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46.xml" ContentType="application/vnd.openxmlformats-officedocument.presentationml.tags+xml"/>
  <Override PartName="/ppt/theme/themeOverride1.xml" ContentType="application/vnd.openxmlformats-officedocument.themeOverride+xml"/>
  <Override PartName="/ppt/tags/tag14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7" r:id="rId3"/>
    <p:sldId id="259" r:id="rId4"/>
    <p:sldId id="261" r:id="rId5"/>
    <p:sldId id="264" r:id="rId6"/>
    <p:sldId id="266" r:id="rId7"/>
    <p:sldId id="267" r:id="rId8"/>
    <p:sldId id="273" r:id="rId9"/>
    <p:sldId id="268" r:id="rId10"/>
    <p:sldId id="272" r:id="rId11"/>
    <p:sldId id="275" r:id="rId12"/>
    <p:sldId id="276" r:id="rId13"/>
    <p:sldId id="278" r:id="rId14"/>
    <p:sldId id="284" r:id="rId15"/>
    <p:sldId id="287" r:id="rId16"/>
    <p:sldId id="281" r:id="rId17"/>
    <p:sldId id="285" r:id="rId18"/>
    <p:sldId id="289" r:id="rId19"/>
    <p:sldId id="280" r:id="rId20"/>
    <p:sldId id="291" r:id="rId21"/>
    <p:sldId id="294" r:id="rId22"/>
    <p:sldId id="295" r:id="rId23"/>
    <p:sldId id="297" r:id="rId24"/>
    <p:sldId id="301" r:id="rId25"/>
    <p:sldId id="305" r:id="rId26"/>
    <p:sldId id="300" r:id="rId27"/>
    <p:sldId id="307" r:id="rId28"/>
    <p:sldId id="308" r:id="rId29"/>
    <p:sldId id="310" r:id="rId30"/>
    <p:sldId id="2145704114" r:id="rId31"/>
    <p:sldId id="2145704119" r:id="rId32"/>
    <p:sldId id="2145704121" r:id="rId33"/>
    <p:sldId id="214570412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5281848-B4BA-4D85-BA25-53D1FE494E34}">
          <p14:sldIdLst>
            <p14:sldId id="257"/>
            <p14:sldId id="259"/>
            <p14:sldId id="261"/>
            <p14:sldId id="264"/>
            <p14:sldId id="266"/>
            <p14:sldId id="267"/>
            <p14:sldId id="273"/>
            <p14:sldId id="268"/>
            <p14:sldId id="272"/>
            <p14:sldId id="275"/>
            <p14:sldId id="276"/>
            <p14:sldId id="278"/>
            <p14:sldId id="284"/>
            <p14:sldId id="287"/>
            <p14:sldId id="281"/>
            <p14:sldId id="285"/>
            <p14:sldId id="289"/>
            <p14:sldId id="280"/>
            <p14:sldId id="291"/>
            <p14:sldId id="294"/>
            <p14:sldId id="295"/>
            <p14:sldId id="297"/>
            <p14:sldId id="301"/>
            <p14:sldId id="305"/>
            <p14:sldId id="300"/>
            <p14:sldId id="307"/>
            <p14:sldId id="308"/>
            <p14:sldId id="310"/>
            <p14:sldId id="2145704114"/>
            <p14:sldId id="2145704119"/>
            <p14:sldId id="2145704121"/>
            <p14:sldId id="2145704122"/>
          </p14:sldIdLst>
        </p14:section>
        <p14:section name="备注" id="{CF5921D3-56A5-4875-B7C4-C1F259A8C826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618" userDrawn="1">
          <p15:clr>
            <a:srgbClr val="A4A3A4"/>
          </p15:clr>
        </p15:guide>
        <p15:guide id="7" orient="horz" pos="2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57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06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306"/>
      </p:cViewPr>
      <p:guideLst>
        <p:guide orient="horz" pos="2160"/>
        <p:guide pos="3840"/>
        <p:guide pos="438"/>
        <p:guide pos="7242"/>
        <p:guide orient="horz" pos="3974"/>
        <p:guide orient="horz" pos="618"/>
        <p:guide orient="horz" pos="25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3542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3C-400D-B303-CE60FC96AB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3C-400D-B303-CE60FC96AB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3C-400D-B303-CE60FC96AB6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86805920"/>
        <c:axId val="486800928"/>
      </c:barChart>
      <c:catAx>
        <c:axId val="486805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6800928"/>
        <c:crosses val="autoZero"/>
        <c:auto val="1"/>
        <c:lblAlgn val="ctr"/>
        <c:lblOffset val="100"/>
        <c:noMultiLvlLbl val="0"/>
      </c:catAx>
      <c:valAx>
        <c:axId val="486800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6805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F6C45-8187-4A36-BB01-4C54F8DAB5D4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B39D2-09FB-4040-B63C-C05B8175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687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CFA9A7E-CA34-415B-8633-9CEE3F7AA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trans="71000" grainSize="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7D9EF1E-AB9E-42B9-A91B-44021D4126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9022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58D227D-0423-4BEA-A6F4-C75BF7177F2E}" type="datetime1">
              <a:rPr lang="en-US" smtClean="0"/>
              <a:pPr/>
              <a:t>5/4/2022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A5BC96D-C52D-462D-9D05-A4E23B8B2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650FD5-8EA0-40EC-AC98-0651C50D7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778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4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2E0BFFEA-984E-4D50-983D-7A3A419EAB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trans="71000" grainSize="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B107AF6-76C9-4053-BD67-CD04686C9DC2}"/>
              </a:ext>
            </a:extLst>
          </p:cNvPr>
          <p:cNvSpPr/>
          <p:nvPr userDrawn="1"/>
        </p:nvSpPr>
        <p:spPr>
          <a:xfrm>
            <a:off x="0" y="6665832"/>
            <a:ext cx="12192000" cy="192168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A1A504-8A05-4B85-8B2A-92D28F2ABD35}"/>
              </a:ext>
            </a:extLst>
          </p:cNvPr>
          <p:cNvSpPr txBox="1"/>
          <p:nvPr userDrawn="1"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26E0BD6-E572-47F0-9D5A-AA6C16AF6125}"/>
              </a:ext>
            </a:extLst>
          </p:cNvPr>
          <p:cNvCxnSpPr>
            <a:cxnSpLocks/>
          </p:cNvCxnSpPr>
          <p:nvPr userDrawn="1"/>
        </p:nvCxnSpPr>
        <p:spPr>
          <a:xfrm>
            <a:off x="0" y="895350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9628E09-D318-434B-B584-BAC3ECD1D43B}"/>
              </a:ext>
            </a:extLst>
          </p:cNvPr>
          <p:cNvCxnSpPr>
            <a:cxnSpLocks/>
          </p:cNvCxnSpPr>
          <p:nvPr userDrawn="1"/>
        </p:nvCxnSpPr>
        <p:spPr>
          <a:xfrm>
            <a:off x="695325" y="895350"/>
            <a:ext cx="58844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1B973C8-CEDF-4BC4-ABC2-67AD19FA1A48}"/>
              </a:ext>
            </a:extLst>
          </p:cNvPr>
          <p:cNvGrpSpPr/>
          <p:nvPr userDrawn="1"/>
        </p:nvGrpSpPr>
        <p:grpSpPr>
          <a:xfrm>
            <a:off x="9724323" y="363854"/>
            <a:ext cx="1800324" cy="456971"/>
            <a:chOff x="3584802" y="-687072"/>
            <a:chExt cx="2444523" cy="620486"/>
          </a:xfrm>
        </p:grpSpPr>
        <p:pic>
          <p:nvPicPr>
            <p:cNvPr id="12" name="图片 11" descr="图片包含 应用程序&#10;&#10;描述已自动生成">
              <a:extLst>
                <a:ext uri="{FF2B5EF4-FFF2-40B4-BE49-F238E27FC236}">
                  <a16:creationId xmlns:a16="http://schemas.microsoft.com/office/drawing/2014/main" id="{35B1B203-5AD6-4E17-9914-A7057897474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13" name="图片 12" descr="图形用户界面&#10;&#10;描述已自动生成">
              <a:extLst>
                <a:ext uri="{FF2B5EF4-FFF2-40B4-BE49-F238E27FC236}">
                  <a16:creationId xmlns:a16="http://schemas.microsoft.com/office/drawing/2014/main" id="{B25E4845-F1EB-40C2-A941-FCCEF342E1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sp>
        <p:nvSpPr>
          <p:cNvPr id="15" name="日期占位符 1">
            <a:extLst>
              <a:ext uri="{FF2B5EF4-FFF2-40B4-BE49-F238E27FC236}">
                <a16:creationId xmlns:a16="http://schemas.microsoft.com/office/drawing/2014/main" id="{746EB718-7F47-4251-A8CE-B3A716432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9022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58D227D-0423-4BEA-A6F4-C75BF7177F2E}" type="datetime1">
              <a:rPr lang="en-US" smtClean="0"/>
              <a:pPr/>
              <a:t>5/4/2022</a:t>
            </a:fld>
            <a:endParaRPr lang="en-US"/>
          </a:p>
        </p:txBody>
      </p:sp>
      <p:sp>
        <p:nvSpPr>
          <p:cNvPr id="16" name="页脚占位符 2">
            <a:extLst>
              <a:ext uri="{FF2B5EF4-FFF2-40B4-BE49-F238E27FC236}">
                <a16:creationId xmlns:a16="http://schemas.microsoft.com/office/drawing/2014/main" id="{1449FEDE-8CE9-44ED-A6FD-DFF5B9CF1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灯片编号占位符 3">
            <a:extLst>
              <a:ext uri="{FF2B5EF4-FFF2-40B4-BE49-F238E27FC236}">
                <a16:creationId xmlns:a16="http://schemas.microsoft.com/office/drawing/2014/main" id="{78DD50E5-C23B-47E3-880F-8D35081C1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778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940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48E4FAA-DF4B-4D37-AD38-6FC18D782E60}"/>
              </a:ext>
            </a:extLst>
          </p:cNvPr>
          <p:cNvSpPr/>
          <p:nvPr userDrawn="1"/>
        </p:nvSpPr>
        <p:spPr>
          <a:xfrm>
            <a:off x="7802880" y="0"/>
            <a:ext cx="4389120" cy="68580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8DFB5BD-277B-4B5E-97F3-749936F699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1" t="18957" r="10992" b="12992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4224529"/>
              <a:gd name="connsiteX1" fmla="*/ 12192000 w 12192000"/>
              <a:gd name="connsiteY1" fmla="*/ 0 h 4224529"/>
              <a:gd name="connsiteX2" fmla="*/ 12192000 w 12192000"/>
              <a:gd name="connsiteY2" fmla="*/ 4224529 h 4224529"/>
              <a:gd name="connsiteX3" fmla="*/ 0 w 12192000"/>
              <a:gd name="connsiteY3" fmla="*/ 4224529 h 422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24529">
                <a:moveTo>
                  <a:pt x="0" y="0"/>
                </a:moveTo>
                <a:lnTo>
                  <a:pt x="12192000" y="0"/>
                </a:lnTo>
                <a:lnTo>
                  <a:pt x="12192000" y="4224529"/>
                </a:lnTo>
                <a:lnTo>
                  <a:pt x="0" y="4224529"/>
                </a:lnTo>
                <a:close/>
              </a:path>
            </a:pathLst>
          </a:cu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C904021-CB88-4F53-BC38-A9EBF347312C}"/>
              </a:ext>
            </a:extLst>
          </p:cNvPr>
          <p:cNvCxnSpPr>
            <a:cxnSpLocks/>
          </p:cNvCxnSpPr>
          <p:nvPr userDrawn="1"/>
        </p:nvCxnSpPr>
        <p:spPr>
          <a:xfrm>
            <a:off x="0" y="895350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形用户界面&#10;&#10;描述已自动生成">
            <a:extLst>
              <a:ext uri="{FF2B5EF4-FFF2-40B4-BE49-F238E27FC236}">
                <a16:creationId xmlns:a16="http://schemas.microsoft.com/office/drawing/2014/main" id="{8A648B62-F12B-4C0D-A660-8FD3AF2E5B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24323" y="363854"/>
            <a:ext cx="456971" cy="456971"/>
          </a:xfrm>
          <a:custGeom>
            <a:avLst/>
            <a:gdLst>
              <a:gd name="connsiteX0" fmla="*/ 2788699 w 5577398"/>
              <a:gd name="connsiteY0" fmla="*/ 0 h 5577398"/>
              <a:gd name="connsiteX1" fmla="*/ 5577398 w 5577398"/>
              <a:gd name="connsiteY1" fmla="*/ 2788699 h 5577398"/>
              <a:gd name="connsiteX2" fmla="*/ 2788699 w 5577398"/>
              <a:gd name="connsiteY2" fmla="*/ 5577398 h 5577398"/>
              <a:gd name="connsiteX3" fmla="*/ 0 w 5577398"/>
              <a:gd name="connsiteY3" fmla="*/ 2788699 h 5577398"/>
              <a:gd name="connsiteX4" fmla="*/ 2788699 w 5577398"/>
              <a:gd name="connsiteY4" fmla="*/ 0 h 557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398" h="5577398">
                <a:moveTo>
                  <a:pt x="2788699" y="0"/>
                </a:moveTo>
                <a:cubicBezTo>
                  <a:pt x="4328855" y="0"/>
                  <a:pt x="5577398" y="1248543"/>
                  <a:pt x="5577398" y="2788699"/>
                </a:cubicBezTo>
                <a:cubicBezTo>
                  <a:pt x="5577398" y="4328855"/>
                  <a:pt x="4328855" y="5577398"/>
                  <a:pt x="2788699" y="5577398"/>
                </a:cubicBezTo>
                <a:cubicBezTo>
                  <a:pt x="1248543" y="5577398"/>
                  <a:pt x="0" y="4328855"/>
                  <a:pt x="0" y="2788699"/>
                </a:cubicBezTo>
                <a:cubicBezTo>
                  <a:pt x="0" y="1248543"/>
                  <a:pt x="1248543" y="0"/>
                  <a:pt x="2788699" y="0"/>
                </a:cubicBezTo>
                <a:close/>
              </a:path>
            </a:pathLst>
          </a:cu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87CCEB9-1275-48A6-8519-FA69925266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00869" y="392132"/>
            <a:ext cx="1225402" cy="40237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5307DAAF-D792-4374-A5F0-48F9C4F0C14A}"/>
              </a:ext>
            </a:extLst>
          </p:cNvPr>
          <p:cNvSpPr/>
          <p:nvPr userDrawn="1"/>
        </p:nvSpPr>
        <p:spPr>
          <a:xfrm>
            <a:off x="0" y="6784736"/>
            <a:ext cx="12192000" cy="7326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85603A7-E06F-4673-9335-0E684C18992C}"/>
              </a:ext>
            </a:extLst>
          </p:cNvPr>
          <p:cNvSpPr txBox="1"/>
          <p:nvPr userDrawn="1"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日期占位符 1">
            <a:extLst>
              <a:ext uri="{FF2B5EF4-FFF2-40B4-BE49-F238E27FC236}">
                <a16:creationId xmlns:a16="http://schemas.microsoft.com/office/drawing/2014/main" id="{D88B33B4-5B82-4DBD-83EF-B82E24A9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9022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58D227D-0423-4BEA-A6F4-C75BF7177F2E}" type="datetime1">
              <a:rPr lang="en-US" smtClean="0"/>
              <a:pPr/>
              <a:t>5/4/2022</a:t>
            </a:fld>
            <a:endParaRPr lang="en-US"/>
          </a:p>
        </p:txBody>
      </p:sp>
      <p:sp>
        <p:nvSpPr>
          <p:cNvPr id="20" name="页脚占位符 2">
            <a:extLst>
              <a:ext uri="{FF2B5EF4-FFF2-40B4-BE49-F238E27FC236}">
                <a16:creationId xmlns:a16="http://schemas.microsoft.com/office/drawing/2014/main" id="{60555FDD-ECD9-42CF-829C-CFC17BAB1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灯片编号占位符 3">
            <a:extLst>
              <a:ext uri="{FF2B5EF4-FFF2-40B4-BE49-F238E27FC236}">
                <a16:creationId xmlns:a16="http://schemas.microsoft.com/office/drawing/2014/main" id="{B2D6E06D-1D51-4D09-8181-88D08B182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778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AFA9BC8-88F8-4416-BC2F-9ACACACC07B3}"/>
              </a:ext>
            </a:extLst>
          </p:cNvPr>
          <p:cNvCxnSpPr>
            <a:cxnSpLocks/>
          </p:cNvCxnSpPr>
          <p:nvPr userDrawn="1"/>
        </p:nvCxnSpPr>
        <p:spPr>
          <a:xfrm>
            <a:off x="695325" y="895350"/>
            <a:ext cx="58844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2225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8DFB5BD-277B-4B5E-97F3-749936F699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1" t="18957" r="10992" b="12992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4224529"/>
              <a:gd name="connsiteX1" fmla="*/ 12192000 w 12192000"/>
              <a:gd name="connsiteY1" fmla="*/ 0 h 4224529"/>
              <a:gd name="connsiteX2" fmla="*/ 12192000 w 12192000"/>
              <a:gd name="connsiteY2" fmla="*/ 4224529 h 4224529"/>
              <a:gd name="connsiteX3" fmla="*/ 0 w 12192000"/>
              <a:gd name="connsiteY3" fmla="*/ 4224529 h 422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24529">
                <a:moveTo>
                  <a:pt x="0" y="0"/>
                </a:moveTo>
                <a:lnTo>
                  <a:pt x="12192000" y="0"/>
                </a:lnTo>
                <a:lnTo>
                  <a:pt x="12192000" y="4224529"/>
                </a:lnTo>
                <a:lnTo>
                  <a:pt x="0" y="4224529"/>
                </a:lnTo>
                <a:close/>
              </a:path>
            </a:pathLst>
          </a:cu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FA50098-C2D3-49D1-A199-71A00E8F7148}"/>
              </a:ext>
            </a:extLst>
          </p:cNvPr>
          <p:cNvCxnSpPr>
            <a:cxnSpLocks/>
          </p:cNvCxnSpPr>
          <p:nvPr userDrawn="1"/>
        </p:nvCxnSpPr>
        <p:spPr>
          <a:xfrm>
            <a:off x="0" y="895350"/>
            <a:ext cx="121920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C7FBB05-1009-4B9D-992D-A91C949F6636}"/>
              </a:ext>
            </a:extLst>
          </p:cNvPr>
          <p:cNvCxnSpPr>
            <a:cxnSpLocks/>
          </p:cNvCxnSpPr>
          <p:nvPr userDrawn="1"/>
        </p:nvCxnSpPr>
        <p:spPr>
          <a:xfrm>
            <a:off x="695325" y="895350"/>
            <a:ext cx="588441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形用户界面&#10;&#10;描述已自动生成">
            <a:extLst>
              <a:ext uri="{FF2B5EF4-FFF2-40B4-BE49-F238E27FC236}">
                <a16:creationId xmlns:a16="http://schemas.microsoft.com/office/drawing/2014/main" id="{8A648B62-F12B-4C0D-A660-8FD3AF2E5B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24323" y="363854"/>
            <a:ext cx="456971" cy="456971"/>
          </a:xfrm>
          <a:custGeom>
            <a:avLst/>
            <a:gdLst>
              <a:gd name="connsiteX0" fmla="*/ 2788699 w 5577398"/>
              <a:gd name="connsiteY0" fmla="*/ 0 h 5577398"/>
              <a:gd name="connsiteX1" fmla="*/ 5577398 w 5577398"/>
              <a:gd name="connsiteY1" fmla="*/ 2788699 h 5577398"/>
              <a:gd name="connsiteX2" fmla="*/ 2788699 w 5577398"/>
              <a:gd name="connsiteY2" fmla="*/ 5577398 h 5577398"/>
              <a:gd name="connsiteX3" fmla="*/ 0 w 5577398"/>
              <a:gd name="connsiteY3" fmla="*/ 2788699 h 5577398"/>
              <a:gd name="connsiteX4" fmla="*/ 2788699 w 5577398"/>
              <a:gd name="connsiteY4" fmla="*/ 0 h 557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398" h="5577398">
                <a:moveTo>
                  <a:pt x="2788699" y="0"/>
                </a:moveTo>
                <a:cubicBezTo>
                  <a:pt x="4328855" y="0"/>
                  <a:pt x="5577398" y="1248543"/>
                  <a:pt x="5577398" y="2788699"/>
                </a:cubicBezTo>
                <a:cubicBezTo>
                  <a:pt x="5577398" y="4328855"/>
                  <a:pt x="4328855" y="5577398"/>
                  <a:pt x="2788699" y="5577398"/>
                </a:cubicBezTo>
                <a:cubicBezTo>
                  <a:pt x="1248543" y="5577398"/>
                  <a:pt x="0" y="4328855"/>
                  <a:pt x="0" y="2788699"/>
                </a:cubicBezTo>
                <a:cubicBezTo>
                  <a:pt x="0" y="1248543"/>
                  <a:pt x="1248543" y="0"/>
                  <a:pt x="2788699" y="0"/>
                </a:cubicBezTo>
                <a:close/>
              </a:path>
            </a:pathLst>
          </a:cu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87CCEB9-1275-48A6-8519-FA69925266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00869" y="392132"/>
            <a:ext cx="1225402" cy="40237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5307DAAF-D792-4374-A5F0-48F9C4F0C14A}"/>
              </a:ext>
            </a:extLst>
          </p:cNvPr>
          <p:cNvSpPr/>
          <p:nvPr userDrawn="1"/>
        </p:nvSpPr>
        <p:spPr>
          <a:xfrm>
            <a:off x="0" y="6784736"/>
            <a:ext cx="12192000" cy="7326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85603A7-E06F-4673-9335-0E684C18992C}"/>
              </a:ext>
            </a:extLst>
          </p:cNvPr>
          <p:cNvSpPr txBox="1"/>
          <p:nvPr userDrawn="1"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日期占位符 1">
            <a:extLst>
              <a:ext uri="{FF2B5EF4-FFF2-40B4-BE49-F238E27FC236}">
                <a16:creationId xmlns:a16="http://schemas.microsoft.com/office/drawing/2014/main" id="{D88B33B4-5B82-4DBD-83EF-B82E24A9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9022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58D227D-0423-4BEA-A6F4-C75BF7177F2E}" type="datetime1">
              <a:rPr lang="en-US" smtClean="0"/>
              <a:pPr/>
              <a:t>5/4/2022</a:t>
            </a:fld>
            <a:endParaRPr lang="en-US"/>
          </a:p>
        </p:txBody>
      </p:sp>
      <p:sp>
        <p:nvSpPr>
          <p:cNvPr id="20" name="页脚占位符 2">
            <a:extLst>
              <a:ext uri="{FF2B5EF4-FFF2-40B4-BE49-F238E27FC236}">
                <a16:creationId xmlns:a16="http://schemas.microsoft.com/office/drawing/2014/main" id="{60555FDD-ECD9-42CF-829C-CFC17BAB1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灯片编号占位符 3">
            <a:extLst>
              <a:ext uri="{FF2B5EF4-FFF2-40B4-BE49-F238E27FC236}">
                <a16:creationId xmlns:a16="http://schemas.microsoft.com/office/drawing/2014/main" id="{B2D6E06D-1D51-4D09-8181-88D08B182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778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44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8DFB5BD-277B-4B5E-97F3-749936F699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1" t="18957" r="10992" b="12992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4224529"/>
              <a:gd name="connsiteX1" fmla="*/ 12192000 w 12192000"/>
              <a:gd name="connsiteY1" fmla="*/ 0 h 4224529"/>
              <a:gd name="connsiteX2" fmla="*/ 12192000 w 12192000"/>
              <a:gd name="connsiteY2" fmla="*/ 4224529 h 4224529"/>
              <a:gd name="connsiteX3" fmla="*/ 0 w 12192000"/>
              <a:gd name="connsiteY3" fmla="*/ 4224529 h 422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24529">
                <a:moveTo>
                  <a:pt x="0" y="0"/>
                </a:moveTo>
                <a:lnTo>
                  <a:pt x="12192000" y="0"/>
                </a:lnTo>
                <a:lnTo>
                  <a:pt x="12192000" y="4224529"/>
                </a:lnTo>
                <a:lnTo>
                  <a:pt x="0" y="4224529"/>
                </a:lnTo>
                <a:close/>
              </a:path>
            </a:pathLst>
          </a:custGeom>
        </p:spPr>
      </p:pic>
      <p:pic>
        <p:nvPicPr>
          <p:cNvPr id="16" name="图片 15" descr="图形用户界面&#10;&#10;描述已自动生成">
            <a:extLst>
              <a:ext uri="{FF2B5EF4-FFF2-40B4-BE49-F238E27FC236}">
                <a16:creationId xmlns:a16="http://schemas.microsoft.com/office/drawing/2014/main" id="{8A648B62-F12B-4C0D-A660-8FD3AF2E5B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24323" y="363854"/>
            <a:ext cx="456971" cy="456971"/>
          </a:xfrm>
          <a:custGeom>
            <a:avLst/>
            <a:gdLst>
              <a:gd name="connsiteX0" fmla="*/ 2788699 w 5577398"/>
              <a:gd name="connsiteY0" fmla="*/ 0 h 5577398"/>
              <a:gd name="connsiteX1" fmla="*/ 5577398 w 5577398"/>
              <a:gd name="connsiteY1" fmla="*/ 2788699 h 5577398"/>
              <a:gd name="connsiteX2" fmla="*/ 2788699 w 5577398"/>
              <a:gd name="connsiteY2" fmla="*/ 5577398 h 5577398"/>
              <a:gd name="connsiteX3" fmla="*/ 0 w 5577398"/>
              <a:gd name="connsiteY3" fmla="*/ 2788699 h 5577398"/>
              <a:gd name="connsiteX4" fmla="*/ 2788699 w 5577398"/>
              <a:gd name="connsiteY4" fmla="*/ 0 h 557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398" h="5577398">
                <a:moveTo>
                  <a:pt x="2788699" y="0"/>
                </a:moveTo>
                <a:cubicBezTo>
                  <a:pt x="4328855" y="0"/>
                  <a:pt x="5577398" y="1248543"/>
                  <a:pt x="5577398" y="2788699"/>
                </a:cubicBezTo>
                <a:cubicBezTo>
                  <a:pt x="5577398" y="4328855"/>
                  <a:pt x="4328855" y="5577398"/>
                  <a:pt x="2788699" y="5577398"/>
                </a:cubicBezTo>
                <a:cubicBezTo>
                  <a:pt x="1248543" y="5577398"/>
                  <a:pt x="0" y="4328855"/>
                  <a:pt x="0" y="2788699"/>
                </a:cubicBezTo>
                <a:cubicBezTo>
                  <a:pt x="0" y="1248543"/>
                  <a:pt x="1248543" y="0"/>
                  <a:pt x="2788699" y="0"/>
                </a:cubicBezTo>
                <a:close/>
              </a:path>
            </a:pathLst>
          </a:cu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87CCEB9-1275-48A6-8519-FA69925266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00869" y="392132"/>
            <a:ext cx="1225402" cy="40237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085603A7-E06F-4673-9335-0E684C18992C}"/>
              </a:ext>
            </a:extLst>
          </p:cNvPr>
          <p:cNvSpPr txBox="1"/>
          <p:nvPr userDrawn="1"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日期占位符 1">
            <a:extLst>
              <a:ext uri="{FF2B5EF4-FFF2-40B4-BE49-F238E27FC236}">
                <a16:creationId xmlns:a16="http://schemas.microsoft.com/office/drawing/2014/main" id="{D88B33B4-5B82-4DBD-83EF-B82E24A9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9022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58D227D-0423-4BEA-A6F4-C75BF7177F2E}" type="datetime1">
              <a:rPr lang="en-US" smtClean="0"/>
              <a:pPr/>
              <a:t>5/4/2022</a:t>
            </a:fld>
            <a:endParaRPr lang="en-US"/>
          </a:p>
        </p:txBody>
      </p:sp>
      <p:sp>
        <p:nvSpPr>
          <p:cNvPr id="20" name="页脚占位符 2">
            <a:extLst>
              <a:ext uri="{FF2B5EF4-FFF2-40B4-BE49-F238E27FC236}">
                <a16:creationId xmlns:a16="http://schemas.microsoft.com/office/drawing/2014/main" id="{60555FDD-ECD9-42CF-829C-CFC17BAB1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灯片编号占位符 3">
            <a:extLst>
              <a:ext uri="{FF2B5EF4-FFF2-40B4-BE49-F238E27FC236}">
                <a16:creationId xmlns:a16="http://schemas.microsoft.com/office/drawing/2014/main" id="{B2D6E06D-1D51-4D09-8181-88D08B182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778" y="6356350"/>
            <a:ext cx="2743200" cy="365125"/>
          </a:xfrm>
        </p:spPr>
        <p:txBody>
          <a:bodyPr/>
          <a:lstStyle>
            <a:lvl1pPr>
              <a:defRPr sz="105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90A3039-E8AE-4F2C-A4BD-5B277ABED43B}"/>
              </a:ext>
            </a:extLst>
          </p:cNvPr>
          <p:cNvSpPr/>
          <p:nvPr userDrawn="1"/>
        </p:nvSpPr>
        <p:spPr>
          <a:xfrm>
            <a:off x="0" y="6784736"/>
            <a:ext cx="12192000" cy="7326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81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E48170-234A-45A9-BA18-EB5F9F299700}" type="datetimeFigureOut">
              <a:rPr lang="zh-CN" altLang="en-US" smtClean="0"/>
              <a:t>2022/5/4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31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7215EAE-DAA2-4994-9498-33A89FCE0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5CCCE8-002A-4BFE-88DE-6E3F1ACD8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62EEC0-8C7B-49C5-9909-D6B4F7F147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4B77F-8B75-4A9D-AD57-2E4D195B9976}" type="datetime1">
              <a:rPr lang="en-US" smtClean="0"/>
              <a:t>5/4/2022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AFD128-024C-48A2-BA60-515B3EF177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C0F6F4-41D3-499C-9B56-912F6D884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2BD58-99E9-444C-9179-1125080AE9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836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9" r:id="rId4"/>
    <p:sldLayoutId id="2147483658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552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microsoft.com/office/2007/relationships/hdphoto" Target="../media/hdphoto7.wdp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6" Type="http://schemas.openxmlformats.org/officeDocument/2006/relationships/tags" Target="../tags/tag78.xml"/><Relationship Id="rId21" Type="http://schemas.openxmlformats.org/officeDocument/2006/relationships/tags" Target="../tags/tag73.xml"/><Relationship Id="rId42" Type="http://schemas.openxmlformats.org/officeDocument/2006/relationships/tags" Target="../tags/tag94.xml"/><Relationship Id="rId47" Type="http://schemas.openxmlformats.org/officeDocument/2006/relationships/tags" Target="../tags/tag99.xml"/><Relationship Id="rId63" Type="http://schemas.openxmlformats.org/officeDocument/2006/relationships/tags" Target="../tags/tag115.xml"/><Relationship Id="rId68" Type="http://schemas.openxmlformats.org/officeDocument/2006/relationships/tags" Target="../tags/tag120.xml"/><Relationship Id="rId84" Type="http://schemas.openxmlformats.org/officeDocument/2006/relationships/tags" Target="../tags/tag136.xml"/><Relationship Id="rId16" Type="http://schemas.openxmlformats.org/officeDocument/2006/relationships/tags" Target="../tags/tag68.xml"/><Relationship Id="rId11" Type="http://schemas.openxmlformats.org/officeDocument/2006/relationships/tags" Target="../tags/tag63.xml"/><Relationship Id="rId32" Type="http://schemas.openxmlformats.org/officeDocument/2006/relationships/tags" Target="../tags/tag84.xml"/><Relationship Id="rId37" Type="http://schemas.openxmlformats.org/officeDocument/2006/relationships/tags" Target="../tags/tag89.xml"/><Relationship Id="rId53" Type="http://schemas.openxmlformats.org/officeDocument/2006/relationships/tags" Target="../tags/tag105.xml"/><Relationship Id="rId58" Type="http://schemas.openxmlformats.org/officeDocument/2006/relationships/tags" Target="../tags/tag110.xml"/><Relationship Id="rId74" Type="http://schemas.openxmlformats.org/officeDocument/2006/relationships/tags" Target="../tags/tag126.xml"/><Relationship Id="rId79" Type="http://schemas.openxmlformats.org/officeDocument/2006/relationships/tags" Target="../tags/tag131.xml"/><Relationship Id="rId5" Type="http://schemas.openxmlformats.org/officeDocument/2006/relationships/tags" Target="../tags/tag57.xml"/><Relationship Id="rId19" Type="http://schemas.openxmlformats.org/officeDocument/2006/relationships/tags" Target="../tags/tag71.xml"/><Relationship Id="rId14" Type="http://schemas.openxmlformats.org/officeDocument/2006/relationships/tags" Target="../tags/tag66.xml"/><Relationship Id="rId22" Type="http://schemas.openxmlformats.org/officeDocument/2006/relationships/tags" Target="../tags/tag74.xml"/><Relationship Id="rId27" Type="http://schemas.openxmlformats.org/officeDocument/2006/relationships/tags" Target="../tags/tag79.xml"/><Relationship Id="rId30" Type="http://schemas.openxmlformats.org/officeDocument/2006/relationships/tags" Target="../tags/tag82.xml"/><Relationship Id="rId35" Type="http://schemas.openxmlformats.org/officeDocument/2006/relationships/tags" Target="../tags/tag87.xml"/><Relationship Id="rId43" Type="http://schemas.openxmlformats.org/officeDocument/2006/relationships/tags" Target="../tags/tag95.xml"/><Relationship Id="rId48" Type="http://schemas.openxmlformats.org/officeDocument/2006/relationships/tags" Target="../tags/tag100.xml"/><Relationship Id="rId56" Type="http://schemas.openxmlformats.org/officeDocument/2006/relationships/tags" Target="../tags/tag108.xml"/><Relationship Id="rId64" Type="http://schemas.openxmlformats.org/officeDocument/2006/relationships/tags" Target="../tags/tag116.xml"/><Relationship Id="rId69" Type="http://schemas.openxmlformats.org/officeDocument/2006/relationships/tags" Target="../tags/tag121.xml"/><Relationship Id="rId77" Type="http://schemas.openxmlformats.org/officeDocument/2006/relationships/tags" Target="../tags/tag129.xml"/><Relationship Id="rId8" Type="http://schemas.openxmlformats.org/officeDocument/2006/relationships/tags" Target="../tags/tag60.xml"/><Relationship Id="rId51" Type="http://schemas.openxmlformats.org/officeDocument/2006/relationships/tags" Target="../tags/tag103.xml"/><Relationship Id="rId72" Type="http://schemas.openxmlformats.org/officeDocument/2006/relationships/tags" Target="../tags/tag124.xml"/><Relationship Id="rId80" Type="http://schemas.openxmlformats.org/officeDocument/2006/relationships/tags" Target="../tags/tag132.xml"/><Relationship Id="rId85" Type="http://schemas.openxmlformats.org/officeDocument/2006/relationships/tags" Target="../tags/tag137.xml"/><Relationship Id="rId3" Type="http://schemas.openxmlformats.org/officeDocument/2006/relationships/tags" Target="../tags/tag55.xml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25" Type="http://schemas.openxmlformats.org/officeDocument/2006/relationships/tags" Target="../tags/tag77.xml"/><Relationship Id="rId33" Type="http://schemas.openxmlformats.org/officeDocument/2006/relationships/tags" Target="../tags/tag85.xml"/><Relationship Id="rId38" Type="http://schemas.openxmlformats.org/officeDocument/2006/relationships/tags" Target="../tags/tag90.xml"/><Relationship Id="rId46" Type="http://schemas.openxmlformats.org/officeDocument/2006/relationships/tags" Target="../tags/tag98.xml"/><Relationship Id="rId59" Type="http://schemas.openxmlformats.org/officeDocument/2006/relationships/tags" Target="../tags/tag111.xml"/><Relationship Id="rId67" Type="http://schemas.openxmlformats.org/officeDocument/2006/relationships/tags" Target="../tags/tag119.xml"/><Relationship Id="rId20" Type="http://schemas.openxmlformats.org/officeDocument/2006/relationships/tags" Target="../tags/tag72.xml"/><Relationship Id="rId41" Type="http://schemas.openxmlformats.org/officeDocument/2006/relationships/tags" Target="../tags/tag93.xml"/><Relationship Id="rId54" Type="http://schemas.openxmlformats.org/officeDocument/2006/relationships/tags" Target="../tags/tag106.xml"/><Relationship Id="rId62" Type="http://schemas.openxmlformats.org/officeDocument/2006/relationships/tags" Target="../tags/tag114.xml"/><Relationship Id="rId70" Type="http://schemas.openxmlformats.org/officeDocument/2006/relationships/tags" Target="../tags/tag122.xml"/><Relationship Id="rId75" Type="http://schemas.openxmlformats.org/officeDocument/2006/relationships/tags" Target="../tags/tag127.xml"/><Relationship Id="rId83" Type="http://schemas.openxmlformats.org/officeDocument/2006/relationships/tags" Target="../tags/tag135.xml"/><Relationship Id="rId88" Type="http://schemas.openxmlformats.org/officeDocument/2006/relationships/slideLayout" Target="../slideLayouts/slideLayout2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5" Type="http://schemas.openxmlformats.org/officeDocument/2006/relationships/tags" Target="../tags/tag67.xml"/><Relationship Id="rId23" Type="http://schemas.openxmlformats.org/officeDocument/2006/relationships/tags" Target="../tags/tag75.xml"/><Relationship Id="rId28" Type="http://schemas.openxmlformats.org/officeDocument/2006/relationships/tags" Target="../tags/tag80.xml"/><Relationship Id="rId36" Type="http://schemas.openxmlformats.org/officeDocument/2006/relationships/tags" Target="../tags/tag88.xml"/><Relationship Id="rId49" Type="http://schemas.openxmlformats.org/officeDocument/2006/relationships/tags" Target="../tags/tag101.xml"/><Relationship Id="rId57" Type="http://schemas.openxmlformats.org/officeDocument/2006/relationships/tags" Target="../tags/tag109.xml"/><Relationship Id="rId10" Type="http://schemas.openxmlformats.org/officeDocument/2006/relationships/tags" Target="../tags/tag62.xml"/><Relationship Id="rId31" Type="http://schemas.openxmlformats.org/officeDocument/2006/relationships/tags" Target="../tags/tag83.xml"/><Relationship Id="rId44" Type="http://schemas.openxmlformats.org/officeDocument/2006/relationships/tags" Target="../tags/tag96.xml"/><Relationship Id="rId52" Type="http://schemas.openxmlformats.org/officeDocument/2006/relationships/tags" Target="../tags/tag104.xml"/><Relationship Id="rId60" Type="http://schemas.openxmlformats.org/officeDocument/2006/relationships/tags" Target="../tags/tag112.xml"/><Relationship Id="rId65" Type="http://schemas.openxmlformats.org/officeDocument/2006/relationships/tags" Target="../tags/tag117.xml"/><Relationship Id="rId73" Type="http://schemas.openxmlformats.org/officeDocument/2006/relationships/tags" Target="../tags/tag125.xml"/><Relationship Id="rId78" Type="http://schemas.openxmlformats.org/officeDocument/2006/relationships/tags" Target="../tags/tag130.xml"/><Relationship Id="rId81" Type="http://schemas.openxmlformats.org/officeDocument/2006/relationships/tags" Target="../tags/tag133.xml"/><Relationship Id="rId86" Type="http://schemas.openxmlformats.org/officeDocument/2006/relationships/tags" Target="../tags/tag138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3" Type="http://schemas.openxmlformats.org/officeDocument/2006/relationships/tags" Target="../tags/tag65.xml"/><Relationship Id="rId18" Type="http://schemas.openxmlformats.org/officeDocument/2006/relationships/tags" Target="../tags/tag70.xml"/><Relationship Id="rId39" Type="http://schemas.openxmlformats.org/officeDocument/2006/relationships/tags" Target="../tags/tag91.xml"/><Relationship Id="rId34" Type="http://schemas.openxmlformats.org/officeDocument/2006/relationships/tags" Target="../tags/tag86.xml"/><Relationship Id="rId50" Type="http://schemas.openxmlformats.org/officeDocument/2006/relationships/tags" Target="../tags/tag102.xml"/><Relationship Id="rId55" Type="http://schemas.openxmlformats.org/officeDocument/2006/relationships/tags" Target="../tags/tag107.xml"/><Relationship Id="rId76" Type="http://schemas.openxmlformats.org/officeDocument/2006/relationships/tags" Target="../tags/tag128.xml"/><Relationship Id="rId7" Type="http://schemas.openxmlformats.org/officeDocument/2006/relationships/tags" Target="../tags/tag59.xml"/><Relationship Id="rId71" Type="http://schemas.openxmlformats.org/officeDocument/2006/relationships/tags" Target="../tags/tag123.xml"/><Relationship Id="rId2" Type="http://schemas.openxmlformats.org/officeDocument/2006/relationships/tags" Target="../tags/tag54.xml"/><Relationship Id="rId29" Type="http://schemas.openxmlformats.org/officeDocument/2006/relationships/tags" Target="../tags/tag81.xml"/><Relationship Id="rId24" Type="http://schemas.openxmlformats.org/officeDocument/2006/relationships/tags" Target="../tags/tag76.xml"/><Relationship Id="rId40" Type="http://schemas.openxmlformats.org/officeDocument/2006/relationships/tags" Target="../tags/tag92.xml"/><Relationship Id="rId45" Type="http://schemas.openxmlformats.org/officeDocument/2006/relationships/tags" Target="../tags/tag97.xml"/><Relationship Id="rId66" Type="http://schemas.openxmlformats.org/officeDocument/2006/relationships/tags" Target="../tags/tag118.xml"/><Relationship Id="rId87" Type="http://schemas.openxmlformats.org/officeDocument/2006/relationships/tags" Target="../tags/tag139.xml"/><Relationship Id="rId61" Type="http://schemas.openxmlformats.org/officeDocument/2006/relationships/tags" Target="../tags/tag113.xml"/><Relationship Id="rId82" Type="http://schemas.openxmlformats.org/officeDocument/2006/relationships/tags" Target="../tags/tag13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tags" Target="../tags/tag1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9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6.jpeg"/><Relationship Id="rId7" Type="http://schemas.openxmlformats.org/officeDocument/2006/relationships/image" Target="../media/image4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6.xml"/><Relationship Id="rId6" Type="http://schemas.openxmlformats.org/officeDocument/2006/relationships/image" Target="../media/image42.jpeg"/><Relationship Id="rId11" Type="http://schemas.openxmlformats.org/officeDocument/2006/relationships/image" Target="../media/image8.jpeg"/><Relationship Id="rId5" Type="http://schemas.openxmlformats.org/officeDocument/2006/relationships/image" Target="../media/image41.jpeg"/><Relationship Id="rId10" Type="http://schemas.openxmlformats.org/officeDocument/2006/relationships/image" Target="../media/image7.pn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61.svg"/><Relationship Id="rId299" Type="http://schemas.openxmlformats.org/officeDocument/2006/relationships/image" Target="../media/image343.svg"/><Relationship Id="rId21" Type="http://schemas.openxmlformats.org/officeDocument/2006/relationships/image" Target="../media/image65.svg"/><Relationship Id="rId63" Type="http://schemas.openxmlformats.org/officeDocument/2006/relationships/image" Target="../media/image107.svg"/><Relationship Id="rId159" Type="http://schemas.openxmlformats.org/officeDocument/2006/relationships/image" Target="../media/image203.svg"/><Relationship Id="rId324" Type="http://schemas.openxmlformats.org/officeDocument/2006/relationships/image" Target="../media/image368.png"/><Relationship Id="rId366" Type="http://schemas.openxmlformats.org/officeDocument/2006/relationships/image" Target="../media/image410.png"/><Relationship Id="rId170" Type="http://schemas.openxmlformats.org/officeDocument/2006/relationships/image" Target="../media/image214.png"/><Relationship Id="rId226" Type="http://schemas.openxmlformats.org/officeDocument/2006/relationships/image" Target="../media/image270.png"/><Relationship Id="rId268" Type="http://schemas.openxmlformats.org/officeDocument/2006/relationships/image" Target="../media/image312.png"/><Relationship Id="rId32" Type="http://schemas.openxmlformats.org/officeDocument/2006/relationships/image" Target="../media/image76.png"/><Relationship Id="rId74" Type="http://schemas.openxmlformats.org/officeDocument/2006/relationships/image" Target="../media/image118.png"/><Relationship Id="rId128" Type="http://schemas.openxmlformats.org/officeDocument/2006/relationships/image" Target="../media/image172.png"/><Relationship Id="rId335" Type="http://schemas.openxmlformats.org/officeDocument/2006/relationships/image" Target="../media/image379.svg"/><Relationship Id="rId377" Type="http://schemas.openxmlformats.org/officeDocument/2006/relationships/image" Target="../media/image421.svg"/><Relationship Id="rId5" Type="http://schemas.openxmlformats.org/officeDocument/2006/relationships/image" Target="../media/image49.svg"/><Relationship Id="rId181" Type="http://schemas.openxmlformats.org/officeDocument/2006/relationships/image" Target="../media/image225.svg"/><Relationship Id="rId237" Type="http://schemas.openxmlformats.org/officeDocument/2006/relationships/image" Target="../media/image281.svg"/><Relationship Id="rId279" Type="http://schemas.openxmlformats.org/officeDocument/2006/relationships/image" Target="../media/image323.svg"/><Relationship Id="rId43" Type="http://schemas.openxmlformats.org/officeDocument/2006/relationships/image" Target="../media/image87.svg"/><Relationship Id="rId139" Type="http://schemas.openxmlformats.org/officeDocument/2006/relationships/image" Target="../media/image183.svg"/><Relationship Id="rId290" Type="http://schemas.openxmlformats.org/officeDocument/2006/relationships/image" Target="../media/image334.png"/><Relationship Id="rId304" Type="http://schemas.openxmlformats.org/officeDocument/2006/relationships/image" Target="../media/image348.png"/><Relationship Id="rId346" Type="http://schemas.openxmlformats.org/officeDocument/2006/relationships/image" Target="../media/image390.png"/><Relationship Id="rId388" Type="http://schemas.openxmlformats.org/officeDocument/2006/relationships/image" Target="../media/image432.png"/><Relationship Id="rId85" Type="http://schemas.openxmlformats.org/officeDocument/2006/relationships/image" Target="../media/image129.svg"/><Relationship Id="rId150" Type="http://schemas.openxmlformats.org/officeDocument/2006/relationships/image" Target="../media/image194.png"/><Relationship Id="rId192" Type="http://schemas.openxmlformats.org/officeDocument/2006/relationships/image" Target="../media/image236.png"/><Relationship Id="rId206" Type="http://schemas.openxmlformats.org/officeDocument/2006/relationships/image" Target="../media/image250.png"/><Relationship Id="rId248" Type="http://schemas.openxmlformats.org/officeDocument/2006/relationships/image" Target="../media/image292.png"/><Relationship Id="rId12" Type="http://schemas.openxmlformats.org/officeDocument/2006/relationships/image" Target="../media/image56.png"/><Relationship Id="rId108" Type="http://schemas.openxmlformats.org/officeDocument/2006/relationships/image" Target="../media/image152.png"/><Relationship Id="rId315" Type="http://schemas.openxmlformats.org/officeDocument/2006/relationships/image" Target="../media/image359.svg"/><Relationship Id="rId357" Type="http://schemas.openxmlformats.org/officeDocument/2006/relationships/image" Target="../media/image401.svg"/><Relationship Id="rId54" Type="http://schemas.openxmlformats.org/officeDocument/2006/relationships/image" Target="../media/image98.png"/><Relationship Id="rId96" Type="http://schemas.openxmlformats.org/officeDocument/2006/relationships/image" Target="../media/image140.png"/><Relationship Id="rId161" Type="http://schemas.openxmlformats.org/officeDocument/2006/relationships/image" Target="../media/image205.svg"/><Relationship Id="rId217" Type="http://schemas.openxmlformats.org/officeDocument/2006/relationships/image" Target="../media/image261.svg"/><Relationship Id="rId399" Type="http://schemas.openxmlformats.org/officeDocument/2006/relationships/image" Target="../media/image443.svg"/><Relationship Id="rId259" Type="http://schemas.openxmlformats.org/officeDocument/2006/relationships/image" Target="../media/image303.svg"/><Relationship Id="rId23" Type="http://schemas.openxmlformats.org/officeDocument/2006/relationships/image" Target="../media/image67.svg"/><Relationship Id="rId119" Type="http://schemas.openxmlformats.org/officeDocument/2006/relationships/image" Target="../media/image163.svg"/><Relationship Id="rId270" Type="http://schemas.openxmlformats.org/officeDocument/2006/relationships/image" Target="../media/image314.png"/><Relationship Id="rId326" Type="http://schemas.openxmlformats.org/officeDocument/2006/relationships/image" Target="../media/image370.png"/><Relationship Id="rId65" Type="http://schemas.openxmlformats.org/officeDocument/2006/relationships/image" Target="../media/image109.svg"/><Relationship Id="rId130" Type="http://schemas.openxmlformats.org/officeDocument/2006/relationships/image" Target="../media/image174.png"/><Relationship Id="rId368" Type="http://schemas.openxmlformats.org/officeDocument/2006/relationships/image" Target="../media/image412.png"/><Relationship Id="rId172" Type="http://schemas.openxmlformats.org/officeDocument/2006/relationships/image" Target="../media/image216.png"/><Relationship Id="rId228" Type="http://schemas.openxmlformats.org/officeDocument/2006/relationships/image" Target="../media/image272.png"/><Relationship Id="rId281" Type="http://schemas.openxmlformats.org/officeDocument/2006/relationships/image" Target="../media/image325.svg"/><Relationship Id="rId337" Type="http://schemas.openxmlformats.org/officeDocument/2006/relationships/image" Target="../media/image381.svg"/><Relationship Id="rId34" Type="http://schemas.openxmlformats.org/officeDocument/2006/relationships/image" Target="../media/image78.png"/><Relationship Id="rId76" Type="http://schemas.openxmlformats.org/officeDocument/2006/relationships/image" Target="../media/image120.png"/><Relationship Id="rId141" Type="http://schemas.openxmlformats.org/officeDocument/2006/relationships/image" Target="../media/image185.svg"/><Relationship Id="rId379" Type="http://schemas.openxmlformats.org/officeDocument/2006/relationships/image" Target="../media/image423.svg"/><Relationship Id="rId7" Type="http://schemas.openxmlformats.org/officeDocument/2006/relationships/image" Target="../media/image51.svg"/><Relationship Id="rId183" Type="http://schemas.openxmlformats.org/officeDocument/2006/relationships/image" Target="../media/image227.svg"/><Relationship Id="rId239" Type="http://schemas.openxmlformats.org/officeDocument/2006/relationships/image" Target="../media/image283.svg"/><Relationship Id="rId390" Type="http://schemas.openxmlformats.org/officeDocument/2006/relationships/image" Target="../media/image434.png"/><Relationship Id="rId250" Type="http://schemas.openxmlformats.org/officeDocument/2006/relationships/image" Target="../media/image294.png"/><Relationship Id="rId292" Type="http://schemas.openxmlformats.org/officeDocument/2006/relationships/image" Target="../media/image336.png"/><Relationship Id="rId306" Type="http://schemas.openxmlformats.org/officeDocument/2006/relationships/image" Target="../media/image350.png"/><Relationship Id="rId45" Type="http://schemas.openxmlformats.org/officeDocument/2006/relationships/image" Target="../media/image89.svg"/><Relationship Id="rId87" Type="http://schemas.openxmlformats.org/officeDocument/2006/relationships/image" Target="../media/image131.svg"/><Relationship Id="rId110" Type="http://schemas.openxmlformats.org/officeDocument/2006/relationships/image" Target="../media/image154.png"/><Relationship Id="rId348" Type="http://schemas.openxmlformats.org/officeDocument/2006/relationships/image" Target="../media/image392.png"/><Relationship Id="rId152" Type="http://schemas.openxmlformats.org/officeDocument/2006/relationships/image" Target="../media/image196.png"/><Relationship Id="rId194" Type="http://schemas.openxmlformats.org/officeDocument/2006/relationships/image" Target="../media/image238.png"/><Relationship Id="rId208" Type="http://schemas.openxmlformats.org/officeDocument/2006/relationships/image" Target="../media/image252.png"/><Relationship Id="rId261" Type="http://schemas.openxmlformats.org/officeDocument/2006/relationships/image" Target="../media/image305.svg"/><Relationship Id="rId14" Type="http://schemas.openxmlformats.org/officeDocument/2006/relationships/image" Target="../media/image58.png"/><Relationship Id="rId56" Type="http://schemas.openxmlformats.org/officeDocument/2006/relationships/image" Target="../media/image100.png"/><Relationship Id="rId317" Type="http://schemas.openxmlformats.org/officeDocument/2006/relationships/image" Target="../media/image361.svg"/><Relationship Id="rId359" Type="http://schemas.openxmlformats.org/officeDocument/2006/relationships/image" Target="../media/image403.svg"/><Relationship Id="rId98" Type="http://schemas.openxmlformats.org/officeDocument/2006/relationships/image" Target="../media/image142.png"/><Relationship Id="rId121" Type="http://schemas.openxmlformats.org/officeDocument/2006/relationships/image" Target="../media/image165.svg"/><Relationship Id="rId163" Type="http://schemas.openxmlformats.org/officeDocument/2006/relationships/image" Target="../media/image207.svg"/><Relationship Id="rId219" Type="http://schemas.openxmlformats.org/officeDocument/2006/relationships/image" Target="../media/image263.svg"/><Relationship Id="rId370" Type="http://schemas.openxmlformats.org/officeDocument/2006/relationships/image" Target="../media/image414.png"/><Relationship Id="rId230" Type="http://schemas.openxmlformats.org/officeDocument/2006/relationships/image" Target="../media/image274.png"/><Relationship Id="rId25" Type="http://schemas.openxmlformats.org/officeDocument/2006/relationships/image" Target="../media/image69.svg"/><Relationship Id="rId67" Type="http://schemas.openxmlformats.org/officeDocument/2006/relationships/image" Target="../media/image111.svg"/><Relationship Id="rId272" Type="http://schemas.openxmlformats.org/officeDocument/2006/relationships/image" Target="../media/image316.png"/><Relationship Id="rId328" Type="http://schemas.openxmlformats.org/officeDocument/2006/relationships/image" Target="../media/image372.png"/><Relationship Id="rId132" Type="http://schemas.openxmlformats.org/officeDocument/2006/relationships/image" Target="../media/image176.png"/><Relationship Id="rId174" Type="http://schemas.openxmlformats.org/officeDocument/2006/relationships/image" Target="../media/image218.png"/><Relationship Id="rId381" Type="http://schemas.openxmlformats.org/officeDocument/2006/relationships/image" Target="../media/image425.svg"/><Relationship Id="rId241" Type="http://schemas.openxmlformats.org/officeDocument/2006/relationships/image" Target="../media/image285.svg"/><Relationship Id="rId36" Type="http://schemas.openxmlformats.org/officeDocument/2006/relationships/image" Target="../media/image80.png"/><Relationship Id="rId283" Type="http://schemas.openxmlformats.org/officeDocument/2006/relationships/image" Target="../media/image327.svg"/><Relationship Id="rId339" Type="http://schemas.openxmlformats.org/officeDocument/2006/relationships/image" Target="../media/image383.svg"/><Relationship Id="rId78" Type="http://schemas.openxmlformats.org/officeDocument/2006/relationships/image" Target="../media/image122.png"/><Relationship Id="rId101" Type="http://schemas.openxmlformats.org/officeDocument/2006/relationships/image" Target="../media/image145.svg"/><Relationship Id="rId143" Type="http://schemas.openxmlformats.org/officeDocument/2006/relationships/image" Target="../media/image187.svg"/><Relationship Id="rId185" Type="http://schemas.openxmlformats.org/officeDocument/2006/relationships/image" Target="../media/image229.svg"/><Relationship Id="rId350" Type="http://schemas.openxmlformats.org/officeDocument/2006/relationships/image" Target="../media/image394.png"/><Relationship Id="rId9" Type="http://schemas.openxmlformats.org/officeDocument/2006/relationships/image" Target="../media/image53.svg"/><Relationship Id="rId210" Type="http://schemas.openxmlformats.org/officeDocument/2006/relationships/image" Target="../media/image254.png"/><Relationship Id="rId392" Type="http://schemas.openxmlformats.org/officeDocument/2006/relationships/image" Target="../media/image436.png"/><Relationship Id="rId252" Type="http://schemas.openxmlformats.org/officeDocument/2006/relationships/image" Target="../media/image296.png"/><Relationship Id="rId294" Type="http://schemas.openxmlformats.org/officeDocument/2006/relationships/image" Target="../media/image338.png"/><Relationship Id="rId308" Type="http://schemas.openxmlformats.org/officeDocument/2006/relationships/image" Target="../media/image352.png"/><Relationship Id="rId47" Type="http://schemas.openxmlformats.org/officeDocument/2006/relationships/image" Target="../media/image91.svg"/><Relationship Id="rId89" Type="http://schemas.openxmlformats.org/officeDocument/2006/relationships/image" Target="../media/image133.svg"/><Relationship Id="rId112" Type="http://schemas.openxmlformats.org/officeDocument/2006/relationships/image" Target="../media/image156.png"/><Relationship Id="rId154" Type="http://schemas.openxmlformats.org/officeDocument/2006/relationships/image" Target="../media/image198.png"/><Relationship Id="rId361" Type="http://schemas.openxmlformats.org/officeDocument/2006/relationships/image" Target="../media/image405.svg"/><Relationship Id="rId196" Type="http://schemas.openxmlformats.org/officeDocument/2006/relationships/image" Target="../media/image240.png"/><Relationship Id="rId16" Type="http://schemas.openxmlformats.org/officeDocument/2006/relationships/image" Target="../media/image60.png"/><Relationship Id="rId221" Type="http://schemas.openxmlformats.org/officeDocument/2006/relationships/image" Target="../media/image265.svg"/><Relationship Id="rId263" Type="http://schemas.openxmlformats.org/officeDocument/2006/relationships/image" Target="../media/image307.svg"/><Relationship Id="rId319" Type="http://schemas.openxmlformats.org/officeDocument/2006/relationships/image" Target="../media/image363.svg"/><Relationship Id="rId58" Type="http://schemas.openxmlformats.org/officeDocument/2006/relationships/image" Target="../media/image102.png"/><Relationship Id="rId123" Type="http://schemas.openxmlformats.org/officeDocument/2006/relationships/image" Target="../media/image167.svg"/><Relationship Id="rId330" Type="http://schemas.openxmlformats.org/officeDocument/2006/relationships/image" Target="../media/image374.png"/><Relationship Id="rId90" Type="http://schemas.openxmlformats.org/officeDocument/2006/relationships/image" Target="../media/image134.png"/><Relationship Id="rId165" Type="http://schemas.openxmlformats.org/officeDocument/2006/relationships/image" Target="../media/image209.svg"/><Relationship Id="rId186" Type="http://schemas.openxmlformats.org/officeDocument/2006/relationships/image" Target="../media/image230.png"/><Relationship Id="rId351" Type="http://schemas.openxmlformats.org/officeDocument/2006/relationships/image" Target="../media/image395.svg"/><Relationship Id="rId372" Type="http://schemas.openxmlformats.org/officeDocument/2006/relationships/image" Target="../media/image416.png"/><Relationship Id="rId393" Type="http://schemas.openxmlformats.org/officeDocument/2006/relationships/image" Target="../media/image437.svg"/><Relationship Id="rId211" Type="http://schemas.openxmlformats.org/officeDocument/2006/relationships/image" Target="../media/image255.svg"/><Relationship Id="rId232" Type="http://schemas.openxmlformats.org/officeDocument/2006/relationships/image" Target="../media/image276.png"/><Relationship Id="rId253" Type="http://schemas.openxmlformats.org/officeDocument/2006/relationships/image" Target="../media/image297.svg"/><Relationship Id="rId274" Type="http://schemas.openxmlformats.org/officeDocument/2006/relationships/image" Target="../media/image318.png"/><Relationship Id="rId295" Type="http://schemas.openxmlformats.org/officeDocument/2006/relationships/image" Target="../media/image339.svg"/><Relationship Id="rId309" Type="http://schemas.openxmlformats.org/officeDocument/2006/relationships/image" Target="../media/image353.svg"/><Relationship Id="rId27" Type="http://schemas.openxmlformats.org/officeDocument/2006/relationships/image" Target="../media/image71.svg"/><Relationship Id="rId48" Type="http://schemas.openxmlformats.org/officeDocument/2006/relationships/image" Target="../media/image92.png"/><Relationship Id="rId69" Type="http://schemas.openxmlformats.org/officeDocument/2006/relationships/image" Target="../media/image113.svg"/><Relationship Id="rId113" Type="http://schemas.openxmlformats.org/officeDocument/2006/relationships/image" Target="../media/image157.svg"/><Relationship Id="rId134" Type="http://schemas.openxmlformats.org/officeDocument/2006/relationships/image" Target="../media/image178.png"/><Relationship Id="rId320" Type="http://schemas.openxmlformats.org/officeDocument/2006/relationships/image" Target="../media/image364.png"/><Relationship Id="rId80" Type="http://schemas.openxmlformats.org/officeDocument/2006/relationships/image" Target="../media/image124.png"/><Relationship Id="rId155" Type="http://schemas.openxmlformats.org/officeDocument/2006/relationships/image" Target="../media/image199.svg"/><Relationship Id="rId176" Type="http://schemas.openxmlformats.org/officeDocument/2006/relationships/image" Target="../media/image220.png"/><Relationship Id="rId197" Type="http://schemas.openxmlformats.org/officeDocument/2006/relationships/image" Target="../media/image241.svg"/><Relationship Id="rId341" Type="http://schemas.openxmlformats.org/officeDocument/2006/relationships/image" Target="../media/image385.svg"/><Relationship Id="rId362" Type="http://schemas.openxmlformats.org/officeDocument/2006/relationships/image" Target="../media/image406.png"/><Relationship Id="rId383" Type="http://schemas.openxmlformats.org/officeDocument/2006/relationships/image" Target="../media/image427.svg"/><Relationship Id="rId201" Type="http://schemas.openxmlformats.org/officeDocument/2006/relationships/image" Target="../media/image245.svg"/><Relationship Id="rId222" Type="http://schemas.openxmlformats.org/officeDocument/2006/relationships/image" Target="../media/image266.png"/><Relationship Id="rId243" Type="http://schemas.openxmlformats.org/officeDocument/2006/relationships/image" Target="../media/image287.svg"/><Relationship Id="rId264" Type="http://schemas.openxmlformats.org/officeDocument/2006/relationships/image" Target="../media/image308.png"/><Relationship Id="rId285" Type="http://schemas.openxmlformats.org/officeDocument/2006/relationships/image" Target="../media/image329.svg"/><Relationship Id="rId17" Type="http://schemas.openxmlformats.org/officeDocument/2006/relationships/image" Target="../media/image61.svg"/><Relationship Id="rId38" Type="http://schemas.openxmlformats.org/officeDocument/2006/relationships/image" Target="../media/image82.png"/><Relationship Id="rId59" Type="http://schemas.openxmlformats.org/officeDocument/2006/relationships/image" Target="../media/image103.svg"/><Relationship Id="rId103" Type="http://schemas.openxmlformats.org/officeDocument/2006/relationships/image" Target="../media/image147.svg"/><Relationship Id="rId124" Type="http://schemas.openxmlformats.org/officeDocument/2006/relationships/image" Target="../media/image168.png"/><Relationship Id="rId310" Type="http://schemas.openxmlformats.org/officeDocument/2006/relationships/image" Target="../media/image354.png"/><Relationship Id="rId70" Type="http://schemas.openxmlformats.org/officeDocument/2006/relationships/image" Target="../media/image114.png"/><Relationship Id="rId91" Type="http://schemas.openxmlformats.org/officeDocument/2006/relationships/image" Target="../media/image135.svg"/><Relationship Id="rId145" Type="http://schemas.openxmlformats.org/officeDocument/2006/relationships/image" Target="../media/image189.svg"/><Relationship Id="rId166" Type="http://schemas.openxmlformats.org/officeDocument/2006/relationships/image" Target="../media/image210.png"/><Relationship Id="rId187" Type="http://schemas.openxmlformats.org/officeDocument/2006/relationships/image" Target="../media/image231.svg"/><Relationship Id="rId331" Type="http://schemas.openxmlformats.org/officeDocument/2006/relationships/image" Target="../media/image375.svg"/><Relationship Id="rId352" Type="http://schemas.openxmlformats.org/officeDocument/2006/relationships/image" Target="../media/image396.png"/><Relationship Id="rId373" Type="http://schemas.openxmlformats.org/officeDocument/2006/relationships/image" Target="../media/image417.svg"/><Relationship Id="rId394" Type="http://schemas.openxmlformats.org/officeDocument/2006/relationships/image" Target="../media/image438.png"/><Relationship Id="rId1" Type="http://schemas.openxmlformats.org/officeDocument/2006/relationships/slideLayout" Target="../slideLayouts/slideLayout1.xml"/><Relationship Id="rId212" Type="http://schemas.openxmlformats.org/officeDocument/2006/relationships/image" Target="../media/image256.png"/><Relationship Id="rId233" Type="http://schemas.openxmlformats.org/officeDocument/2006/relationships/image" Target="../media/image277.svg"/><Relationship Id="rId254" Type="http://schemas.openxmlformats.org/officeDocument/2006/relationships/image" Target="../media/image298.png"/><Relationship Id="rId28" Type="http://schemas.openxmlformats.org/officeDocument/2006/relationships/image" Target="../media/image72.png"/><Relationship Id="rId49" Type="http://schemas.openxmlformats.org/officeDocument/2006/relationships/image" Target="../media/image93.svg"/><Relationship Id="rId114" Type="http://schemas.openxmlformats.org/officeDocument/2006/relationships/image" Target="../media/image158.png"/><Relationship Id="rId275" Type="http://schemas.openxmlformats.org/officeDocument/2006/relationships/image" Target="../media/image319.svg"/><Relationship Id="rId296" Type="http://schemas.openxmlformats.org/officeDocument/2006/relationships/image" Target="../media/image340.png"/><Relationship Id="rId300" Type="http://schemas.openxmlformats.org/officeDocument/2006/relationships/image" Target="../media/image344.png"/><Relationship Id="rId60" Type="http://schemas.openxmlformats.org/officeDocument/2006/relationships/image" Target="../media/image104.png"/><Relationship Id="rId81" Type="http://schemas.openxmlformats.org/officeDocument/2006/relationships/image" Target="../media/image125.svg"/><Relationship Id="rId135" Type="http://schemas.openxmlformats.org/officeDocument/2006/relationships/image" Target="../media/image179.svg"/><Relationship Id="rId156" Type="http://schemas.openxmlformats.org/officeDocument/2006/relationships/image" Target="../media/image200.png"/><Relationship Id="rId177" Type="http://schemas.openxmlformats.org/officeDocument/2006/relationships/image" Target="../media/image221.svg"/><Relationship Id="rId198" Type="http://schemas.openxmlformats.org/officeDocument/2006/relationships/image" Target="../media/image242.png"/><Relationship Id="rId321" Type="http://schemas.openxmlformats.org/officeDocument/2006/relationships/image" Target="../media/image365.svg"/><Relationship Id="rId342" Type="http://schemas.openxmlformats.org/officeDocument/2006/relationships/image" Target="../media/image386.png"/><Relationship Id="rId363" Type="http://schemas.openxmlformats.org/officeDocument/2006/relationships/image" Target="../media/image407.svg"/><Relationship Id="rId384" Type="http://schemas.openxmlformats.org/officeDocument/2006/relationships/image" Target="../media/image428.png"/><Relationship Id="rId202" Type="http://schemas.openxmlformats.org/officeDocument/2006/relationships/image" Target="../media/image246.png"/><Relationship Id="rId223" Type="http://schemas.openxmlformats.org/officeDocument/2006/relationships/image" Target="../media/image267.svg"/><Relationship Id="rId244" Type="http://schemas.openxmlformats.org/officeDocument/2006/relationships/image" Target="../media/image288.png"/><Relationship Id="rId18" Type="http://schemas.openxmlformats.org/officeDocument/2006/relationships/image" Target="../media/image62.png"/><Relationship Id="rId39" Type="http://schemas.openxmlformats.org/officeDocument/2006/relationships/image" Target="../media/image83.svg"/><Relationship Id="rId265" Type="http://schemas.openxmlformats.org/officeDocument/2006/relationships/image" Target="../media/image309.svg"/><Relationship Id="rId286" Type="http://schemas.openxmlformats.org/officeDocument/2006/relationships/image" Target="../media/image330.png"/><Relationship Id="rId50" Type="http://schemas.openxmlformats.org/officeDocument/2006/relationships/image" Target="../media/image94.png"/><Relationship Id="rId104" Type="http://schemas.openxmlformats.org/officeDocument/2006/relationships/image" Target="../media/image148.png"/><Relationship Id="rId125" Type="http://schemas.openxmlformats.org/officeDocument/2006/relationships/image" Target="../media/image169.svg"/><Relationship Id="rId146" Type="http://schemas.openxmlformats.org/officeDocument/2006/relationships/image" Target="../media/image190.png"/><Relationship Id="rId167" Type="http://schemas.openxmlformats.org/officeDocument/2006/relationships/image" Target="../media/image211.svg"/><Relationship Id="rId188" Type="http://schemas.openxmlformats.org/officeDocument/2006/relationships/image" Target="../media/image232.png"/><Relationship Id="rId311" Type="http://schemas.openxmlformats.org/officeDocument/2006/relationships/image" Target="../media/image355.svg"/><Relationship Id="rId332" Type="http://schemas.openxmlformats.org/officeDocument/2006/relationships/image" Target="../media/image376.png"/><Relationship Id="rId353" Type="http://schemas.openxmlformats.org/officeDocument/2006/relationships/image" Target="../media/image397.svg"/><Relationship Id="rId374" Type="http://schemas.openxmlformats.org/officeDocument/2006/relationships/image" Target="../media/image418.png"/><Relationship Id="rId395" Type="http://schemas.openxmlformats.org/officeDocument/2006/relationships/image" Target="../media/image439.svg"/><Relationship Id="rId71" Type="http://schemas.openxmlformats.org/officeDocument/2006/relationships/image" Target="../media/image115.svg"/><Relationship Id="rId92" Type="http://schemas.openxmlformats.org/officeDocument/2006/relationships/image" Target="../media/image136.png"/><Relationship Id="rId213" Type="http://schemas.openxmlformats.org/officeDocument/2006/relationships/image" Target="../media/image257.svg"/><Relationship Id="rId234" Type="http://schemas.openxmlformats.org/officeDocument/2006/relationships/image" Target="../media/image278.png"/><Relationship Id="rId2" Type="http://schemas.openxmlformats.org/officeDocument/2006/relationships/image" Target="../media/image46.png"/><Relationship Id="rId29" Type="http://schemas.openxmlformats.org/officeDocument/2006/relationships/image" Target="../media/image73.svg"/><Relationship Id="rId255" Type="http://schemas.openxmlformats.org/officeDocument/2006/relationships/image" Target="../media/image299.svg"/><Relationship Id="rId276" Type="http://schemas.openxmlformats.org/officeDocument/2006/relationships/image" Target="../media/image320.png"/><Relationship Id="rId297" Type="http://schemas.openxmlformats.org/officeDocument/2006/relationships/image" Target="../media/image341.svg"/><Relationship Id="rId40" Type="http://schemas.openxmlformats.org/officeDocument/2006/relationships/image" Target="../media/image84.png"/><Relationship Id="rId115" Type="http://schemas.openxmlformats.org/officeDocument/2006/relationships/image" Target="../media/image159.svg"/><Relationship Id="rId136" Type="http://schemas.openxmlformats.org/officeDocument/2006/relationships/image" Target="../media/image180.png"/><Relationship Id="rId157" Type="http://schemas.openxmlformats.org/officeDocument/2006/relationships/image" Target="../media/image201.svg"/><Relationship Id="rId178" Type="http://schemas.openxmlformats.org/officeDocument/2006/relationships/image" Target="../media/image222.png"/><Relationship Id="rId301" Type="http://schemas.openxmlformats.org/officeDocument/2006/relationships/image" Target="../media/image345.svg"/><Relationship Id="rId322" Type="http://schemas.openxmlformats.org/officeDocument/2006/relationships/image" Target="../media/image366.png"/><Relationship Id="rId343" Type="http://schemas.openxmlformats.org/officeDocument/2006/relationships/image" Target="../media/image387.svg"/><Relationship Id="rId364" Type="http://schemas.openxmlformats.org/officeDocument/2006/relationships/image" Target="../media/image408.png"/><Relationship Id="rId61" Type="http://schemas.openxmlformats.org/officeDocument/2006/relationships/image" Target="../media/image105.svg"/><Relationship Id="rId82" Type="http://schemas.openxmlformats.org/officeDocument/2006/relationships/image" Target="../media/image126.png"/><Relationship Id="rId199" Type="http://schemas.openxmlformats.org/officeDocument/2006/relationships/image" Target="../media/image243.svg"/><Relationship Id="rId203" Type="http://schemas.openxmlformats.org/officeDocument/2006/relationships/image" Target="../media/image247.svg"/><Relationship Id="rId385" Type="http://schemas.openxmlformats.org/officeDocument/2006/relationships/image" Target="../media/image429.svg"/><Relationship Id="rId19" Type="http://schemas.openxmlformats.org/officeDocument/2006/relationships/image" Target="../media/image63.svg"/><Relationship Id="rId224" Type="http://schemas.openxmlformats.org/officeDocument/2006/relationships/image" Target="../media/image268.png"/><Relationship Id="rId245" Type="http://schemas.openxmlformats.org/officeDocument/2006/relationships/image" Target="../media/image289.svg"/><Relationship Id="rId266" Type="http://schemas.openxmlformats.org/officeDocument/2006/relationships/image" Target="../media/image310.png"/><Relationship Id="rId287" Type="http://schemas.openxmlformats.org/officeDocument/2006/relationships/image" Target="../media/image331.svg"/><Relationship Id="rId30" Type="http://schemas.openxmlformats.org/officeDocument/2006/relationships/image" Target="../media/image74.png"/><Relationship Id="rId105" Type="http://schemas.openxmlformats.org/officeDocument/2006/relationships/image" Target="../media/image149.svg"/><Relationship Id="rId126" Type="http://schemas.openxmlformats.org/officeDocument/2006/relationships/image" Target="../media/image170.png"/><Relationship Id="rId147" Type="http://schemas.openxmlformats.org/officeDocument/2006/relationships/image" Target="../media/image191.svg"/><Relationship Id="rId168" Type="http://schemas.openxmlformats.org/officeDocument/2006/relationships/image" Target="../media/image212.png"/><Relationship Id="rId312" Type="http://schemas.openxmlformats.org/officeDocument/2006/relationships/image" Target="../media/image356.png"/><Relationship Id="rId333" Type="http://schemas.openxmlformats.org/officeDocument/2006/relationships/image" Target="../media/image377.svg"/><Relationship Id="rId354" Type="http://schemas.openxmlformats.org/officeDocument/2006/relationships/image" Target="../media/image398.png"/><Relationship Id="rId51" Type="http://schemas.openxmlformats.org/officeDocument/2006/relationships/image" Target="../media/image95.svg"/><Relationship Id="rId72" Type="http://schemas.openxmlformats.org/officeDocument/2006/relationships/image" Target="../media/image116.png"/><Relationship Id="rId93" Type="http://schemas.openxmlformats.org/officeDocument/2006/relationships/image" Target="../media/image137.svg"/><Relationship Id="rId189" Type="http://schemas.openxmlformats.org/officeDocument/2006/relationships/image" Target="../media/image233.svg"/><Relationship Id="rId375" Type="http://schemas.openxmlformats.org/officeDocument/2006/relationships/image" Target="../media/image419.svg"/><Relationship Id="rId396" Type="http://schemas.openxmlformats.org/officeDocument/2006/relationships/image" Target="../media/image440.png"/><Relationship Id="rId3" Type="http://schemas.openxmlformats.org/officeDocument/2006/relationships/image" Target="../media/image47.svg"/><Relationship Id="rId214" Type="http://schemas.openxmlformats.org/officeDocument/2006/relationships/image" Target="../media/image258.png"/><Relationship Id="rId235" Type="http://schemas.openxmlformats.org/officeDocument/2006/relationships/image" Target="../media/image279.svg"/><Relationship Id="rId256" Type="http://schemas.openxmlformats.org/officeDocument/2006/relationships/image" Target="../media/image300.png"/><Relationship Id="rId277" Type="http://schemas.openxmlformats.org/officeDocument/2006/relationships/image" Target="../media/image321.svg"/><Relationship Id="rId298" Type="http://schemas.openxmlformats.org/officeDocument/2006/relationships/image" Target="../media/image342.png"/><Relationship Id="rId400" Type="http://schemas.openxmlformats.org/officeDocument/2006/relationships/image" Target="../media/image444.png"/><Relationship Id="rId116" Type="http://schemas.openxmlformats.org/officeDocument/2006/relationships/image" Target="../media/image160.png"/><Relationship Id="rId137" Type="http://schemas.openxmlformats.org/officeDocument/2006/relationships/image" Target="../media/image181.svg"/><Relationship Id="rId158" Type="http://schemas.openxmlformats.org/officeDocument/2006/relationships/image" Target="../media/image202.png"/><Relationship Id="rId302" Type="http://schemas.openxmlformats.org/officeDocument/2006/relationships/image" Target="../media/image346.png"/><Relationship Id="rId323" Type="http://schemas.openxmlformats.org/officeDocument/2006/relationships/image" Target="../media/image367.svg"/><Relationship Id="rId344" Type="http://schemas.openxmlformats.org/officeDocument/2006/relationships/image" Target="../media/image388.png"/><Relationship Id="rId20" Type="http://schemas.openxmlformats.org/officeDocument/2006/relationships/image" Target="../media/image64.png"/><Relationship Id="rId41" Type="http://schemas.openxmlformats.org/officeDocument/2006/relationships/image" Target="../media/image85.svg"/><Relationship Id="rId62" Type="http://schemas.openxmlformats.org/officeDocument/2006/relationships/image" Target="../media/image106.png"/><Relationship Id="rId83" Type="http://schemas.openxmlformats.org/officeDocument/2006/relationships/image" Target="../media/image127.svg"/><Relationship Id="rId179" Type="http://schemas.openxmlformats.org/officeDocument/2006/relationships/image" Target="../media/image223.svg"/><Relationship Id="rId365" Type="http://schemas.openxmlformats.org/officeDocument/2006/relationships/image" Target="../media/image409.svg"/><Relationship Id="rId386" Type="http://schemas.openxmlformats.org/officeDocument/2006/relationships/image" Target="../media/image430.png"/><Relationship Id="rId190" Type="http://schemas.openxmlformats.org/officeDocument/2006/relationships/image" Target="../media/image234.png"/><Relationship Id="rId204" Type="http://schemas.openxmlformats.org/officeDocument/2006/relationships/image" Target="../media/image248.png"/><Relationship Id="rId225" Type="http://schemas.openxmlformats.org/officeDocument/2006/relationships/image" Target="../media/image269.svg"/><Relationship Id="rId246" Type="http://schemas.openxmlformats.org/officeDocument/2006/relationships/image" Target="../media/image290.png"/><Relationship Id="rId267" Type="http://schemas.openxmlformats.org/officeDocument/2006/relationships/image" Target="../media/image311.svg"/><Relationship Id="rId288" Type="http://schemas.openxmlformats.org/officeDocument/2006/relationships/image" Target="../media/image332.png"/><Relationship Id="rId106" Type="http://schemas.openxmlformats.org/officeDocument/2006/relationships/image" Target="../media/image150.png"/><Relationship Id="rId127" Type="http://schemas.openxmlformats.org/officeDocument/2006/relationships/image" Target="../media/image171.svg"/><Relationship Id="rId313" Type="http://schemas.openxmlformats.org/officeDocument/2006/relationships/image" Target="../media/image357.svg"/><Relationship Id="rId10" Type="http://schemas.openxmlformats.org/officeDocument/2006/relationships/image" Target="../media/image54.png"/><Relationship Id="rId31" Type="http://schemas.openxmlformats.org/officeDocument/2006/relationships/image" Target="../media/image75.svg"/><Relationship Id="rId52" Type="http://schemas.openxmlformats.org/officeDocument/2006/relationships/image" Target="../media/image96.png"/><Relationship Id="rId73" Type="http://schemas.openxmlformats.org/officeDocument/2006/relationships/image" Target="../media/image117.svg"/><Relationship Id="rId94" Type="http://schemas.openxmlformats.org/officeDocument/2006/relationships/image" Target="../media/image138.png"/><Relationship Id="rId148" Type="http://schemas.openxmlformats.org/officeDocument/2006/relationships/image" Target="../media/image192.png"/><Relationship Id="rId169" Type="http://schemas.openxmlformats.org/officeDocument/2006/relationships/image" Target="../media/image213.svg"/><Relationship Id="rId334" Type="http://schemas.openxmlformats.org/officeDocument/2006/relationships/image" Target="../media/image378.png"/><Relationship Id="rId355" Type="http://schemas.openxmlformats.org/officeDocument/2006/relationships/image" Target="../media/image399.svg"/><Relationship Id="rId376" Type="http://schemas.openxmlformats.org/officeDocument/2006/relationships/image" Target="../media/image420.png"/><Relationship Id="rId397" Type="http://schemas.openxmlformats.org/officeDocument/2006/relationships/image" Target="../media/image441.svg"/><Relationship Id="rId4" Type="http://schemas.openxmlformats.org/officeDocument/2006/relationships/image" Target="../media/image48.png"/><Relationship Id="rId180" Type="http://schemas.openxmlformats.org/officeDocument/2006/relationships/image" Target="../media/image224.png"/><Relationship Id="rId215" Type="http://schemas.openxmlformats.org/officeDocument/2006/relationships/image" Target="../media/image259.svg"/><Relationship Id="rId236" Type="http://schemas.openxmlformats.org/officeDocument/2006/relationships/image" Target="../media/image280.png"/><Relationship Id="rId257" Type="http://schemas.openxmlformats.org/officeDocument/2006/relationships/image" Target="../media/image301.svg"/><Relationship Id="rId278" Type="http://schemas.openxmlformats.org/officeDocument/2006/relationships/image" Target="../media/image322.png"/><Relationship Id="rId401" Type="http://schemas.openxmlformats.org/officeDocument/2006/relationships/image" Target="../media/image445.svg"/><Relationship Id="rId303" Type="http://schemas.openxmlformats.org/officeDocument/2006/relationships/image" Target="../media/image347.svg"/><Relationship Id="rId42" Type="http://schemas.openxmlformats.org/officeDocument/2006/relationships/image" Target="../media/image86.png"/><Relationship Id="rId84" Type="http://schemas.openxmlformats.org/officeDocument/2006/relationships/image" Target="../media/image128.png"/><Relationship Id="rId138" Type="http://schemas.openxmlformats.org/officeDocument/2006/relationships/image" Target="../media/image182.png"/><Relationship Id="rId345" Type="http://schemas.openxmlformats.org/officeDocument/2006/relationships/image" Target="../media/image389.svg"/><Relationship Id="rId387" Type="http://schemas.openxmlformats.org/officeDocument/2006/relationships/image" Target="../media/image431.svg"/><Relationship Id="rId191" Type="http://schemas.openxmlformats.org/officeDocument/2006/relationships/image" Target="../media/image235.svg"/><Relationship Id="rId205" Type="http://schemas.openxmlformats.org/officeDocument/2006/relationships/image" Target="../media/image249.svg"/><Relationship Id="rId247" Type="http://schemas.openxmlformats.org/officeDocument/2006/relationships/image" Target="../media/image291.svg"/><Relationship Id="rId107" Type="http://schemas.openxmlformats.org/officeDocument/2006/relationships/image" Target="../media/image151.svg"/><Relationship Id="rId289" Type="http://schemas.openxmlformats.org/officeDocument/2006/relationships/image" Target="../media/image333.svg"/><Relationship Id="rId11" Type="http://schemas.openxmlformats.org/officeDocument/2006/relationships/image" Target="../media/image55.svg"/><Relationship Id="rId53" Type="http://schemas.openxmlformats.org/officeDocument/2006/relationships/image" Target="../media/image97.svg"/><Relationship Id="rId149" Type="http://schemas.openxmlformats.org/officeDocument/2006/relationships/image" Target="../media/image193.svg"/><Relationship Id="rId314" Type="http://schemas.openxmlformats.org/officeDocument/2006/relationships/image" Target="../media/image358.png"/><Relationship Id="rId356" Type="http://schemas.openxmlformats.org/officeDocument/2006/relationships/image" Target="../media/image400.png"/><Relationship Id="rId398" Type="http://schemas.openxmlformats.org/officeDocument/2006/relationships/image" Target="../media/image442.png"/><Relationship Id="rId95" Type="http://schemas.openxmlformats.org/officeDocument/2006/relationships/image" Target="../media/image139.svg"/><Relationship Id="rId160" Type="http://schemas.openxmlformats.org/officeDocument/2006/relationships/image" Target="../media/image204.png"/><Relationship Id="rId216" Type="http://schemas.openxmlformats.org/officeDocument/2006/relationships/image" Target="../media/image260.png"/><Relationship Id="rId258" Type="http://schemas.openxmlformats.org/officeDocument/2006/relationships/image" Target="../media/image302.png"/><Relationship Id="rId22" Type="http://schemas.openxmlformats.org/officeDocument/2006/relationships/image" Target="../media/image66.png"/><Relationship Id="rId64" Type="http://schemas.openxmlformats.org/officeDocument/2006/relationships/image" Target="../media/image108.png"/><Relationship Id="rId118" Type="http://schemas.openxmlformats.org/officeDocument/2006/relationships/image" Target="../media/image162.png"/><Relationship Id="rId325" Type="http://schemas.openxmlformats.org/officeDocument/2006/relationships/image" Target="../media/image369.svg"/><Relationship Id="rId367" Type="http://schemas.openxmlformats.org/officeDocument/2006/relationships/image" Target="../media/image411.svg"/><Relationship Id="rId171" Type="http://schemas.openxmlformats.org/officeDocument/2006/relationships/image" Target="../media/image215.svg"/><Relationship Id="rId227" Type="http://schemas.openxmlformats.org/officeDocument/2006/relationships/image" Target="../media/image271.svg"/><Relationship Id="rId269" Type="http://schemas.openxmlformats.org/officeDocument/2006/relationships/image" Target="../media/image313.svg"/><Relationship Id="rId33" Type="http://schemas.openxmlformats.org/officeDocument/2006/relationships/image" Target="../media/image77.svg"/><Relationship Id="rId129" Type="http://schemas.openxmlformats.org/officeDocument/2006/relationships/image" Target="../media/image173.svg"/><Relationship Id="rId280" Type="http://schemas.openxmlformats.org/officeDocument/2006/relationships/image" Target="../media/image324.png"/><Relationship Id="rId336" Type="http://schemas.openxmlformats.org/officeDocument/2006/relationships/image" Target="../media/image380.png"/><Relationship Id="rId75" Type="http://schemas.openxmlformats.org/officeDocument/2006/relationships/image" Target="../media/image119.svg"/><Relationship Id="rId140" Type="http://schemas.openxmlformats.org/officeDocument/2006/relationships/image" Target="../media/image184.png"/><Relationship Id="rId182" Type="http://schemas.openxmlformats.org/officeDocument/2006/relationships/image" Target="../media/image226.png"/><Relationship Id="rId378" Type="http://schemas.openxmlformats.org/officeDocument/2006/relationships/image" Target="../media/image422.png"/><Relationship Id="rId6" Type="http://schemas.openxmlformats.org/officeDocument/2006/relationships/image" Target="../media/image50.png"/><Relationship Id="rId238" Type="http://schemas.openxmlformats.org/officeDocument/2006/relationships/image" Target="../media/image282.png"/><Relationship Id="rId291" Type="http://schemas.openxmlformats.org/officeDocument/2006/relationships/image" Target="../media/image335.svg"/><Relationship Id="rId305" Type="http://schemas.openxmlformats.org/officeDocument/2006/relationships/image" Target="../media/image349.svg"/><Relationship Id="rId347" Type="http://schemas.openxmlformats.org/officeDocument/2006/relationships/image" Target="../media/image391.svg"/><Relationship Id="rId44" Type="http://schemas.openxmlformats.org/officeDocument/2006/relationships/image" Target="../media/image88.png"/><Relationship Id="rId86" Type="http://schemas.openxmlformats.org/officeDocument/2006/relationships/image" Target="../media/image130.png"/><Relationship Id="rId151" Type="http://schemas.openxmlformats.org/officeDocument/2006/relationships/image" Target="../media/image195.svg"/><Relationship Id="rId389" Type="http://schemas.openxmlformats.org/officeDocument/2006/relationships/image" Target="../media/image433.svg"/><Relationship Id="rId193" Type="http://schemas.openxmlformats.org/officeDocument/2006/relationships/image" Target="../media/image237.svg"/><Relationship Id="rId207" Type="http://schemas.openxmlformats.org/officeDocument/2006/relationships/image" Target="../media/image251.svg"/><Relationship Id="rId249" Type="http://schemas.openxmlformats.org/officeDocument/2006/relationships/image" Target="../media/image293.svg"/><Relationship Id="rId13" Type="http://schemas.openxmlformats.org/officeDocument/2006/relationships/image" Target="../media/image57.svg"/><Relationship Id="rId109" Type="http://schemas.openxmlformats.org/officeDocument/2006/relationships/image" Target="../media/image153.svg"/><Relationship Id="rId260" Type="http://schemas.openxmlformats.org/officeDocument/2006/relationships/image" Target="../media/image304.png"/><Relationship Id="rId316" Type="http://schemas.openxmlformats.org/officeDocument/2006/relationships/image" Target="../media/image360.png"/><Relationship Id="rId55" Type="http://schemas.openxmlformats.org/officeDocument/2006/relationships/image" Target="../media/image99.svg"/><Relationship Id="rId97" Type="http://schemas.openxmlformats.org/officeDocument/2006/relationships/image" Target="../media/image141.svg"/><Relationship Id="rId120" Type="http://schemas.openxmlformats.org/officeDocument/2006/relationships/image" Target="../media/image164.png"/><Relationship Id="rId358" Type="http://schemas.openxmlformats.org/officeDocument/2006/relationships/image" Target="../media/image402.png"/><Relationship Id="rId162" Type="http://schemas.openxmlformats.org/officeDocument/2006/relationships/image" Target="../media/image206.png"/><Relationship Id="rId218" Type="http://schemas.openxmlformats.org/officeDocument/2006/relationships/image" Target="../media/image262.png"/><Relationship Id="rId271" Type="http://schemas.openxmlformats.org/officeDocument/2006/relationships/image" Target="../media/image315.svg"/><Relationship Id="rId24" Type="http://schemas.openxmlformats.org/officeDocument/2006/relationships/image" Target="../media/image68.png"/><Relationship Id="rId66" Type="http://schemas.openxmlformats.org/officeDocument/2006/relationships/image" Target="../media/image110.png"/><Relationship Id="rId131" Type="http://schemas.openxmlformats.org/officeDocument/2006/relationships/image" Target="../media/image175.svg"/><Relationship Id="rId327" Type="http://schemas.openxmlformats.org/officeDocument/2006/relationships/image" Target="../media/image371.svg"/><Relationship Id="rId369" Type="http://schemas.openxmlformats.org/officeDocument/2006/relationships/image" Target="../media/image413.svg"/><Relationship Id="rId173" Type="http://schemas.openxmlformats.org/officeDocument/2006/relationships/image" Target="../media/image217.svg"/><Relationship Id="rId229" Type="http://schemas.openxmlformats.org/officeDocument/2006/relationships/image" Target="../media/image273.svg"/><Relationship Id="rId380" Type="http://schemas.openxmlformats.org/officeDocument/2006/relationships/image" Target="../media/image424.png"/><Relationship Id="rId240" Type="http://schemas.openxmlformats.org/officeDocument/2006/relationships/image" Target="../media/image284.png"/><Relationship Id="rId35" Type="http://schemas.openxmlformats.org/officeDocument/2006/relationships/image" Target="../media/image79.svg"/><Relationship Id="rId77" Type="http://schemas.openxmlformats.org/officeDocument/2006/relationships/image" Target="../media/image121.svg"/><Relationship Id="rId100" Type="http://schemas.openxmlformats.org/officeDocument/2006/relationships/image" Target="../media/image144.png"/><Relationship Id="rId282" Type="http://schemas.openxmlformats.org/officeDocument/2006/relationships/image" Target="../media/image326.png"/><Relationship Id="rId338" Type="http://schemas.openxmlformats.org/officeDocument/2006/relationships/image" Target="../media/image382.png"/><Relationship Id="rId8" Type="http://schemas.openxmlformats.org/officeDocument/2006/relationships/image" Target="../media/image52.png"/><Relationship Id="rId142" Type="http://schemas.openxmlformats.org/officeDocument/2006/relationships/image" Target="../media/image186.png"/><Relationship Id="rId184" Type="http://schemas.openxmlformats.org/officeDocument/2006/relationships/image" Target="../media/image228.png"/><Relationship Id="rId391" Type="http://schemas.openxmlformats.org/officeDocument/2006/relationships/image" Target="../media/image435.svg"/><Relationship Id="rId251" Type="http://schemas.openxmlformats.org/officeDocument/2006/relationships/image" Target="../media/image295.svg"/><Relationship Id="rId46" Type="http://schemas.openxmlformats.org/officeDocument/2006/relationships/image" Target="../media/image90.png"/><Relationship Id="rId293" Type="http://schemas.openxmlformats.org/officeDocument/2006/relationships/image" Target="../media/image337.svg"/><Relationship Id="rId307" Type="http://schemas.openxmlformats.org/officeDocument/2006/relationships/image" Target="../media/image351.svg"/><Relationship Id="rId349" Type="http://schemas.openxmlformats.org/officeDocument/2006/relationships/image" Target="../media/image393.svg"/><Relationship Id="rId88" Type="http://schemas.openxmlformats.org/officeDocument/2006/relationships/image" Target="../media/image132.png"/><Relationship Id="rId111" Type="http://schemas.openxmlformats.org/officeDocument/2006/relationships/image" Target="../media/image155.svg"/><Relationship Id="rId153" Type="http://schemas.openxmlformats.org/officeDocument/2006/relationships/image" Target="../media/image197.svg"/><Relationship Id="rId195" Type="http://schemas.openxmlformats.org/officeDocument/2006/relationships/image" Target="../media/image239.svg"/><Relationship Id="rId209" Type="http://schemas.openxmlformats.org/officeDocument/2006/relationships/image" Target="../media/image253.svg"/><Relationship Id="rId360" Type="http://schemas.openxmlformats.org/officeDocument/2006/relationships/image" Target="../media/image404.png"/><Relationship Id="rId220" Type="http://schemas.openxmlformats.org/officeDocument/2006/relationships/image" Target="../media/image264.png"/><Relationship Id="rId15" Type="http://schemas.openxmlformats.org/officeDocument/2006/relationships/image" Target="../media/image59.svg"/><Relationship Id="rId57" Type="http://schemas.openxmlformats.org/officeDocument/2006/relationships/image" Target="../media/image101.svg"/><Relationship Id="rId262" Type="http://schemas.openxmlformats.org/officeDocument/2006/relationships/image" Target="../media/image306.png"/><Relationship Id="rId318" Type="http://schemas.openxmlformats.org/officeDocument/2006/relationships/image" Target="../media/image362.png"/><Relationship Id="rId99" Type="http://schemas.openxmlformats.org/officeDocument/2006/relationships/image" Target="../media/image143.svg"/><Relationship Id="rId122" Type="http://schemas.openxmlformats.org/officeDocument/2006/relationships/image" Target="../media/image166.png"/><Relationship Id="rId164" Type="http://schemas.openxmlformats.org/officeDocument/2006/relationships/image" Target="../media/image208.png"/><Relationship Id="rId371" Type="http://schemas.openxmlformats.org/officeDocument/2006/relationships/image" Target="../media/image415.svg"/><Relationship Id="rId26" Type="http://schemas.openxmlformats.org/officeDocument/2006/relationships/image" Target="../media/image70.png"/><Relationship Id="rId231" Type="http://schemas.openxmlformats.org/officeDocument/2006/relationships/image" Target="../media/image275.svg"/><Relationship Id="rId273" Type="http://schemas.openxmlformats.org/officeDocument/2006/relationships/image" Target="../media/image317.svg"/><Relationship Id="rId329" Type="http://schemas.openxmlformats.org/officeDocument/2006/relationships/image" Target="../media/image373.svg"/><Relationship Id="rId68" Type="http://schemas.openxmlformats.org/officeDocument/2006/relationships/image" Target="../media/image112.png"/><Relationship Id="rId133" Type="http://schemas.openxmlformats.org/officeDocument/2006/relationships/image" Target="../media/image177.svg"/><Relationship Id="rId175" Type="http://schemas.openxmlformats.org/officeDocument/2006/relationships/image" Target="../media/image219.svg"/><Relationship Id="rId340" Type="http://schemas.openxmlformats.org/officeDocument/2006/relationships/image" Target="../media/image384.png"/><Relationship Id="rId200" Type="http://schemas.openxmlformats.org/officeDocument/2006/relationships/image" Target="../media/image244.png"/><Relationship Id="rId382" Type="http://schemas.openxmlformats.org/officeDocument/2006/relationships/image" Target="../media/image426.png"/><Relationship Id="rId242" Type="http://schemas.openxmlformats.org/officeDocument/2006/relationships/image" Target="../media/image286.png"/><Relationship Id="rId284" Type="http://schemas.openxmlformats.org/officeDocument/2006/relationships/image" Target="../media/image328.png"/><Relationship Id="rId37" Type="http://schemas.openxmlformats.org/officeDocument/2006/relationships/image" Target="../media/image81.svg"/><Relationship Id="rId79" Type="http://schemas.openxmlformats.org/officeDocument/2006/relationships/image" Target="../media/image123.svg"/><Relationship Id="rId102" Type="http://schemas.openxmlformats.org/officeDocument/2006/relationships/image" Target="../media/image146.png"/><Relationship Id="rId144" Type="http://schemas.openxmlformats.org/officeDocument/2006/relationships/image" Target="../media/image18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4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47.jpeg"/><Relationship Id="rId5" Type="http://schemas.microsoft.com/office/2007/relationships/hdphoto" Target="../media/hdphoto8.wdp"/><Relationship Id="rId4" Type="http://schemas.openxmlformats.org/officeDocument/2006/relationships/image" Target="../media/image4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daren/luoxiaoheiPPT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50" Type="http://schemas.openxmlformats.org/officeDocument/2006/relationships/tags" Target="../tags/tag51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9" Type="http://schemas.openxmlformats.org/officeDocument/2006/relationships/tags" Target="../tags/tag30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52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8" Type="http://schemas.openxmlformats.org/officeDocument/2006/relationships/tags" Target="../tags/tag9.xml"/><Relationship Id="rId51" Type="http://schemas.openxmlformats.org/officeDocument/2006/relationships/tags" Target="../tags/tag52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1" Type="http://schemas.openxmlformats.org/officeDocument/2006/relationships/tags" Target="../tags/tag2.xml"/><Relationship Id="rId6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形用户界面&#10;&#10;描述已自动生成">
            <a:extLst>
              <a:ext uri="{FF2B5EF4-FFF2-40B4-BE49-F238E27FC236}">
                <a16:creationId xmlns:a16="http://schemas.microsoft.com/office/drawing/2014/main" id="{58698487-6BAF-4147-9825-DB79E1DE6D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5358" y="-1852131"/>
            <a:ext cx="10341284" cy="10341282"/>
          </a:xfrm>
          <a:custGeom>
            <a:avLst/>
            <a:gdLst>
              <a:gd name="connsiteX0" fmla="*/ 2788699 w 5577398"/>
              <a:gd name="connsiteY0" fmla="*/ 0 h 5577398"/>
              <a:gd name="connsiteX1" fmla="*/ 5577398 w 5577398"/>
              <a:gd name="connsiteY1" fmla="*/ 2788699 h 5577398"/>
              <a:gd name="connsiteX2" fmla="*/ 2788699 w 5577398"/>
              <a:gd name="connsiteY2" fmla="*/ 5577398 h 5577398"/>
              <a:gd name="connsiteX3" fmla="*/ 0 w 5577398"/>
              <a:gd name="connsiteY3" fmla="*/ 2788699 h 5577398"/>
              <a:gd name="connsiteX4" fmla="*/ 2788699 w 5577398"/>
              <a:gd name="connsiteY4" fmla="*/ 0 h 557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398" h="5577398">
                <a:moveTo>
                  <a:pt x="2788699" y="0"/>
                </a:moveTo>
                <a:cubicBezTo>
                  <a:pt x="4328855" y="0"/>
                  <a:pt x="5577398" y="1248543"/>
                  <a:pt x="5577398" y="2788699"/>
                </a:cubicBezTo>
                <a:cubicBezTo>
                  <a:pt x="5577398" y="4328855"/>
                  <a:pt x="4328855" y="5577398"/>
                  <a:pt x="2788699" y="5577398"/>
                </a:cubicBezTo>
                <a:cubicBezTo>
                  <a:pt x="1248543" y="5577398"/>
                  <a:pt x="0" y="4328855"/>
                  <a:pt x="0" y="2788699"/>
                </a:cubicBezTo>
                <a:cubicBezTo>
                  <a:pt x="0" y="1248543"/>
                  <a:pt x="1248543" y="0"/>
                  <a:pt x="2788699" y="0"/>
                </a:cubicBez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2F07479-07F1-4A57-B7F9-179285390207}"/>
              </a:ext>
            </a:extLst>
          </p:cNvPr>
          <p:cNvSpPr txBox="1"/>
          <p:nvPr/>
        </p:nvSpPr>
        <p:spPr>
          <a:xfrm>
            <a:off x="925358" y="1559693"/>
            <a:ext cx="10341293" cy="280076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便携式体温测量仪的</a:t>
            </a:r>
          </a:p>
          <a:p>
            <a:pPr algn="ctr"/>
            <a:r>
              <a:rPr lang="zh-CN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设计与实现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A8222B-58A1-43B6-A1AE-4DB1B675A6BF}"/>
              </a:ext>
            </a:extLst>
          </p:cNvPr>
          <p:cNvSpPr/>
          <p:nvPr/>
        </p:nvSpPr>
        <p:spPr>
          <a:xfrm flipV="1">
            <a:off x="0" y="6241092"/>
            <a:ext cx="12192000" cy="61690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01EC14E-A113-4B1E-8E62-78A0547005D4}"/>
              </a:ext>
            </a:extLst>
          </p:cNvPr>
          <p:cNvSpPr txBox="1"/>
          <p:nvPr/>
        </p:nvSpPr>
        <p:spPr>
          <a:xfrm>
            <a:off x="4912022" y="6411046"/>
            <a:ext cx="2367956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电子与信息工程学院 </a:t>
            </a: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|</a:t>
            </a: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 网络</a:t>
            </a: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1702</a:t>
            </a:r>
            <a:endParaRPr lang="en-US" sz="12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F2C71E5-6B2A-4D34-86AD-93F2AA7C9206}"/>
              </a:ext>
            </a:extLst>
          </p:cNvPr>
          <p:cNvSpPr txBox="1"/>
          <p:nvPr/>
        </p:nvSpPr>
        <p:spPr>
          <a:xfrm>
            <a:off x="3297936" y="4431959"/>
            <a:ext cx="5596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2">
                    <a:lumMod val="90000"/>
                  </a:schemeClr>
                </a:solidFill>
              </a:rPr>
              <a:t>PORTABLE TEMPERATURE MEASURING INSTRUMENT DESIGN AND IMPLEMENTATION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8503259-68B1-41D2-922C-790D0C9C3CBD}"/>
              </a:ext>
            </a:extLst>
          </p:cNvPr>
          <p:cNvGrpSpPr/>
          <p:nvPr/>
        </p:nvGrpSpPr>
        <p:grpSpPr>
          <a:xfrm>
            <a:off x="11372849" y="274320"/>
            <a:ext cx="123825" cy="101694"/>
            <a:chOff x="11064240" y="274320"/>
            <a:chExt cx="432435" cy="101694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C5D7D9EA-1D83-49CF-83C9-F34BF451DCC8}"/>
                </a:ext>
              </a:extLst>
            </p:cNvPr>
            <p:cNvCxnSpPr/>
            <p:nvPr/>
          </p:nvCxnSpPr>
          <p:spPr>
            <a:xfrm>
              <a:off x="11064240" y="274320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85B8598-E760-4051-8107-B7298D6822AD}"/>
                </a:ext>
              </a:extLst>
            </p:cNvPr>
            <p:cNvCxnSpPr/>
            <p:nvPr/>
          </p:nvCxnSpPr>
          <p:spPr>
            <a:xfrm>
              <a:off x="11064240" y="325167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E5C8ABB-AFCC-4FE6-A58D-755D0F930AE3}"/>
                </a:ext>
              </a:extLst>
            </p:cNvPr>
            <p:cNvCxnSpPr/>
            <p:nvPr/>
          </p:nvCxnSpPr>
          <p:spPr>
            <a:xfrm>
              <a:off x="11064240" y="376014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86CE142-2385-4A7C-B5F2-BB682BBDE71D}"/>
              </a:ext>
            </a:extLst>
          </p:cNvPr>
          <p:cNvCxnSpPr>
            <a:cxnSpLocks/>
            <a:stCxn id="6" idx="1"/>
            <a:endCxn id="16" idx="1"/>
          </p:cNvCxnSpPr>
          <p:nvPr/>
        </p:nvCxnSpPr>
        <p:spPr>
          <a:xfrm>
            <a:off x="0" y="6549545"/>
            <a:ext cx="4912022" cy="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7BC9FC17-0E3E-428B-9CF8-2EEA59B7B238}"/>
              </a:ext>
            </a:extLst>
          </p:cNvPr>
          <p:cNvCxnSpPr>
            <a:cxnSpLocks/>
            <a:stCxn id="16" idx="3"/>
            <a:endCxn id="6" idx="3"/>
          </p:cNvCxnSpPr>
          <p:nvPr/>
        </p:nvCxnSpPr>
        <p:spPr>
          <a:xfrm flipV="1">
            <a:off x="7279978" y="6549545"/>
            <a:ext cx="4912022" cy="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EFB86EF-DC40-4F66-9819-00FCB10A7920}"/>
              </a:ext>
            </a:extLst>
          </p:cNvPr>
          <p:cNvGrpSpPr/>
          <p:nvPr/>
        </p:nvGrpSpPr>
        <p:grpSpPr>
          <a:xfrm>
            <a:off x="3791138" y="5169841"/>
            <a:ext cx="4609724" cy="342483"/>
            <a:chOff x="4061723" y="5022107"/>
            <a:chExt cx="4609724" cy="342483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7265244-1A94-4096-80B2-DB721A56FC6F}"/>
                </a:ext>
              </a:extLst>
            </p:cNvPr>
            <p:cNvGrpSpPr/>
            <p:nvPr/>
          </p:nvGrpSpPr>
          <p:grpSpPr>
            <a:xfrm>
              <a:off x="6615313" y="5026036"/>
              <a:ext cx="2056134" cy="338554"/>
              <a:chOff x="6187124" y="5026036"/>
              <a:chExt cx="2056134" cy="338554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91E854F5-7786-4A3A-8AA0-A3C2D4D27ACD}"/>
                  </a:ext>
                </a:extLst>
              </p:cNvPr>
              <p:cNvGrpSpPr/>
              <p:nvPr/>
            </p:nvGrpSpPr>
            <p:grpSpPr>
              <a:xfrm>
                <a:off x="6187124" y="5026036"/>
                <a:ext cx="2056134" cy="338554"/>
                <a:chOff x="6234167" y="4338567"/>
                <a:chExt cx="1898235" cy="234315"/>
              </a:xfrm>
            </p:grpSpPr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CB3DC8B3-ACDC-4991-8B32-050F0A396F8F}"/>
                    </a:ext>
                  </a:extLst>
                </p:cNvPr>
                <p:cNvSpPr/>
                <p:nvPr/>
              </p:nvSpPr>
              <p:spPr>
                <a:xfrm>
                  <a:off x="6234167" y="4338567"/>
                  <a:ext cx="1898235" cy="234315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9BCFD258-EF5B-4F67-ADF4-AC71CCA0CC40}"/>
                    </a:ext>
                  </a:extLst>
                </p:cNvPr>
                <p:cNvSpPr/>
                <p:nvPr/>
              </p:nvSpPr>
              <p:spPr>
                <a:xfrm>
                  <a:off x="6234200" y="4338567"/>
                  <a:ext cx="45719" cy="23431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52874D0-DEC0-4F1E-8EB4-25FB999D1696}"/>
                  </a:ext>
                </a:extLst>
              </p:cNvPr>
              <p:cNvSpPr txBox="1"/>
              <p:nvPr/>
            </p:nvSpPr>
            <p:spPr>
              <a:xfrm>
                <a:off x="6279919" y="5026036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指导教师：不太黑</a:t>
                </a:r>
                <a:endParaRPr lang="en-US" sz="1600" dirty="0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73FF27C-A44C-40ED-82A8-47C8624DD05C}"/>
                </a:ext>
              </a:extLst>
            </p:cNvPr>
            <p:cNvGrpSpPr/>
            <p:nvPr/>
          </p:nvGrpSpPr>
          <p:grpSpPr>
            <a:xfrm>
              <a:off x="4061723" y="5022107"/>
              <a:ext cx="2056099" cy="338554"/>
              <a:chOff x="4061723" y="5022107"/>
              <a:chExt cx="2056099" cy="338554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A4A9684E-50DE-4890-8E6C-FA180FEC3259}"/>
                  </a:ext>
                </a:extLst>
              </p:cNvPr>
              <p:cNvGrpSpPr/>
              <p:nvPr/>
            </p:nvGrpSpPr>
            <p:grpSpPr>
              <a:xfrm>
                <a:off x="4061723" y="5022107"/>
                <a:ext cx="2056099" cy="338554"/>
                <a:chOff x="4061723" y="5022108"/>
                <a:chExt cx="2056099" cy="338554"/>
              </a:xfrm>
            </p:grpSpPr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B70C3DC8-C9BF-43C3-81DC-559C626BBF40}"/>
                    </a:ext>
                  </a:extLst>
                </p:cNvPr>
                <p:cNvSpPr/>
                <p:nvPr/>
              </p:nvSpPr>
              <p:spPr>
                <a:xfrm>
                  <a:off x="4061723" y="5022108"/>
                  <a:ext cx="2056099" cy="338554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id="{3E718886-0FDB-46C4-9B6A-5008549EBE48}"/>
                    </a:ext>
                  </a:extLst>
                </p:cNvPr>
                <p:cNvSpPr/>
                <p:nvPr/>
              </p:nvSpPr>
              <p:spPr>
                <a:xfrm>
                  <a:off x="4061723" y="5022108"/>
                  <a:ext cx="49522" cy="33855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003F518-0EB7-4D64-89F5-0D53C8333BCD}"/>
                  </a:ext>
                </a:extLst>
              </p:cNvPr>
              <p:cNvSpPr txBox="1"/>
              <p:nvPr/>
            </p:nvSpPr>
            <p:spPr>
              <a:xfrm>
                <a:off x="4154518" y="5022107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答辩学生：不太黑</a:t>
                </a:r>
                <a:endParaRPr lang="en-US" sz="1600" dirty="0"/>
              </a:p>
            </p:txBody>
          </p: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85BDEA66-61C6-45C8-8E45-134F84C2EC1B}"/>
              </a:ext>
            </a:extLst>
          </p:cNvPr>
          <p:cNvSpPr txBox="1"/>
          <p:nvPr/>
        </p:nvSpPr>
        <p:spPr>
          <a:xfrm>
            <a:off x="602340" y="227248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58E7D86-0663-4835-A5B8-3794D20D05B6}"/>
              </a:ext>
            </a:extLst>
          </p:cNvPr>
          <p:cNvGrpSpPr/>
          <p:nvPr/>
        </p:nvGrpSpPr>
        <p:grpSpPr>
          <a:xfrm>
            <a:off x="4994473" y="710107"/>
            <a:ext cx="2203054" cy="559195"/>
            <a:chOff x="3584802" y="-687072"/>
            <a:chExt cx="2444523" cy="620486"/>
          </a:xfrm>
        </p:grpSpPr>
        <p:pic>
          <p:nvPicPr>
            <p:cNvPr id="53" name="图片 52" descr="图片包含 应用程序&#10;&#10;描述已自动生成">
              <a:extLst>
                <a:ext uri="{FF2B5EF4-FFF2-40B4-BE49-F238E27FC236}">
                  <a16:creationId xmlns:a16="http://schemas.microsoft.com/office/drawing/2014/main" id="{11A9AD48-0C7C-471B-887F-CAA165B227A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54" name="图片 53" descr="图形用户界面&#10;&#10;描述已自动生成">
              <a:extLst>
                <a:ext uri="{FF2B5EF4-FFF2-40B4-BE49-F238E27FC236}">
                  <a16:creationId xmlns:a16="http://schemas.microsoft.com/office/drawing/2014/main" id="{DC854C15-483D-4621-9002-867D976763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495779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图片 219">
            <a:extLst>
              <a:ext uri="{FF2B5EF4-FFF2-40B4-BE49-F238E27FC236}">
                <a16:creationId xmlns:a16="http://schemas.microsoft.com/office/drawing/2014/main" id="{22FF0CC8-D837-4146-B48F-BDD54B761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184" y="-2041816"/>
            <a:ext cx="10941632" cy="10941632"/>
          </a:xfrm>
          <a:custGeom>
            <a:avLst/>
            <a:gdLst>
              <a:gd name="connsiteX0" fmla="*/ 3240826 w 6858000"/>
              <a:gd name="connsiteY0" fmla="*/ 0 h 6858000"/>
              <a:gd name="connsiteX1" fmla="*/ 3628728 w 6858000"/>
              <a:gd name="connsiteY1" fmla="*/ 0 h 6858000"/>
              <a:gd name="connsiteX2" fmla="*/ 3785963 w 6858000"/>
              <a:gd name="connsiteY2" fmla="*/ 11956 h 6858000"/>
              <a:gd name="connsiteX3" fmla="*/ 6851821 w 6858000"/>
              <a:gd name="connsiteY3" fmla="*/ 3077814 h 6858000"/>
              <a:gd name="connsiteX4" fmla="*/ 6858000 w 6858000"/>
              <a:gd name="connsiteY4" fmla="*/ 3159078 h 6858000"/>
              <a:gd name="connsiteX5" fmla="*/ 6858000 w 6858000"/>
              <a:gd name="connsiteY5" fmla="*/ 3698922 h 6858000"/>
              <a:gd name="connsiteX6" fmla="*/ 6851821 w 6858000"/>
              <a:gd name="connsiteY6" fmla="*/ 3780186 h 6858000"/>
              <a:gd name="connsiteX7" fmla="*/ 3785963 w 6858000"/>
              <a:gd name="connsiteY7" fmla="*/ 6846044 h 6858000"/>
              <a:gd name="connsiteX8" fmla="*/ 3628726 w 6858000"/>
              <a:gd name="connsiteY8" fmla="*/ 6858000 h 6858000"/>
              <a:gd name="connsiteX9" fmla="*/ 3240828 w 6858000"/>
              <a:gd name="connsiteY9" fmla="*/ 6858000 h 6858000"/>
              <a:gd name="connsiteX10" fmla="*/ 3083591 w 6858000"/>
              <a:gd name="connsiteY10" fmla="*/ 6846044 h 6858000"/>
              <a:gd name="connsiteX11" fmla="*/ 0 w 6858000"/>
              <a:gd name="connsiteY11" fmla="*/ 3429000 h 6858000"/>
              <a:gd name="connsiteX12" fmla="*/ 3083591 w 6858000"/>
              <a:gd name="connsiteY12" fmla="*/ 119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6858000">
                <a:moveTo>
                  <a:pt x="3240826" y="0"/>
                </a:moveTo>
                <a:lnTo>
                  <a:pt x="3628728" y="0"/>
                </a:lnTo>
                <a:lnTo>
                  <a:pt x="3785963" y="11956"/>
                </a:lnTo>
                <a:cubicBezTo>
                  <a:pt x="5402503" y="176125"/>
                  <a:pt x="6687652" y="1461274"/>
                  <a:pt x="6851821" y="3077814"/>
                </a:cubicBezTo>
                <a:lnTo>
                  <a:pt x="6858000" y="3159078"/>
                </a:lnTo>
                <a:lnTo>
                  <a:pt x="6858000" y="3698922"/>
                </a:lnTo>
                <a:lnTo>
                  <a:pt x="6851821" y="3780186"/>
                </a:lnTo>
                <a:cubicBezTo>
                  <a:pt x="6687652" y="5396726"/>
                  <a:pt x="5402503" y="6681875"/>
                  <a:pt x="3785963" y="6846044"/>
                </a:cubicBezTo>
                <a:lnTo>
                  <a:pt x="3628726" y="6858000"/>
                </a:lnTo>
                <a:lnTo>
                  <a:pt x="3240828" y="6858000"/>
                </a:lnTo>
                <a:lnTo>
                  <a:pt x="3083591" y="6846044"/>
                </a:lnTo>
                <a:cubicBezTo>
                  <a:pt x="1351584" y="6670149"/>
                  <a:pt x="0" y="5207414"/>
                  <a:pt x="0" y="3429000"/>
                </a:cubicBezTo>
                <a:cubicBezTo>
                  <a:pt x="0" y="1650586"/>
                  <a:pt x="1351584" y="187851"/>
                  <a:pt x="3083591" y="11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6" name="圆: 空心 225">
            <a:extLst>
              <a:ext uri="{FF2B5EF4-FFF2-40B4-BE49-F238E27FC236}">
                <a16:creationId xmlns:a16="http://schemas.microsoft.com/office/drawing/2014/main" id="{B601B340-9CC1-4C68-B9B3-590981306816}"/>
              </a:ext>
            </a:extLst>
          </p:cNvPr>
          <p:cNvSpPr/>
          <p:nvPr/>
        </p:nvSpPr>
        <p:spPr>
          <a:xfrm>
            <a:off x="625184" y="-2041816"/>
            <a:ext cx="10941632" cy="10941632"/>
          </a:xfrm>
          <a:prstGeom prst="donut">
            <a:avLst>
              <a:gd name="adj" fmla="val 442"/>
            </a:avLst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9ACAF83-8609-44CA-A9C1-973DB8E8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2BD58-99E9-444C-9179-1125080AE9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4645B0E6-8974-4300-8D38-D06E7F0C2B2B}"/>
              </a:ext>
            </a:extLst>
          </p:cNvPr>
          <p:cNvSpPr txBox="1"/>
          <p:nvPr/>
        </p:nvSpPr>
        <p:spPr>
          <a:xfrm>
            <a:off x="4618671" y="1488384"/>
            <a:ext cx="2954655" cy="92333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</a:t>
            </a:r>
            <a:r>
              <a:rPr lang="zh-CN" altLang="en-US" sz="5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二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部分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EBF5AA10-1277-4B2C-BC1E-4184EB01010C}"/>
              </a:ext>
            </a:extLst>
          </p:cNvPr>
          <p:cNvSpPr txBox="1"/>
          <p:nvPr/>
        </p:nvSpPr>
        <p:spPr>
          <a:xfrm>
            <a:off x="1899982" y="2451779"/>
            <a:ext cx="8392041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研究方法以及过程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0FF4570E-C38C-4824-BDA9-F67C9DC3D96C}"/>
              </a:ext>
            </a:extLst>
          </p:cNvPr>
          <p:cNvSpPr txBox="1"/>
          <p:nvPr/>
        </p:nvSpPr>
        <p:spPr>
          <a:xfrm>
            <a:off x="3576318" y="3815283"/>
            <a:ext cx="503936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研究理论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方法实践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过程梳理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CFB08AD0-BF2C-4356-AEB8-E3857D78469F}"/>
              </a:ext>
            </a:extLst>
          </p:cNvPr>
          <p:cNvSpPr txBox="1"/>
          <p:nvPr/>
        </p:nvSpPr>
        <p:spPr>
          <a:xfrm>
            <a:off x="602340" y="227248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厚德尚能 博学创新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E7A434D9-3428-4FA1-BEE0-288EBB670794}"/>
              </a:ext>
            </a:extLst>
          </p:cNvPr>
          <p:cNvSpPr/>
          <p:nvPr/>
        </p:nvSpPr>
        <p:spPr>
          <a:xfrm>
            <a:off x="0" y="6778753"/>
            <a:ext cx="12192000" cy="79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90BDFBDA-F534-445A-8512-DCBA9AD3A62A}"/>
              </a:ext>
            </a:extLst>
          </p:cNvPr>
          <p:cNvGrpSpPr/>
          <p:nvPr/>
        </p:nvGrpSpPr>
        <p:grpSpPr>
          <a:xfrm>
            <a:off x="11372849" y="274320"/>
            <a:ext cx="123825" cy="101694"/>
            <a:chOff x="11064240" y="274320"/>
            <a:chExt cx="432435" cy="101694"/>
          </a:xfrm>
        </p:grpSpPr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00D84E05-1A37-43AD-B517-8175421AA684}"/>
                </a:ext>
              </a:extLst>
            </p:cNvPr>
            <p:cNvCxnSpPr/>
            <p:nvPr/>
          </p:nvCxnSpPr>
          <p:spPr>
            <a:xfrm>
              <a:off x="11064240" y="274320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AC81FFAA-DAFB-4034-9E6B-8D78D19A9684}"/>
                </a:ext>
              </a:extLst>
            </p:cNvPr>
            <p:cNvCxnSpPr/>
            <p:nvPr/>
          </p:nvCxnSpPr>
          <p:spPr>
            <a:xfrm>
              <a:off x="11064240" y="325167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A1CBA741-DD79-4D42-8011-0D3D63D52792}"/>
                </a:ext>
              </a:extLst>
            </p:cNvPr>
            <p:cNvCxnSpPr/>
            <p:nvPr/>
          </p:nvCxnSpPr>
          <p:spPr>
            <a:xfrm>
              <a:off x="11064240" y="376014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30C22A00-AD5E-4B8B-85E7-9343B201806B}"/>
              </a:ext>
            </a:extLst>
          </p:cNvPr>
          <p:cNvGrpSpPr/>
          <p:nvPr/>
        </p:nvGrpSpPr>
        <p:grpSpPr>
          <a:xfrm>
            <a:off x="4994473" y="4740296"/>
            <a:ext cx="2203054" cy="559195"/>
            <a:chOff x="3584802" y="-687072"/>
            <a:chExt cx="2444523" cy="620486"/>
          </a:xfrm>
        </p:grpSpPr>
        <p:pic>
          <p:nvPicPr>
            <p:cNvPr id="228" name="图片 227" descr="图片包含 应用程序&#10;&#10;描述已自动生成">
              <a:extLst>
                <a:ext uri="{FF2B5EF4-FFF2-40B4-BE49-F238E27FC236}">
                  <a16:creationId xmlns:a16="http://schemas.microsoft.com/office/drawing/2014/main" id="{97D161D0-E971-4EAB-BDE2-27667518089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229" name="图片 228" descr="图形用户界面&#10;&#10;描述已自动生成">
              <a:extLst>
                <a:ext uri="{FF2B5EF4-FFF2-40B4-BE49-F238E27FC236}">
                  <a16:creationId xmlns:a16="http://schemas.microsoft.com/office/drawing/2014/main" id="{BC311722-7B23-4B7D-96B2-390E7F95D7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761643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6DFD794D-ED5A-405B-B981-2F052B509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184" y="-2041816"/>
            <a:ext cx="10941632" cy="10941632"/>
          </a:xfrm>
          <a:custGeom>
            <a:avLst/>
            <a:gdLst>
              <a:gd name="connsiteX0" fmla="*/ 3240826 w 6858000"/>
              <a:gd name="connsiteY0" fmla="*/ 0 h 6858000"/>
              <a:gd name="connsiteX1" fmla="*/ 3628728 w 6858000"/>
              <a:gd name="connsiteY1" fmla="*/ 0 h 6858000"/>
              <a:gd name="connsiteX2" fmla="*/ 3785963 w 6858000"/>
              <a:gd name="connsiteY2" fmla="*/ 11956 h 6858000"/>
              <a:gd name="connsiteX3" fmla="*/ 6851821 w 6858000"/>
              <a:gd name="connsiteY3" fmla="*/ 3077814 h 6858000"/>
              <a:gd name="connsiteX4" fmla="*/ 6858000 w 6858000"/>
              <a:gd name="connsiteY4" fmla="*/ 3159078 h 6858000"/>
              <a:gd name="connsiteX5" fmla="*/ 6858000 w 6858000"/>
              <a:gd name="connsiteY5" fmla="*/ 3698922 h 6858000"/>
              <a:gd name="connsiteX6" fmla="*/ 6851821 w 6858000"/>
              <a:gd name="connsiteY6" fmla="*/ 3780186 h 6858000"/>
              <a:gd name="connsiteX7" fmla="*/ 3785963 w 6858000"/>
              <a:gd name="connsiteY7" fmla="*/ 6846044 h 6858000"/>
              <a:gd name="connsiteX8" fmla="*/ 3628726 w 6858000"/>
              <a:gd name="connsiteY8" fmla="*/ 6858000 h 6858000"/>
              <a:gd name="connsiteX9" fmla="*/ 3240828 w 6858000"/>
              <a:gd name="connsiteY9" fmla="*/ 6858000 h 6858000"/>
              <a:gd name="connsiteX10" fmla="*/ 3083591 w 6858000"/>
              <a:gd name="connsiteY10" fmla="*/ 6846044 h 6858000"/>
              <a:gd name="connsiteX11" fmla="*/ 0 w 6858000"/>
              <a:gd name="connsiteY11" fmla="*/ 3429000 h 6858000"/>
              <a:gd name="connsiteX12" fmla="*/ 3083591 w 6858000"/>
              <a:gd name="connsiteY12" fmla="*/ 119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6858000">
                <a:moveTo>
                  <a:pt x="3240826" y="0"/>
                </a:moveTo>
                <a:lnTo>
                  <a:pt x="3628728" y="0"/>
                </a:lnTo>
                <a:lnTo>
                  <a:pt x="3785963" y="11956"/>
                </a:lnTo>
                <a:cubicBezTo>
                  <a:pt x="5402503" y="176125"/>
                  <a:pt x="6687652" y="1461274"/>
                  <a:pt x="6851821" y="3077814"/>
                </a:cubicBezTo>
                <a:lnTo>
                  <a:pt x="6858000" y="3159078"/>
                </a:lnTo>
                <a:lnTo>
                  <a:pt x="6858000" y="3698922"/>
                </a:lnTo>
                <a:lnTo>
                  <a:pt x="6851821" y="3780186"/>
                </a:lnTo>
                <a:cubicBezTo>
                  <a:pt x="6687652" y="5396726"/>
                  <a:pt x="5402503" y="6681875"/>
                  <a:pt x="3785963" y="6846044"/>
                </a:cubicBezTo>
                <a:lnTo>
                  <a:pt x="3628726" y="6858000"/>
                </a:lnTo>
                <a:lnTo>
                  <a:pt x="3240828" y="6858000"/>
                </a:lnTo>
                <a:lnTo>
                  <a:pt x="3083591" y="6846044"/>
                </a:lnTo>
                <a:cubicBezTo>
                  <a:pt x="1351584" y="6670149"/>
                  <a:pt x="0" y="5207414"/>
                  <a:pt x="0" y="3429000"/>
                </a:cubicBezTo>
                <a:cubicBezTo>
                  <a:pt x="0" y="1650586"/>
                  <a:pt x="1351584" y="187851"/>
                  <a:pt x="3083591" y="11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2C4F1E4-D8B1-487F-BD37-6E86AECB6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2BD58-99E9-444C-9179-1125080AE9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F65FE4-0EF4-4E18-9E12-6B54CE673B5E}"/>
              </a:ext>
            </a:extLst>
          </p:cNvPr>
          <p:cNvSpPr txBox="1"/>
          <p:nvPr/>
        </p:nvSpPr>
        <p:spPr>
          <a:xfrm>
            <a:off x="602340" y="6419611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厚德尚能 博学创新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4225B1D-477F-4012-8F83-40AAF5250B25}"/>
              </a:ext>
            </a:extLst>
          </p:cNvPr>
          <p:cNvGrpSpPr/>
          <p:nvPr/>
        </p:nvGrpSpPr>
        <p:grpSpPr>
          <a:xfrm>
            <a:off x="9797415" y="296392"/>
            <a:ext cx="1699260" cy="431318"/>
            <a:chOff x="3584802" y="-687072"/>
            <a:chExt cx="2444523" cy="620486"/>
          </a:xfrm>
        </p:grpSpPr>
        <p:pic>
          <p:nvPicPr>
            <p:cNvPr id="14" name="图片 13" descr="图片包含 应用程序&#10;&#10;描述已自动生成">
              <a:extLst>
                <a:ext uri="{FF2B5EF4-FFF2-40B4-BE49-F238E27FC236}">
                  <a16:creationId xmlns:a16="http://schemas.microsoft.com/office/drawing/2014/main" id="{F2D376EF-95AF-4D4E-A8FF-8BA75C5037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15" name="图片 14" descr="图形用户界面&#10;&#10;描述已自动生成">
              <a:extLst>
                <a:ext uri="{FF2B5EF4-FFF2-40B4-BE49-F238E27FC236}">
                  <a16:creationId xmlns:a16="http://schemas.microsoft.com/office/drawing/2014/main" id="{7A3D1E81-3BBF-4A95-BBDB-F1A9CAD62C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E59448C5-634E-4A4C-95BA-232BC461EC38}"/>
              </a:ext>
            </a:extLst>
          </p:cNvPr>
          <p:cNvSpPr/>
          <p:nvPr/>
        </p:nvSpPr>
        <p:spPr>
          <a:xfrm>
            <a:off x="0" y="926720"/>
            <a:ext cx="12192000" cy="50419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876F5F-C39E-45CC-BA86-37E70C7C11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28" t="18959" r="24587" b="39122"/>
          <a:stretch/>
        </p:blipFill>
        <p:spPr>
          <a:xfrm>
            <a:off x="0" y="843662"/>
            <a:ext cx="12192000" cy="5124958"/>
          </a:xfrm>
          <a:custGeom>
            <a:avLst/>
            <a:gdLst>
              <a:gd name="connsiteX0" fmla="*/ 0 w 12192000"/>
              <a:gd name="connsiteY0" fmla="*/ 0 h 5124958"/>
              <a:gd name="connsiteX1" fmla="*/ 12192000 w 12192000"/>
              <a:gd name="connsiteY1" fmla="*/ 0 h 5124958"/>
              <a:gd name="connsiteX2" fmla="*/ 12192000 w 12192000"/>
              <a:gd name="connsiteY2" fmla="*/ 5124958 h 5124958"/>
              <a:gd name="connsiteX3" fmla="*/ 0 w 12192000"/>
              <a:gd name="connsiteY3" fmla="*/ 5124958 h 512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24958">
                <a:moveTo>
                  <a:pt x="0" y="0"/>
                </a:moveTo>
                <a:lnTo>
                  <a:pt x="12192000" y="0"/>
                </a:lnTo>
                <a:lnTo>
                  <a:pt x="12192000" y="5124958"/>
                </a:lnTo>
                <a:lnTo>
                  <a:pt x="0" y="5124958"/>
                </a:lnTo>
                <a:close/>
              </a:path>
            </a:pathLst>
          </a:cu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069695-3EB1-4AF5-B028-61139F02C149}"/>
              </a:ext>
            </a:extLst>
          </p:cNvPr>
          <p:cNvGrpSpPr/>
          <p:nvPr/>
        </p:nvGrpSpPr>
        <p:grpSpPr>
          <a:xfrm>
            <a:off x="1489611" y="1854948"/>
            <a:ext cx="9212778" cy="2928855"/>
            <a:chOff x="1489611" y="1773614"/>
            <a:chExt cx="9212778" cy="29288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B456226-79D1-4E5B-AB99-3B5A26BAC1F3}"/>
                </a:ext>
              </a:extLst>
            </p:cNvPr>
            <p:cNvSpPr txBox="1"/>
            <p:nvPr/>
          </p:nvSpPr>
          <p:spPr>
            <a:xfrm>
              <a:off x="4618671" y="1773614"/>
              <a:ext cx="2954655" cy="923330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第二部分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E646B3E-7EF5-443F-A1E7-E90BF7726FF6}"/>
                </a:ext>
              </a:extLst>
            </p:cNvPr>
            <p:cNvSpPr txBox="1"/>
            <p:nvPr/>
          </p:nvSpPr>
          <p:spPr>
            <a:xfrm>
              <a:off x="1489611" y="2714960"/>
              <a:ext cx="9212778" cy="1446550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研究方法以及过程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D185FE7-A131-4AD8-94C0-AD569CEEA349}"/>
                </a:ext>
              </a:extLst>
            </p:cNvPr>
            <p:cNvSpPr txBox="1"/>
            <p:nvPr/>
          </p:nvSpPr>
          <p:spPr>
            <a:xfrm>
              <a:off x="3576318" y="4333137"/>
              <a:ext cx="50393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研究理论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| 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方法实践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| 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过程梳理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6981469F-F659-45E9-AFFB-3E00AE0616FC}"/>
              </a:ext>
            </a:extLst>
          </p:cNvPr>
          <p:cNvSpPr/>
          <p:nvPr/>
        </p:nvSpPr>
        <p:spPr>
          <a:xfrm>
            <a:off x="0" y="5968620"/>
            <a:ext cx="12192000" cy="45719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512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D27DFED-0CAE-4E73-AA93-C4B48017C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73016B-7EB1-4397-8301-F2A63A5E197B}"/>
              </a:ext>
            </a:extLst>
          </p:cNvPr>
          <p:cNvSpPr txBox="1"/>
          <p:nvPr/>
        </p:nvSpPr>
        <p:spPr>
          <a:xfrm>
            <a:off x="587375" y="328552"/>
            <a:ext cx="2367956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特殊式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—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扇形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16956A65-5C16-4DEA-A1E8-3C50C2E9512D}"/>
              </a:ext>
            </a:extLst>
          </p:cNvPr>
          <p:cNvGrpSpPr/>
          <p:nvPr/>
        </p:nvGrpSpPr>
        <p:grpSpPr>
          <a:xfrm>
            <a:off x="1340138" y="2353150"/>
            <a:ext cx="9541222" cy="4821114"/>
            <a:chOff x="703874" y="1800159"/>
            <a:chExt cx="10813750" cy="546411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85EB271-1D92-4F00-9CF1-1B161C7614E9}"/>
                </a:ext>
              </a:extLst>
            </p:cNvPr>
            <p:cNvGrpSpPr/>
            <p:nvPr/>
          </p:nvGrpSpPr>
          <p:grpSpPr>
            <a:xfrm>
              <a:off x="703874" y="1800159"/>
              <a:ext cx="10813750" cy="5464116"/>
              <a:chOff x="4517390" y="2551526"/>
              <a:chExt cx="3068375" cy="1550432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1BE84F3F-4CAB-43B9-925B-A2FFB9ED1FB0}"/>
                  </a:ext>
                </a:extLst>
              </p:cNvPr>
              <p:cNvSpPr/>
              <p:nvPr/>
            </p:nvSpPr>
            <p:spPr>
              <a:xfrm rot="10800000">
                <a:off x="4517390" y="2551526"/>
                <a:ext cx="3068375" cy="1217851"/>
              </a:xfrm>
              <a:custGeom>
                <a:avLst/>
                <a:gdLst>
                  <a:gd name="connsiteX0" fmla="*/ 2667734 w 2667734"/>
                  <a:gd name="connsiteY0" fmla="*/ 1189467 h 1189467"/>
                  <a:gd name="connsiteX1" fmla="*/ 0 w 2667734"/>
                  <a:gd name="connsiteY1" fmla="*/ 1189467 h 1189467"/>
                  <a:gd name="connsiteX2" fmla="*/ 246990 w 2667734"/>
                  <a:gd name="connsiteY2" fmla="*/ 201508 h 1189467"/>
                  <a:gd name="connsiteX3" fmla="*/ 254875 w 2667734"/>
                  <a:gd name="connsiteY3" fmla="*/ 201508 h 1189467"/>
                  <a:gd name="connsiteX4" fmla="*/ 254085 w 2667734"/>
                  <a:gd name="connsiteY4" fmla="*/ 200056 h 1189467"/>
                  <a:gd name="connsiteX5" fmla="*/ 1333868 w 2667734"/>
                  <a:gd name="connsiteY5" fmla="*/ 0 h 1189467"/>
                  <a:gd name="connsiteX6" fmla="*/ 2413651 w 2667734"/>
                  <a:gd name="connsiteY6" fmla="*/ 200056 h 1189467"/>
                  <a:gd name="connsiteX7" fmla="*/ 2412861 w 2667734"/>
                  <a:gd name="connsiteY7" fmla="*/ 201508 h 1189467"/>
                  <a:gd name="connsiteX8" fmla="*/ 2420744 w 2667734"/>
                  <a:gd name="connsiteY8" fmla="*/ 201508 h 1189467"/>
                  <a:gd name="connsiteX0" fmla="*/ 3180356 w 3180356"/>
                  <a:gd name="connsiteY0" fmla="*/ 1469768 h 1469768"/>
                  <a:gd name="connsiteX1" fmla="*/ 0 w 3180356"/>
                  <a:gd name="connsiteY1" fmla="*/ 1189467 h 1469768"/>
                  <a:gd name="connsiteX2" fmla="*/ 246990 w 3180356"/>
                  <a:gd name="connsiteY2" fmla="*/ 201508 h 1469768"/>
                  <a:gd name="connsiteX3" fmla="*/ 254875 w 3180356"/>
                  <a:gd name="connsiteY3" fmla="*/ 201508 h 1469768"/>
                  <a:gd name="connsiteX4" fmla="*/ 254085 w 3180356"/>
                  <a:gd name="connsiteY4" fmla="*/ 200056 h 1469768"/>
                  <a:gd name="connsiteX5" fmla="*/ 1333868 w 3180356"/>
                  <a:gd name="connsiteY5" fmla="*/ 0 h 1469768"/>
                  <a:gd name="connsiteX6" fmla="*/ 2413651 w 3180356"/>
                  <a:gd name="connsiteY6" fmla="*/ 200056 h 1469768"/>
                  <a:gd name="connsiteX7" fmla="*/ 2412861 w 3180356"/>
                  <a:gd name="connsiteY7" fmla="*/ 201508 h 1469768"/>
                  <a:gd name="connsiteX8" fmla="*/ 2420744 w 3180356"/>
                  <a:gd name="connsiteY8" fmla="*/ 201508 h 1469768"/>
                  <a:gd name="connsiteX9" fmla="*/ 3180356 w 3180356"/>
                  <a:gd name="connsiteY9" fmla="*/ 1469768 h 1469768"/>
                  <a:gd name="connsiteX0" fmla="*/ 3703079 w 3703079"/>
                  <a:gd name="connsiteY0" fmla="*/ 1469768 h 1469768"/>
                  <a:gd name="connsiteX1" fmla="*/ 0 w 3703079"/>
                  <a:gd name="connsiteY1" fmla="*/ 1467243 h 1469768"/>
                  <a:gd name="connsiteX2" fmla="*/ 769713 w 3703079"/>
                  <a:gd name="connsiteY2" fmla="*/ 201508 h 1469768"/>
                  <a:gd name="connsiteX3" fmla="*/ 777598 w 3703079"/>
                  <a:gd name="connsiteY3" fmla="*/ 201508 h 1469768"/>
                  <a:gd name="connsiteX4" fmla="*/ 776808 w 3703079"/>
                  <a:gd name="connsiteY4" fmla="*/ 200056 h 1469768"/>
                  <a:gd name="connsiteX5" fmla="*/ 1856591 w 3703079"/>
                  <a:gd name="connsiteY5" fmla="*/ 0 h 1469768"/>
                  <a:gd name="connsiteX6" fmla="*/ 2936374 w 3703079"/>
                  <a:gd name="connsiteY6" fmla="*/ 200056 h 1469768"/>
                  <a:gd name="connsiteX7" fmla="*/ 2935584 w 3703079"/>
                  <a:gd name="connsiteY7" fmla="*/ 201508 h 1469768"/>
                  <a:gd name="connsiteX8" fmla="*/ 2943467 w 3703079"/>
                  <a:gd name="connsiteY8" fmla="*/ 201508 h 1469768"/>
                  <a:gd name="connsiteX9" fmla="*/ 3703079 w 3703079"/>
                  <a:gd name="connsiteY9" fmla="*/ 1469768 h 1469768"/>
                  <a:gd name="connsiteX0" fmla="*/ 3703079 w 3703079"/>
                  <a:gd name="connsiteY0" fmla="*/ 1469768 h 1469768"/>
                  <a:gd name="connsiteX1" fmla="*/ 0 w 3703079"/>
                  <a:gd name="connsiteY1" fmla="*/ 1467243 h 1469768"/>
                  <a:gd name="connsiteX2" fmla="*/ 769713 w 3703079"/>
                  <a:gd name="connsiteY2" fmla="*/ 201508 h 1469768"/>
                  <a:gd name="connsiteX3" fmla="*/ 777598 w 3703079"/>
                  <a:gd name="connsiteY3" fmla="*/ 201508 h 1469768"/>
                  <a:gd name="connsiteX4" fmla="*/ 776808 w 3703079"/>
                  <a:gd name="connsiteY4" fmla="*/ 200056 h 1469768"/>
                  <a:gd name="connsiteX5" fmla="*/ 1856591 w 3703079"/>
                  <a:gd name="connsiteY5" fmla="*/ 0 h 1469768"/>
                  <a:gd name="connsiteX6" fmla="*/ 2936374 w 3703079"/>
                  <a:gd name="connsiteY6" fmla="*/ 200056 h 1469768"/>
                  <a:gd name="connsiteX7" fmla="*/ 2935584 w 3703079"/>
                  <a:gd name="connsiteY7" fmla="*/ 201508 h 1469768"/>
                  <a:gd name="connsiteX8" fmla="*/ 2943467 w 3703079"/>
                  <a:gd name="connsiteY8" fmla="*/ 201508 h 1469768"/>
                  <a:gd name="connsiteX9" fmla="*/ 3703079 w 3703079"/>
                  <a:gd name="connsiteY9" fmla="*/ 1469768 h 1469768"/>
                  <a:gd name="connsiteX0" fmla="*/ 3703079 w 3703079"/>
                  <a:gd name="connsiteY0" fmla="*/ 1469768 h 1469768"/>
                  <a:gd name="connsiteX1" fmla="*/ 0 w 3703079"/>
                  <a:gd name="connsiteY1" fmla="*/ 1467243 h 1469768"/>
                  <a:gd name="connsiteX2" fmla="*/ 769713 w 3703079"/>
                  <a:gd name="connsiteY2" fmla="*/ 201508 h 1469768"/>
                  <a:gd name="connsiteX3" fmla="*/ 777598 w 3703079"/>
                  <a:gd name="connsiteY3" fmla="*/ 201508 h 1469768"/>
                  <a:gd name="connsiteX4" fmla="*/ 776808 w 3703079"/>
                  <a:gd name="connsiteY4" fmla="*/ 200056 h 1469768"/>
                  <a:gd name="connsiteX5" fmla="*/ 1856591 w 3703079"/>
                  <a:gd name="connsiteY5" fmla="*/ 0 h 1469768"/>
                  <a:gd name="connsiteX6" fmla="*/ 2936374 w 3703079"/>
                  <a:gd name="connsiteY6" fmla="*/ 200056 h 1469768"/>
                  <a:gd name="connsiteX7" fmla="*/ 2935584 w 3703079"/>
                  <a:gd name="connsiteY7" fmla="*/ 201508 h 1469768"/>
                  <a:gd name="connsiteX8" fmla="*/ 2943467 w 3703079"/>
                  <a:gd name="connsiteY8" fmla="*/ 201508 h 1469768"/>
                  <a:gd name="connsiteX9" fmla="*/ 3703079 w 3703079"/>
                  <a:gd name="connsiteY9" fmla="*/ 1469768 h 1469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3079" h="1469768">
                    <a:moveTo>
                      <a:pt x="3703079" y="1469768"/>
                    </a:moveTo>
                    <a:lnTo>
                      <a:pt x="0" y="1467243"/>
                    </a:lnTo>
                    <a:lnTo>
                      <a:pt x="769713" y="201508"/>
                    </a:lnTo>
                    <a:lnTo>
                      <a:pt x="777598" y="201508"/>
                    </a:lnTo>
                    <a:lnTo>
                      <a:pt x="776808" y="200056"/>
                    </a:lnTo>
                    <a:cubicBezTo>
                      <a:pt x="776808" y="89568"/>
                      <a:pt x="1260243" y="0"/>
                      <a:pt x="1856591" y="0"/>
                    </a:cubicBezTo>
                    <a:cubicBezTo>
                      <a:pt x="2452939" y="0"/>
                      <a:pt x="2936374" y="89568"/>
                      <a:pt x="2936374" y="200056"/>
                    </a:cubicBezTo>
                    <a:lnTo>
                      <a:pt x="2935584" y="201508"/>
                    </a:lnTo>
                    <a:lnTo>
                      <a:pt x="2943467" y="201508"/>
                    </a:lnTo>
                    <a:cubicBezTo>
                      <a:pt x="3194988" y="601534"/>
                      <a:pt x="3411155" y="910652"/>
                      <a:pt x="3703079" y="146976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9100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8A149C2-E185-42AD-84A7-CFF4DEBC2F1A}"/>
                  </a:ext>
                </a:extLst>
              </p:cNvPr>
              <p:cNvSpPr/>
              <p:nvPr/>
            </p:nvSpPr>
            <p:spPr>
              <a:xfrm>
                <a:off x="4973053" y="3439822"/>
                <a:ext cx="2171738" cy="441450"/>
              </a:xfrm>
              <a:prstGeom prst="ellipse">
                <a:avLst/>
              </a:prstGeom>
              <a:noFill/>
              <a:ln>
                <a:gradFill>
                  <a:gsLst>
                    <a:gs pos="22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456EB458-91D1-4ED8-AB20-418E2B7209B6}"/>
                  </a:ext>
                </a:extLst>
              </p:cNvPr>
              <p:cNvSpPr/>
              <p:nvPr/>
            </p:nvSpPr>
            <p:spPr>
              <a:xfrm>
                <a:off x="4973053" y="3467286"/>
                <a:ext cx="2171738" cy="447361"/>
              </a:xfrm>
              <a:prstGeom prst="ellipse">
                <a:avLst/>
              </a:prstGeom>
              <a:noFill/>
              <a:ln>
                <a:gradFill>
                  <a:gsLst>
                    <a:gs pos="2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2481AFFD-4CB1-42C1-8DCB-39A28E0C8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5031604" y="3555250"/>
                <a:ext cx="2054635" cy="546708"/>
              </a:xfrm>
              <a:prstGeom prst="rect">
                <a:avLst/>
              </a:prstGeom>
            </p:spPr>
          </p:pic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8A1BEEE-F997-49DD-B521-F5C2AD040AB3}"/>
                </a:ext>
              </a:extLst>
            </p:cNvPr>
            <p:cNvGrpSpPr/>
            <p:nvPr/>
          </p:nvGrpSpPr>
          <p:grpSpPr>
            <a:xfrm>
              <a:off x="2900247" y="3429000"/>
              <a:ext cx="6391506" cy="2809836"/>
              <a:chOff x="1155322" y="876300"/>
              <a:chExt cx="3382026" cy="1486808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434CE563-4C9F-4FE1-878D-F4DDD9034324}"/>
                  </a:ext>
                </a:extLst>
              </p:cNvPr>
              <p:cNvSpPr/>
              <p:nvPr/>
            </p:nvSpPr>
            <p:spPr>
              <a:xfrm>
                <a:off x="1155322" y="1468650"/>
                <a:ext cx="3382026" cy="78934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6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8" name="图片 7" descr="图片包含 户外, 放飞, 男士, 人员&#10;&#10;描述已自动生成">
                <a:extLst>
                  <a:ext uri="{FF2B5EF4-FFF2-40B4-BE49-F238E27FC236}">
                    <a16:creationId xmlns:a16="http://schemas.microsoft.com/office/drawing/2014/main" id="{FF86B36A-A545-4B29-AFB2-4B868011AC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00B0F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55841" y="876300"/>
                <a:ext cx="1848593" cy="1232395"/>
              </a:xfrm>
              <a:prstGeom prst="rect">
                <a:avLst/>
              </a:prstGeom>
            </p:spPr>
          </p:pic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03DF234-2212-47A4-B863-F072678FAD6A}"/>
                  </a:ext>
                </a:extLst>
              </p:cNvPr>
              <p:cNvSpPr/>
              <p:nvPr/>
            </p:nvSpPr>
            <p:spPr>
              <a:xfrm>
                <a:off x="1526523" y="1256569"/>
                <a:ext cx="2639623" cy="725955"/>
              </a:xfrm>
              <a:custGeom>
                <a:avLst/>
                <a:gdLst>
                  <a:gd name="connsiteX0" fmla="*/ 0 w 3667124"/>
                  <a:gd name="connsiteY0" fmla="*/ 0 h 1008539"/>
                  <a:gd name="connsiteX1" fmla="*/ 3667124 w 3667124"/>
                  <a:gd name="connsiteY1" fmla="*/ 0 h 1008539"/>
                  <a:gd name="connsiteX2" fmla="*/ 3376015 w 3667124"/>
                  <a:gd name="connsiteY2" fmla="*/ 754853 h 1008539"/>
                  <a:gd name="connsiteX3" fmla="*/ 3368254 w 3667124"/>
                  <a:gd name="connsiteY3" fmla="*/ 754853 h 1008539"/>
                  <a:gd name="connsiteX4" fmla="*/ 3354594 w 3667124"/>
                  <a:gd name="connsiteY4" fmla="*/ 779849 h 1008539"/>
                  <a:gd name="connsiteX5" fmla="*/ 1833562 w 3667124"/>
                  <a:gd name="connsiteY5" fmla="*/ 1008539 h 1008539"/>
                  <a:gd name="connsiteX6" fmla="*/ 312530 w 3667124"/>
                  <a:gd name="connsiteY6" fmla="*/ 779849 h 1008539"/>
                  <a:gd name="connsiteX7" fmla="*/ 298871 w 3667124"/>
                  <a:gd name="connsiteY7" fmla="*/ 754853 h 1008539"/>
                  <a:gd name="connsiteX8" fmla="*/ 291109 w 3667124"/>
                  <a:gd name="connsiteY8" fmla="*/ 754853 h 1008539"/>
                  <a:gd name="connsiteX0-1" fmla="*/ 0 w 3667124"/>
                  <a:gd name="connsiteY0-2" fmla="*/ 0 h 1008539"/>
                  <a:gd name="connsiteX1-3" fmla="*/ 3667124 w 3667124"/>
                  <a:gd name="connsiteY1-4" fmla="*/ 0 h 1008539"/>
                  <a:gd name="connsiteX2-5" fmla="*/ 3376015 w 3667124"/>
                  <a:gd name="connsiteY2-6" fmla="*/ 754853 h 1008539"/>
                  <a:gd name="connsiteX3-7" fmla="*/ 3368254 w 3667124"/>
                  <a:gd name="connsiteY3-8" fmla="*/ 754853 h 1008539"/>
                  <a:gd name="connsiteX4-9" fmla="*/ 3354594 w 3667124"/>
                  <a:gd name="connsiteY4-10" fmla="*/ 779849 h 1008539"/>
                  <a:gd name="connsiteX5-11" fmla="*/ 1833562 w 3667124"/>
                  <a:gd name="connsiteY5-12" fmla="*/ 1008539 h 1008539"/>
                  <a:gd name="connsiteX6-13" fmla="*/ 312530 w 3667124"/>
                  <a:gd name="connsiteY6-14" fmla="*/ 779849 h 1008539"/>
                  <a:gd name="connsiteX7-15" fmla="*/ 298871 w 3667124"/>
                  <a:gd name="connsiteY7-16" fmla="*/ 754853 h 1008539"/>
                  <a:gd name="connsiteX8-17" fmla="*/ 0 w 3667124"/>
                  <a:gd name="connsiteY8-18" fmla="*/ 0 h 1008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667124" h="1008539">
                    <a:moveTo>
                      <a:pt x="0" y="0"/>
                    </a:moveTo>
                    <a:lnTo>
                      <a:pt x="3667124" y="0"/>
                    </a:lnTo>
                    <a:lnTo>
                      <a:pt x="3376015" y="754853"/>
                    </a:lnTo>
                    <a:lnTo>
                      <a:pt x="3368254" y="754853"/>
                    </a:lnTo>
                    <a:lnTo>
                      <a:pt x="3354594" y="779849"/>
                    </a:lnTo>
                    <a:cubicBezTo>
                      <a:pt x="3209823" y="910362"/>
                      <a:pt x="2583842" y="1008539"/>
                      <a:pt x="1833562" y="1008539"/>
                    </a:cubicBezTo>
                    <a:cubicBezTo>
                      <a:pt x="1083282" y="1008539"/>
                      <a:pt x="457302" y="910362"/>
                      <a:pt x="312530" y="779849"/>
                    </a:cubicBezTo>
                    <a:lnTo>
                      <a:pt x="298871" y="75485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alpha val="51000"/>
                    </a:schemeClr>
                  </a:gs>
                  <a:gs pos="59000">
                    <a:schemeClr val="accent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6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2D5946E-4316-4E52-8971-D54F3FBC34FB}"/>
                  </a:ext>
                </a:extLst>
              </p:cNvPr>
              <p:cNvSpPr/>
              <p:nvPr/>
            </p:nvSpPr>
            <p:spPr>
              <a:xfrm>
                <a:off x="1155322" y="1861191"/>
                <a:ext cx="3382026" cy="501917"/>
              </a:xfrm>
              <a:custGeom>
                <a:avLst/>
                <a:gdLst>
                  <a:gd name="connsiteX0" fmla="*/ 0 w 5086352"/>
                  <a:gd name="connsiteY0" fmla="*/ 0 h 754852"/>
                  <a:gd name="connsiteX1" fmla="*/ 2742 w 5086352"/>
                  <a:gd name="connsiteY1" fmla="*/ 0 h 754852"/>
                  <a:gd name="connsiteX2" fmla="*/ 51669 w 5086352"/>
                  <a:gd name="connsiteY2" fmla="*/ 113276 h 754852"/>
                  <a:gd name="connsiteX3" fmla="*/ 2543176 w 5086352"/>
                  <a:gd name="connsiteY3" fmla="*/ 587213 h 754852"/>
                  <a:gd name="connsiteX4" fmla="*/ 5034684 w 5086352"/>
                  <a:gd name="connsiteY4" fmla="*/ 113276 h 754852"/>
                  <a:gd name="connsiteX5" fmla="*/ 5083611 w 5086352"/>
                  <a:gd name="connsiteY5" fmla="*/ 0 h 754852"/>
                  <a:gd name="connsiteX6" fmla="*/ 5086352 w 5086352"/>
                  <a:gd name="connsiteY6" fmla="*/ 0 h 754852"/>
                  <a:gd name="connsiteX7" fmla="*/ 5086352 w 5086352"/>
                  <a:gd name="connsiteY7" fmla="*/ 172922 h 754852"/>
                  <a:gd name="connsiteX8" fmla="*/ 5083836 w 5086352"/>
                  <a:gd name="connsiteY8" fmla="*/ 172922 h 754852"/>
                  <a:gd name="connsiteX9" fmla="*/ 5073222 w 5086352"/>
                  <a:gd name="connsiteY9" fmla="*/ 221980 h 754852"/>
                  <a:gd name="connsiteX10" fmla="*/ 2543176 w 5086352"/>
                  <a:gd name="connsiteY10" fmla="*/ 754852 h 754852"/>
                  <a:gd name="connsiteX11" fmla="*/ 13130 w 5086352"/>
                  <a:gd name="connsiteY11" fmla="*/ 221980 h 754852"/>
                  <a:gd name="connsiteX12" fmla="*/ 2517 w 5086352"/>
                  <a:gd name="connsiteY12" fmla="*/ 172922 h 754852"/>
                  <a:gd name="connsiteX13" fmla="*/ 0 w 5086352"/>
                  <a:gd name="connsiteY13" fmla="*/ 172922 h 75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2" h="754852">
                    <a:moveTo>
                      <a:pt x="0" y="0"/>
                    </a:moveTo>
                    <a:lnTo>
                      <a:pt x="2742" y="0"/>
                    </a:lnTo>
                    <a:lnTo>
                      <a:pt x="51669" y="113276"/>
                    </a:lnTo>
                    <a:cubicBezTo>
                      <a:pt x="288810" y="383751"/>
                      <a:pt x="1314189" y="587213"/>
                      <a:pt x="2543176" y="587213"/>
                    </a:cubicBezTo>
                    <a:cubicBezTo>
                      <a:pt x="3772163" y="587213"/>
                      <a:pt x="4797542" y="383751"/>
                      <a:pt x="5034684" y="113276"/>
                    </a:cubicBezTo>
                    <a:lnTo>
                      <a:pt x="5083611" y="0"/>
                    </a:lnTo>
                    <a:lnTo>
                      <a:pt x="5086352" y="0"/>
                    </a:lnTo>
                    <a:lnTo>
                      <a:pt x="5086352" y="172922"/>
                    </a:lnTo>
                    <a:lnTo>
                      <a:pt x="5083836" y="172922"/>
                    </a:lnTo>
                    <a:lnTo>
                      <a:pt x="5073222" y="221980"/>
                    </a:lnTo>
                    <a:cubicBezTo>
                      <a:pt x="4942986" y="521286"/>
                      <a:pt x="3859948" y="754852"/>
                      <a:pt x="2543176" y="754852"/>
                    </a:cubicBezTo>
                    <a:cubicBezTo>
                      <a:pt x="1226404" y="754852"/>
                      <a:pt x="143367" y="521286"/>
                      <a:pt x="13130" y="221980"/>
                    </a:cubicBezTo>
                    <a:lnTo>
                      <a:pt x="2517" y="172922"/>
                    </a:lnTo>
                    <a:lnTo>
                      <a:pt x="0" y="172922"/>
                    </a:lnTo>
                    <a:close/>
                  </a:path>
                </a:pathLst>
              </a:custGeom>
              <a:gradFill>
                <a:gsLst>
                  <a:gs pos="10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  <a:gs pos="38000">
                    <a:schemeClr val="accent1"/>
                  </a:gs>
                  <a:gs pos="83000">
                    <a:schemeClr val="accent1"/>
                  </a:gs>
                  <a:gs pos="64000">
                    <a:schemeClr val="accent1">
                      <a:lumMod val="20000"/>
                      <a:lumOff val="80000"/>
                    </a:schemeClr>
                  </a:gs>
                  <a:gs pos="25000">
                    <a:schemeClr val="accent1">
                      <a:lumMod val="20000"/>
                      <a:lumOff val="80000"/>
                    </a:schemeClr>
                  </a:gs>
                </a:gsLst>
                <a:lin ang="150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6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562398A-77E0-48D8-A6AF-DFF1EDCE62E3}"/>
                  </a:ext>
                </a:extLst>
              </p:cNvPr>
              <p:cNvSpPr/>
              <p:nvPr/>
            </p:nvSpPr>
            <p:spPr>
              <a:xfrm>
                <a:off x="1480349" y="1600440"/>
                <a:ext cx="2731969" cy="525760"/>
              </a:xfrm>
              <a:prstGeom prst="ellipse">
                <a:avLst/>
              </a:prstGeom>
              <a:noFill/>
              <a:ln w="12700">
                <a:gradFill>
                  <a:gsLst>
                    <a:gs pos="14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lgDashDot"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8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044E362-E652-4D84-A00D-5CFD95703EEA}"/>
                  </a:ext>
                </a:extLst>
              </p:cNvPr>
              <p:cNvSpPr/>
              <p:nvPr/>
            </p:nvSpPr>
            <p:spPr>
              <a:xfrm>
                <a:off x="1627159" y="1234855"/>
                <a:ext cx="2438351" cy="670599"/>
              </a:xfrm>
              <a:custGeom>
                <a:avLst/>
                <a:gdLst>
                  <a:gd name="connsiteX0" fmla="*/ 0 w 3667124"/>
                  <a:gd name="connsiteY0" fmla="*/ 0 h 1008539"/>
                  <a:gd name="connsiteX1" fmla="*/ 3667124 w 3667124"/>
                  <a:gd name="connsiteY1" fmla="*/ 0 h 1008539"/>
                  <a:gd name="connsiteX2" fmla="*/ 3376015 w 3667124"/>
                  <a:gd name="connsiteY2" fmla="*/ 754853 h 1008539"/>
                  <a:gd name="connsiteX3" fmla="*/ 3368254 w 3667124"/>
                  <a:gd name="connsiteY3" fmla="*/ 754853 h 1008539"/>
                  <a:gd name="connsiteX4" fmla="*/ 3354594 w 3667124"/>
                  <a:gd name="connsiteY4" fmla="*/ 779849 h 1008539"/>
                  <a:gd name="connsiteX5" fmla="*/ 1833562 w 3667124"/>
                  <a:gd name="connsiteY5" fmla="*/ 1008539 h 1008539"/>
                  <a:gd name="connsiteX6" fmla="*/ 312530 w 3667124"/>
                  <a:gd name="connsiteY6" fmla="*/ 779849 h 1008539"/>
                  <a:gd name="connsiteX7" fmla="*/ 298871 w 3667124"/>
                  <a:gd name="connsiteY7" fmla="*/ 754853 h 1008539"/>
                  <a:gd name="connsiteX8" fmla="*/ 291109 w 3667124"/>
                  <a:gd name="connsiteY8" fmla="*/ 754853 h 1008539"/>
                  <a:gd name="connsiteX0-1" fmla="*/ 0 w 3667124"/>
                  <a:gd name="connsiteY0-2" fmla="*/ 0 h 1008539"/>
                  <a:gd name="connsiteX1-3" fmla="*/ 3667124 w 3667124"/>
                  <a:gd name="connsiteY1-4" fmla="*/ 0 h 1008539"/>
                  <a:gd name="connsiteX2-5" fmla="*/ 3376015 w 3667124"/>
                  <a:gd name="connsiteY2-6" fmla="*/ 754853 h 1008539"/>
                  <a:gd name="connsiteX3-7" fmla="*/ 3368254 w 3667124"/>
                  <a:gd name="connsiteY3-8" fmla="*/ 754853 h 1008539"/>
                  <a:gd name="connsiteX4-9" fmla="*/ 3354594 w 3667124"/>
                  <a:gd name="connsiteY4-10" fmla="*/ 779849 h 1008539"/>
                  <a:gd name="connsiteX5-11" fmla="*/ 1833562 w 3667124"/>
                  <a:gd name="connsiteY5-12" fmla="*/ 1008539 h 1008539"/>
                  <a:gd name="connsiteX6-13" fmla="*/ 312530 w 3667124"/>
                  <a:gd name="connsiteY6-14" fmla="*/ 779849 h 1008539"/>
                  <a:gd name="connsiteX7-15" fmla="*/ 298871 w 3667124"/>
                  <a:gd name="connsiteY7-16" fmla="*/ 754853 h 1008539"/>
                  <a:gd name="connsiteX8-17" fmla="*/ 0 w 3667124"/>
                  <a:gd name="connsiteY8-18" fmla="*/ 0 h 1008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667124" h="1008539">
                    <a:moveTo>
                      <a:pt x="0" y="0"/>
                    </a:moveTo>
                    <a:lnTo>
                      <a:pt x="3667124" y="0"/>
                    </a:lnTo>
                    <a:lnTo>
                      <a:pt x="3376015" y="754853"/>
                    </a:lnTo>
                    <a:lnTo>
                      <a:pt x="3368254" y="754853"/>
                    </a:lnTo>
                    <a:lnTo>
                      <a:pt x="3354594" y="779849"/>
                    </a:lnTo>
                    <a:cubicBezTo>
                      <a:pt x="3209823" y="910362"/>
                      <a:pt x="2583842" y="1008539"/>
                      <a:pt x="1833562" y="1008539"/>
                    </a:cubicBezTo>
                    <a:cubicBezTo>
                      <a:pt x="1083282" y="1008539"/>
                      <a:pt x="457302" y="910362"/>
                      <a:pt x="312530" y="779849"/>
                    </a:cubicBezTo>
                    <a:lnTo>
                      <a:pt x="298871" y="75485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alpha val="51000"/>
                    </a:schemeClr>
                  </a:gs>
                  <a:gs pos="10000">
                    <a:schemeClr val="accent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6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8E9C8EF-DB50-4895-BC8C-A995E7F2FE01}"/>
                  </a:ext>
                </a:extLst>
              </p:cNvPr>
              <p:cNvSpPr/>
              <p:nvPr/>
            </p:nvSpPr>
            <p:spPr>
              <a:xfrm>
                <a:off x="1627159" y="1234855"/>
                <a:ext cx="2438351" cy="670599"/>
              </a:xfrm>
              <a:custGeom>
                <a:avLst/>
                <a:gdLst>
                  <a:gd name="connsiteX0" fmla="*/ 0 w 3667124"/>
                  <a:gd name="connsiteY0" fmla="*/ 0 h 1008539"/>
                  <a:gd name="connsiteX1" fmla="*/ 3667124 w 3667124"/>
                  <a:gd name="connsiteY1" fmla="*/ 0 h 1008539"/>
                  <a:gd name="connsiteX2" fmla="*/ 3376015 w 3667124"/>
                  <a:gd name="connsiteY2" fmla="*/ 754853 h 1008539"/>
                  <a:gd name="connsiteX3" fmla="*/ 3368254 w 3667124"/>
                  <a:gd name="connsiteY3" fmla="*/ 754853 h 1008539"/>
                  <a:gd name="connsiteX4" fmla="*/ 3354594 w 3667124"/>
                  <a:gd name="connsiteY4" fmla="*/ 779849 h 1008539"/>
                  <a:gd name="connsiteX5" fmla="*/ 1833562 w 3667124"/>
                  <a:gd name="connsiteY5" fmla="*/ 1008539 h 1008539"/>
                  <a:gd name="connsiteX6" fmla="*/ 312530 w 3667124"/>
                  <a:gd name="connsiteY6" fmla="*/ 779849 h 1008539"/>
                  <a:gd name="connsiteX7" fmla="*/ 298871 w 3667124"/>
                  <a:gd name="connsiteY7" fmla="*/ 754853 h 1008539"/>
                  <a:gd name="connsiteX8" fmla="*/ 291109 w 3667124"/>
                  <a:gd name="connsiteY8" fmla="*/ 754853 h 1008539"/>
                  <a:gd name="connsiteX0-1" fmla="*/ 0 w 3667124"/>
                  <a:gd name="connsiteY0-2" fmla="*/ 0 h 1008539"/>
                  <a:gd name="connsiteX1-3" fmla="*/ 3667124 w 3667124"/>
                  <a:gd name="connsiteY1-4" fmla="*/ 0 h 1008539"/>
                  <a:gd name="connsiteX2-5" fmla="*/ 3376015 w 3667124"/>
                  <a:gd name="connsiteY2-6" fmla="*/ 754853 h 1008539"/>
                  <a:gd name="connsiteX3-7" fmla="*/ 3368254 w 3667124"/>
                  <a:gd name="connsiteY3-8" fmla="*/ 754853 h 1008539"/>
                  <a:gd name="connsiteX4-9" fmla="*/ 3354594 w 3667124"/>
                  <a:gd name="connsiteY4-10" fmla="*/ 779849 h 1008539"/>
                  <a:gd name="connsiteX5-11" fmla="*/ 1833562 w 3667124"/>
                  <a:gd name="connsiteY5-12" fmla="*/ 1008539 h 1008539"/>
                  <a:gd name="connsiteX6-13" fmla="*/ 312530 w 3667124"/>
                  <a:gd name="connsiteY6-14" fmla="*/ 779849 h 1008539"/>
                  <a:gd name="connsiteX7-15" fmla="*/ 298871 w 3667124"/>
                  <a:gd name="connsiteY7-16" fmla="*/ 754853 h 1008539"/>
                  <a:gd name="connsiteX8-17" fmla="*/ 0 w 3667124"/>
                  <a:gd name="connsiteY8-18" fmla="*/ 0 h 1008539"/>
                  <a:gd name="connsiteX0-19" fmla="*/ 0 w 3667124"/>
                  <a:gd name="connsiteY0-20" fmla="*/ 0 h 1008539"/>
                  <a:gd name="connsiteX1-21" fmla="*/ 3667124 w 3667124"/>
                  <a:gd name="connsiteY1-22" fmla="*/ 0 h 1008539"/>
                  <a:gd name="connsiteX2-23" fmla="*/ 3376015 w 3667124"/>
                  <a:gd name="connsiteY2-24" fmla="*/ 754853 h 1008539"/>
                  <a:gd name="connsiteX3-25" fmla="*/ 3354594 w 3667124"/>
                  <a:gd name="connsiteY3-26" fmla="*/ 779849 h 1008539"/>
                  <a:gd name="connsiteX4-27" fmla="*/ 1833562 w 3667124"/>
                  <a:gd name="connsiteY4-28" fmla="*/ 1008539 h 1008539"/>
                  <a:gd name="connsiteX5-29" fmla="*/ 312530 w 3667124"/>
                  <a:gd name="connsiteY5-30" fmla="*/ 779849 h 1008539"/>
                  <a:gd name="connsiteX6-31" fmla="*/ 298871 w 3667124"/>
                  <a:gd name="connsiteY6-32" fmla="*/ 754853 h 1008539"/>
                  <a:gd name="connsiteX7-33" fmla="*/ 0 w 3667124"/>
                  <a:gd name="connsiteY7-34" fmla="*/ 0 h 1008539"/>
                  <a:gd name="connsiteX0-35" fmla="*/ 0 w 3667124"/>
                  <a:gd name="connsiteY0-36" fmla="*/ 0 h 1008539"/>
                  <a:gd name="connsiteX1-37" fmla="*/ 3667124 w 3667124"/>
                  <a:gd name="connsiteY1-38" fmla="*/ 0 h 1008539"/>
                  <a:gd name="connsiteX2-39" fmla="*/ 3354594 w 3667124"/>
                  <a:gd name="connsiteY2-40" fmla="*/ 779849 h 1008539"/>
                  <a:gd name="connsiteX3-41" fmla="*/ 1833562 w 3667124"/>
                  <a:gd name="connsiteY3-42" fmla="*/ 1008539 h 1008539"/>
                  <a:gd name="connsiteX4-43" fmla="*/ 312530 w 3667124"/>
                  <a:gd name="connsiteY4-44" fmla="*/ 779849 h 1008539"/>
                  <a:gd name="connsiteX5-45" fmla="*/ 298871 w 3667124"/>
                  <a:gd name="connsiteY5-46" fmla="*/ 754853 h 1008539"/>
                  <a:gd name="connsiteX6-47" fmla="*/ 0 w 3667124"/>
                  <a:gd name="connsiteY6-48" fmla="*/ 0 h 1008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3667124" h="1008539">
                    <a:moveTo>
                      <a:pt x="0" y="0"/>
                    </a:moveTo>
                    <a:lnTo>
                      <a:pt x="3667124" y="0"/>
                    </a:lnTo>
                    <a:lnTo>
                      <a:pt x="3354594" y="779849"/>
                    </a:lnTo>
                    <a:cubicBezTo>
                      <a:pt x="3209823" y="910362"/>
                      <a:pt x="2583842" y="1008539"/>
                      <a:pt x="1833562" y="1008539"/>
                    </a:cubicBezTo>
                    <a:cubicBezTo>
                      <a:pt x="1083282" y="1008539"/>
                      <a:pt x="457302" y="910362"/>
                      <a:pt x="312530" y="779849"/>
                    </a:cubicBezTo>
                    <a:lnTo>
                      <a:pt x="298871" y="7548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gradFill>
                  <a:gsLst>
                    <a:gs pos="11000">
                      <a:schemeClr val="accent1">
                        <a:alpha val="0"/>
                      </a:schemeClr>
                    </a:gs>
                    <a:gs pos="76000">
                      <a:schemeClr val="accent1">
                        <a:alpha val="0"/>
                      </a:schemeClr>
                    </a:gs>
                    <a:gs pos="89000">
                      <a:schemeClr val="accent1">
                        <a:alpha val="0"/>
                      </a:schemeClr>
                    </a:gs>
                    <a:gs pos="5100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6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550" name="组合 549">
            <a:extLst>
              <a:ext uri="{FF2B5EF4-FFF2-40B4-BE49-F238E27FC236}">
                <a16:creationId xmlns:a16="http://schemas.microsoft.com/office/drawing/2014/main" id="{2D51AA8E-8AEC-4452-A030-F72A97C541E3}"/>
              </a:ext>
            </a:extLst>
          </p:cNvPr>
          <p:cNvGrpSpPr/>
          <p:nvPr/>
        </p:nvGrpSpPr>
        <p:grpSpPr>
          <a:xfrm flipH="1">
            <a:off x="7870587" y="1394298"/>
            <a:ext cx="1237896" cy="1237902"/>
            <a:chOff x="2955331" y="2224466"/>
            <a:chExt cx="1577756" cy="1577764"/>
          </a:xfrm>
        </p:grpSpPr>
        <p:grpSp>
          <p:nvGrpSpPr>
            <p:cNvPr id="761" name="组合 760">
              <a:extLst>
                <a:ext uri="{FF2B5EF4-FFF2-40B4-BE49-F238E27FC236}">
                  <a16:creationId xmlns:a16="http://schemas.microsoft.com/office/drawing/2014/main" id="{F16292C4-CC2E-49C4-A8CA-D2E701B29437}"/>
                </a:ext>
              </a:extLst>
            </p:cNvPr>
            <p:cNvGrpSpPr/>
            <p:nvPr/>
          </p:nvGrpSpPr>
          <p:grpSpPr>
            <a:xfrm>
              <a:off x="2955331" y="2224466"/>
              <a:ext cx="1577756" cy="1577764"/>
              <a:chOff x="2646364" y="1663284"/>
              <a:chExt cx="1577756" cy="1577764"/>
            </a:xfrm>
          </p:grpSpPr>
          <p:sp>
            <p:nvSpPr>
              <p:cNvPr id="763" name="椭圆 762">
                <a:extLst>
                  <a:ext uri="{FF2B5EF4-FFF2-40B4-BE49-F238E27FC236}">
                    <a16:creationId xmlns:a16="http://schemas.microsoft.com/office/drawing/2014/main" id="{3E482823-393E-4B9B-9944-02722CBD9FF0}"/>
                  </a:ext>
                </a:extLst>
              </p:cNvPr>
              <p:cNvSpPr/>
              <p:nvPr/>
            </p:nvSpPr>
            <p:spPr>
              <a:xfrm>
                <a:off x="2652444" y="1669369"/>
                <a:ext cx="1565596" cy="1565595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grpSp>
            <p:nvGrpSpPr>
              <p:cNvPr id="764" name="组合 763">
                <a:extLst>
                  <a:ext uri="{FF2B5EF4-FFF2-40B4-BE49-F238E27FC236}">
                    <a16:creationId xmlns:a16="http://schemas.microsoft.com/office/drawing/2014/main" id="{122C9F7F-C360-4B2E-BD5B-7209A3DCF52F}"/>
                  </a:ext>
                </a:extLst>
              </p:cNvPr>
              <p:cNvGrpSpPr/>
              <p:nvPr/>
            </p:nvGrpSpPr>
            <p:grpSpPr>
              <a:xfrm>
                <a:off x="2646364" y="1663284"/>
                <a:ext cx="1577756" cy="1577764"/>
                <a:chOff x="2842276" y="-419100"/>
                <a:chExt cx="5577822" cy="5577840"/>
              </a:xfrm>
            </p:grpSpPr>
            <p:sp>
              <p:nvSpPr>
                <p:cNvPr id="765" name="弧形 764">
                  <a:extLst>
                    <a:ext uri="{FF2B5EF4-FFF2-40B4-BE49-F238E27FC236}">
                      <a16:creationId xmlns:a16="http://schemas.microsoft.com/office/drawing/2014/main" id="{967875A2-E7EC-4DCB-8EB0-EB4596E5E36F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6" name="弧形 765">
                  <a:extLst>
                    <a:ext uri="{FF2B5EF4-FFF2-40B4-BE49-F238E27FC236}">
                      <a16:creationId xmlns:a16="http://schemas.microsoft.com/office/drawing/2014/main" id="{C6853322-951A-4833-A1F2-7BCE6D031B49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7" name="弧形 766">
                  <a:extLst>
                    <a:ext uri="{FF2B5EF4-FFF2-40B4-BE49-F238E27FC236}">
                      <a16:creationId xmlns:a16="http://schemas.microsoft.com/office/drawing/2014/main" id="{A55EB1B9-311F-4B80-9280-4D3977BEF381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8" name="弧形 767">
                  <a:extLst>
                    <a:ext uri="{FF2B5EF4-FFF2-40B4-BE49-F238E27FC236}">
                      <a16:creationId xmlns:a16="http://schemas.microsoft.com/office/drawing/2014/main" id="{1FA69A2C-6D17-4DF8-910A-5F0BBC900E8F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9" name="弧形 768">
                  <a:extLst>
                    <a:ext uri="{FF2B5EF4-FFF2-40B4-BE49-F238E27FC236}">
                      <a16:creationId xmlns:a16="http://schemas.microsoft.com/office/drawing/2014/main" id="{3E9843FB-141F-41F6-835E-3827FA8B9667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0" name="弧形 769">
                  <a:extLst>
                    <a:ext uri="{FF2B5EF4-FFF2-40B4-BE49-F238E27FC236}">
                      <a16:creationId xmlns:a16="http://schemas.microsoft.com/office/drawing/2014/main" id="{F6DEFAC2-D184-4E48-B72B-50EE85095DD4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1" name="弧形 770">
                  <a:extLst>
                    <a:ext uri="{FF2B5EF4-FFF2-40B4-BE49-F238E27FC236}">
                      <a16:creationId xmlns:a16="http://schemas.microsoft.com/office/drawing/2014/main" id="{917409B0-B355-4346-8A28-A5B5522C5DA3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2" name="弧形 771">
                  <a:extLst>
                    <a:ext uri="{FF2B5EF4-FFF2-40B4-BE49-F238E27FC236}">
                      <a16:creationId xmlns:a16="http://schemas.microsoft.com/office/drawing/2014/main" id="{0E86FBC8-E34A-4CC8-B5FC-BF0B3DAE06E3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3" name="弧形 772">
                  <a:extLst>
                    <a:ext uri="{FF2B5EF4-FFF2-40B4-BE49-F238E27FC236}">
                      <a16:creationId xmlns:a16="http://schemas.microsoft.com/office/drawing/2014/main" id="{CC3C0306-7116-43D4-937B-4FFE7BF272DF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4" name="弧形 773">
                  <a:extLst>
                    <a:ext uri="{FF2B5EF4-FFF2-40B4-BE49-F238E27FC236}">
                      <a16:creationId xmlns:a16="http://schemas.microsoft.com/office/drawing/2014/main" id="{B19A22A6-9037-4448-B90B-8F7B59603FB8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5" name="弧形 774">
                  <a:extLst>
                    <a:ext uri="{FF2B5EF4-FFF2-40B4-BE49-F238E27FC236}">
                      <a16:creationId xmlns:a16="http://schemas.microsoft.com/office/drawing/2014/main" id="{A9ACD471-F2E0-43CB-9D80-E33FFDCF3ED2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6" name="弧形 775">
                  <a:extLst>
                    <a:ext uri="{FF2B5EF4-FFF2-40B4-BE49-F238E27FC236}">
                      <a16:creationId xmlns:a16="http://schemas.microsoft.com/office/drawing/2014/main" id="{E7CF0991-CCA1-49EF-9C06-E536D5E18D41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7" name="弧形 776">
                  <a:extLst>
                    <a:ext uri="{FF2B5EF4-FFF2-40B4-BE49-F238E27FC236}">
                      <a16:creationId xmlns:a16="http://schemas.microsoft.com/office/drawing/2014/main" id="{A609E4B1-555D-4336-B77D-6AB93C883D29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8" name="弧形 777">
                  <a:extLst>
                    <a:ext uri="{FF2B5EF4-FFF2-40B4-BE49-F238E27FC236}">
                      <a16:creationId xmlns:a16="http://schemas.microsoft.com/office/drawing/2014/main" id="{D3F865A8-70DC-48C7-BA73-1E87B4E58746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9" name="弧形 778">
                  <a:extLst>
                    <a:ext uri="{FF2B5EF4-FFF2-40B4-BE49-F238E27FC236}">
                      <a16:creationId xmlns:a16="http://schemas.microsoft.com/office/drawing/2014/main" id="{8E93EA0A-1D36-4E88-9A38-6E22497F116C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0" name="弧形 779">
                  <a:extLst>
                    <a:ext uri="{FF2B5EF4-FFF2-40B4-BE49-F238E27FC236}">
                      <a16:creationId xmlns:a16="http://schemas.microsoft.com/office/drawing/2014/main" id="{AF5F09C7-42FD-4588-BEF5-F9A9C9727B2C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1" name="弧形 780">
                  <a:extLst>
                    <a:ext uri="{FF2B5EF4-FFF2-40B4-BE49-F238E27FC236}">
                      <a16:creationId xmlns:a16="http://schemas.microsoft.com/office/drawing/2014/main" id="{BFAFFF85-102F-4311-8A78-29E919BCFDDB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2" name="弧形 781">
                  <a:extLst>
                    <a:ext uri="{FF2B5EF4-FFF2-40B4-BE49-F238E27FC236}">
                      <a16:creationId xmlns:a16="http://schemas.microsoft.com/office/drawing/2014/main" id="{9AAA0B9E-CF56-4C49-AB09-047F60B12A7C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3" name="弧形 782">
                  <a:extLst>
                    <a:ext uri="{FF2B5EF4-FFF2-40B4-BE49-F238E27FC236}">
                      <a16:creationId xmlns:a16="http://schemas.microsoft.com/office/drawing/2014/main" id="{6B28151F-3578-406A-B49A-5607AE7A08B8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4" name="弧形 783">
                  <a:extLst>
                    <a:ext uri="{FF2B5EF4-FFF2-40B4-BE49-F238E27FC236}">
                      <a16:creationId xmlns:a16="http://schemas.microsoft.com/office/drawing/2014/main" id="{DAD50A90-8AE0-496A-9818-D05F0393B7CD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5" name="弧形 784">
                  <a:extLst>
                    <a:ext uri="{FF2B5EF4-FFF2-40B4-BE49-F238E27FC236}">
                      <a16:creationId xmlns:a16="http://schemas.microsoft.com/office/drawing/2014/main" id="{72F50334-7676-4B50-98E9-40FEEE192D0D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6" name="弧形 785">
                  <a:extLst>
                    <a:ext uri="{FF2B5EF4-FFF2-40B4-BE49-F238E27FC236}">
                      <a16:creationId xmlns:a16="http://schemas.microsoft.com/office/drawing/2014/main" id="{C4C9842B-25E8-4459-B5DB-D31311BDA8E0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7" name="弧形 786">
                  <a:extLst>
                    <a:ext uri="{FF2B5EF4-FFF2-40B4-BE49-F238E27FC236}">
                      <a16:creationId xmlns:a16="http://schemas.microsoft.com/office/drawing/2014/main" id="{3391C5E0-7009-45A3-8B59-9CA7128FDE4D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8" name="弧形 787">
                  <a:extLst>
                    <a:ext uri="{FF2B5EF4-FFF2-40B4-BE49-F238E27FC236}">
                      <a16:creationId xmlns:a16="http://schemas.microsoft.com/office/drawing/2014/main" id="{098D048D-D015-457E-8136-672302AF5532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9" name="弧形 788">
                  <a:extLst>
                    <a:ext uri="{FF2B5EF4-FFF2-40B4-BE49-F238E27FC236}">
                      <a16:creationId xmlns:a16="http://schemas.microsoft.com/office/drawing/2014/main" id="{3E294860-2A84-4571-BAEE-0CA2436EA901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0" name="弧形 789">
                  <a:extLst>
                    <a:ext uri="{FF2B5EF4-FFF2-40B4-BE49-F238E27FC236}">
                      <a16:creationId xmlns:a16="http://schemas.microsoft.com/office/drawing/2014/main" id="{1E1079D2-2CB0-4348-A53D-31DB2C7DB66A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1" name="弧形 790">
                  <a:extLst>
                    <a:ext uri="{FF2B5EF4-FFF2-40B4-BE49-F238E27FC236}">
                      <a16:creationId xmlns:a16="http://schemas.microsoft.com/office/drawing/2014/main" id="{B0B89476-B02E-4762-B9F2-AD7C76AA806F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2" name="弧形 791">
                  <a:extLst>
                    <a:ext uri="{FF2B5EF4-FFF2-40B4-BE49-F238E27FC236}">
                      <a16:creationId xmlns:a16="http://schemas.microsoft.com/office/drawing/2014/main" id="{F626093A-F531-4858-9DE1-09F6F2B74116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3" name="弧形 792">
                  <a:extLst>
                    <a:ext uri="{FF2B5EF4-FFF2-40B4-BE49-F238E27FC236}">
                      <a16:creationId xmlns:a16="http://schemas.microsoft.com/office/drawing/2014/main" id="{C6F189C2-DB9F-411A-AC97-BA1AEE8F8384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4" name="弧形 793">
                  <a:extLst>
                    <a:ext uri="{FF2B5EF4-FFF2-40B4-BE49-F238E27FC236}">
                      <a16:creationId xmlns:a16="http://schemas.microsoft.com/office/drawing/2014/main" id="{536BEB36-953D-4241-9C15-0EF62CFEBF3C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5" name="弧形 794">
                  <a:extLst>
                    <a:ext uri="{FF2B5EF4-FFF2-40B4-BE49-F238E27FC236}">
                      <a16:creationId xmlns:a16="http://schemas.microsoft.com/office/drawing/2014/main" id="{DCE13FBE-A10F-4EAE-8276-DBE156357D3A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6" name="弧形 795">
                  <a:extLst>
                    <a:ext uri="{FF2B5EF4-FFF2-40B4-BE49-F238E27FC236}">
                      <a16:creationId xmlns:a16="http://schemas.microsoft.com/office/drawing/2014/main" id="{9553B48E-5BB8-4DDB-8919-0773D6DE17F7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7" name="弧形 796">
                  <a:extLst>
                    <a:ext uri="{FF2B5EF4-FFF2-40B4-BE49-F238E27FC236}">
                      <a16:creationId xmlns:a16="http://schemas.microsoft.com/office/drawing/2014/main" id="{7282B342-263D-4848-9EC3-AE90E94B80A0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8" name="弧形 797">
                  <a:extLst>
                    <a:ext uri="{FF2B5EF4-FFF2-40B4-BE49-F238E27FC236}">
                      <a16:creationId xmlns:a16="http://schemas.microsoft.com/office/drawing/2014/main" id="{ED8C4900-2003-4D99-884B-554B3EA4BA92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9" name="弧形 798">
                  <a:extLst>
                    <a:ext uri="{FF2B5EF4-FFF2-40B4-BE49-F238E27FC236}">
                      <a16:creationId xmlns:a16="http://schemas.microsoft.com/office/drawing/2014/main" id="{CE6A003B-6E2C-47D2-8266-1CF0B55D9A82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0" name="弧形 799">
                  <a:extLst>
                    <a:ext uri="{FF2B5EF4-FFF2-40B4-BE49-F238E27FC236}">
                      <a16:creationId xmlns:a16="http://schemas.microsoft.com/office/drawing/2014/main" id="{9E693C91-2FB3-41F9-B455-D2A72B1C08EC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1" name="弧形 800">
                  <a:extLst>
                    <a:ext uri="{FF2B5EF4-FFF2-40B4-BE49-F238E27FC236}">
                      <a16:creationId xmlns:a16="http://schemas.microsoft.com/office/drawing/2014/main" id="{92B66610-960E-4325-92C2-D3B5632E5F32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2" name="弧形 801">
                  <a:extLst>
                    <a:ext uri="{FF2B5EF4-FFF2-40B4-BE49-F238E27FC236}">
                      <a16:creationId xmlns:a16="http://schemas.microsoft.com/office/drawing/2014/main" id="{A59A03A3-0C5C-4F2E-B92B-13225BBCF0E1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3" name="弧形 802">
                  <a:extLst>
                    <a:ext uri="{FF2B5EF4-FFF2-40B4-BE49-F238E27FC236}">
                      <a16:creationId xmlns:a16="http://schemas.microsoft.com/office/drawing/2014/main" id="{F34718F5-54CD-456E-8A5E-D5C245463CB0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4" name="弧形 803">
                  <a:extLst>
                    <a:ext uri="{FF2B5EF4-FFF2-40B4-BE49-F238E27FC236}">
                      <a16:creationId xmlns:a16="http://schemas.microsoft.com/office/drawing/2014/main" id="{11CE2C0E-C3D5-43E8-BB0D-CBE8B33B26B5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5" name="弧形 804">
                  <a:extLst>
                    <a:ext uri="{FF2B5EF4-FFF2-40B4-BE49-F238E27FC236}">
                      <a16:creationId xmlns:a16="http://schemas.microsoft.com/office/drawing/2014/main" id="{DF0B90D5-ABCA-481D-9162-8375F45E37A6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6" name="弧形 805">
                  <a:extLst>
                    <a:ext uri="{FF2B5EF4-FFF2-40B4-BE49-F238E27FC236}">
                      <a16:creationId xmlns:a16="http://schemas.microsoft.com/office/drawing/2014/main" id="{32BFD281-8F89-4F8F-9687-0E38778CA392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7" name="弧形 806">
                  <a:extLst>
                    <a:ext uri="{FF2B5EF4-FFF2-40B4-BE49-F238E27FC236}">
                      <a16:creationId xmlns:a16="http://schemas.microsoft.com/office/drawing/2014/main" id="{2854EDFC-ED9B-4B16-B917-97F723E9165B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8" name="弧形 807">
                  <a:extLst>
                    <a:ext uri="{FF2B5EF4-FFF2-40B4-BE49-F238E27FC236}">
                      <a16:creationId xmlns:a16="http://schemas.microsoft.com/office/drawing/2014/main" id="{DCA94790-4E56-4DC8-ACA5-2642F6DF0CAF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9" name="弧形 808">
                  <a:extLst>
                    <a:ext uri="{FF2B5EF4-FFF2-40B4-BE49-F238E27FC236}">
                      <a16:creationId xmlns:a16="http://schemas.microsoft.com/office/drawing/2014/main" id="{95D8409E-9532-4D46-9858-6ABD9208223E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0" name="弧形 809">
                  <a:extLst>
                    <a:ext uri="{FF2B5EF4-FFF2-40B4-BE49-F238E27FC236}">
                      <a16:creationId xmlns:a16="http://schemas.microsoft.com/office/drawing/2014/main" id="{8020ABDD-6E00-4E20-8D98-E279FC736B51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1" name="弧形 810">
                  <a:extLst>
                    <a:ext uri="{FF2B5EF4-FFF2-40B4-BE49-F238E27FC236}">
                      <a16:creationId xmlns:a16="http://schemas.microsoft.com/office/drawing/2014/main" id="{C68C8348-37A1-44FF-904B-482383D25F93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2" name="弧形 811">
                  <a:extLst>
                    <a:ext uri="{FF2B5EF4-FFF2-40B4-BE49-F238E27FC236}">
                      <a16:creationId xmlns:a16="http://schemas.microsoft.com/office/drawing/2014/main" id="{E9874F02-9038-405A-B617-8F14665CD796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3" name="弧形 812">
                  <a:extLst>
                    <a:ext uri="{FF2B5EF4-FFF2-40B4-BE49-F238E27FC236}">
                      <a16:creationId xmlns:a16="http://schemas.microsoft.com/office/drawing/2014/main" id="{3B8D3927-60B6-4A32-A176-F8E64AE20286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4" name="弧形 813">
                  <a:extLst>
                    <a:ext uri="{FF2B5EF4-FFF2-40B4-BE49-F238E27FC236}">
                      <a16:creationId xmlns:a16="http://schemas.microsoft.com/office/drawing/2014/main" id="{B9ECB411-34FC-472B-BD23-B11FCCCBAAF1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5" name="弧形 814">
                  <a:extLst>
                    <a:ext uri="{FF2B5EF4-FFF2-40B4-BE49-F238E27FC236}">
                      <a16:creationId xmlns:a16="http://schemas.microsoft.com/office/drawing/2014/main" id="{96C972C7-618F-49CD-AB64-6CC1E07FA76C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6" name="弧形 815">
                  <a:extLst>
                    <a:ext uri="{FF2B5EF4-FFF2-40B4-BE49-F238E27FC236}">
                      <a16:creationId xmlns:a16="http://schemas.microsoft.com/office/drawing/2014/main" id="{BA33BEFE-D744-4CE6-947A-30F4D6A031F4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7" name="弧形 816">
                  <a:extLst>
                    <a:ext uri="{FF2B5EF4-FFF2-40B4-BE49-F238E27FC236}">
                      <a16:creationId xmlns:a16="http://schemas.microsoft.com/office/drawing/2014/main" id="{10D35D72-48FA-43BE-ABEA-980DD08FD856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8" name="弧形 817">
                  <a:extLst>
                    <a:ext uri="{FF2B5EF4-FFF2-40B4-BE49-F238E27FC236}">
                      <a16:creationId xmlns:a16="http://schemas.microsoft.com/office/drawing/2014/main" id="{AF76791F-5248-42E6-AC7A-682C121EA259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9" name="弧形 818">
                  <a:extLst>
                    <a:ext uri="{FF2B5EF4-FFF2-40B4-BE49-F238E27FC236}">
                      <a16:creationId xmlns:a16="http://schemas.microsoft.com/office/drawing/2014/main" id="{855E0645-C005-4525-A3CA-984355493964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0" name="弧形 819">
                  <a:extLst>
                    <a:ext uri="{FF2B5EF4-FFF2-40B4-BE49-F238E27FC236}">
                      <a16:creationId xmlns:a16="http://schemas.microsoft.com/office/drawing/2014/main" id="{3DD8B0D6-3D15-40AD-A8C2-33540AC89067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1" name="弧形 820">
                  <a:extLst>
                    <a:ext uri="{FF2B5EF4-FFF2-40B4-BE49-F238E27FC236}">
                      <a16:creationId xmlns:a16="http://schemas.microsoft.com/office/drawing/2014/main" id="{2306CE51-0425-4CAE-876A-CDC7346E7F90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2" name="弧形 821">
                  <a:extLst>
                    <a:ext uri="{FF2B5EF4-FFF2-40B4-BE49-F238E27FC236}">
                      <a16:creationId xmlns:a16="http://schemas.microsoft.com/office/drawing/2014/main" id="{DD1C6CC3-2268-4F5C-B8B7-5048F8047320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3" name="弧形 822">
                  <a:extLst>
                    <a:ext uri="{FF2B5EF4-FFF2-40B4-BE49-F238E27FC236}">
                      <a16:creationId xmlns:a16="http://schemas.microsoft.com/office/drawing/2014/main" id="{1EF36949-B5FB-4EA6-8858-6072F2928609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4" name="弧形 823">
                  <a:extLst>
                    <a:ext uri="{FF2B5EF4-FFF2-40B4-BE49-F238E27FC236}">
                      <a16:creationId xmlns:a16="http://schemas.microsoft.com/office/drawing/2014/main" id="{90D3D1E9-8107-428B-91E8-8A73B01B4F03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5" name="弧形 824">
                  <a:extLst>
                    <a:ext uri="{FF2B5EF4-FFF2-40B4-BE49-F238E27FC236}">
                      <a16:creationId xmlns:a16="http://schemas.microsoft.com/office/drawing/2014/main" id="{9EC27090-A97E-4C16-9E8E-2C82AF2FE31E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6" name="弧形 825">
                  <a:extLst>
                    <a:ext uri="{FF2B5EF4-FFF2-40B4-BE49-F238E27FC236}">
                      <a16:creationId xmlns:a16="http://schemas.microsoft.com/office/drawing/2014/main" id="{54A872FE-7CF6-40AE-A1B4-54D43EA8B0B4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7" name="弧形 826">
                  <a:extLst>
                    <a:ext uri="{FF2B5EF4-FFF2-40B4-BE49-F238E27FC236}">
                      <a16:creationId xmlns:a16="http://schemas.microsoft.com/office/drawing/2014/main" id="{EE6A246B-8FEB-44AF-96F3-8F861157E73A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8" name="弧形 827">
                  <a:extLst>
                    <a:ext uri="{FF2B5EF4-FFF2-40B4-BE49-F238E27FC236}">
                      <a16:creationId xmlns:a16="http://schemas.microsoft.com/office/drawing/2014/main" id="{979D2CAB-6E3F-4C11-A116-88C280F27B63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9" name="弧形 828">
                  <a:extLst>
                    <a:ext uri="{FF2B5EF4-FFF2-40B4-BE49-F238E27FC236}">
                      <a16:creationId xmlns:a16="http://schemas.microsoft.com/office/drawing/2014/main" id="{BE5482B3-38F6-40BE-BD9A-F61C5DF8656D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0" name="弧形 829">
                  <a:extLst>
                    <a:ext uri="{FF2B5EF4-FFF2-40B4-BE49-F238E27FC236}">
                      <a16:creationId xmlns:a16="http://schemas.microsoft.com/office/drawing/2014/main" id="{95496A52-EE20-445A-9D9F-F750E7E685BA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1" name="弧形 830">
                  <a:extLst>
                    <a:ext uri="{FF2B5EF4-FFF2-40B4-BE49-F238E27FC236}">
                      <a16:creationId xmlns:a16="http://schemas.microsoft.com/office/drawing/2014/main" id="{3D575423-6518-4261-9E87-0A8BDAD0258C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2" name="弧形 831">
                  <a:extLst>
                    <a:ext uri="{FF2B5EF4-FFF2-40B4-BE49-F238E27FC236}">
                      <a16:creationId xmlns:a16="http://schemas.microsoft.com/office/drawing/2014/main" id="{AE1DDB59-4E51-4F8B-9D0E-2EEBFF219A30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3" name="弧形 832">
                  <a:extLst>
                    <a:ext uri="{FF2B5EF4-FFF2-40B4-BE49-F238E27FC236}">
                      <a16:creationId xmlns:a16="http://schemas.microsoft.com/office/drawing/2014/main" id="{5057196F-CB2D-4D51-856E-2D05B6CEB786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4" name="弧形 833">
                  <a:extLst>
                    <a:ext uri="{FF2B5EF4-FFF2-40B4-BE49-F238E27FC236}">
                      <a16:creationId xmlns:a16="http://schemas.microsoft.com/office/drawing/2014/main" id="{50004635-3583-40C3-8CCC-206113B20203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5" name="弧形 834">
                  <a:extLst>
                    <a:ext uri="{FF2B5EF4-FFF2-40B4-BE49-F238E27FC236}">
                      <a16:creationId xmlns:a16="http://schemas.microsoft.com/office/drawing/2014/main" id="{0AC69F88-FC96-404E-8DBC-5C9B12648B27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6" name="弧形 835">
                  <a:extLst>
                    <a:ext uri="{FF2B5EF4-FFF2-40B4-BE49-F238E27FC236}">
                      <a16:creationId xmlns:a16="http://schemas.microsoft.com/office/drawing/2014/main" id="{C538E05F-A8D7-4EF0-8EC3-F44FC8F3730A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7" name="弧形 836">
                  <a:extLst>
                    <a:ext uri="{FF2B5EF4-FFF2-40B4-BE49-F238E27FC236}">
                      <a16:creationId xmlns:a16="http://schemas.microsoft.com/office/drawing/2014/main" id="{E1ED7F6F-4514-45F7-9159-D5C66A36B10D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8" name="弧形 837">
                  <a:extLst>
                    <a:ext uri="{FF2B5EF4-FFF2-40B4-BE49-F238E27FC236}">
                      <a16:creationId xmlns:a16="http://schemas.microsoft.com/office/drawing/2014/main" id="{EB2354F0-C6B8-47EA-BA26-56FFDCDCA28F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9" name="弧形 838">
                  <a:extLst>
                    <a:ext uri="{FF2B5EF4-FFF2-40B4-BE49-F238E27FC236}">
                      <a16:creationId xmlns:a16="http://schemas.microsoft.com/office/drawing/2014/main" id="{758837B8-0BE1-4B7E-A48A-091BEEAC64F3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0" name="弧形 839">
                  <a:extLst>
                    <a:ext uri="{FF2B5EF4-FFF2-40B4-BE49-F238E27FC236}">
                      <a16:creationId xmlns:a16="http://schemas.microsoft.com/office/drawing/2014/main" id="{4D4FED3A-DFB4-447C-965C-C8061AFB3350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1" name="弧形 840">
                  <a:extLst>
                    <a:ext uri="{FF2B5EF4-FFF2-40B4-BE49-F238E27FC236}">
                      <a16:creationId xmlns:a16="http://schemas.microsoft.com/office/drawing/2014/main" id="{AE772086-9E3F-4D19-9757-48E3D74DEECE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2" name="弧形 841">
                  <a:extLst>
                    <a:ext uri="{FF2B5EF4-FFF2-40B4-BE49-F238E27FC236}">
                      <a16:creationId xmlns:a16="http://schemas.microsoft.com/office/drawing/2014/main" id="{CB1D8EEC-2764-42FF-8BCA-A1D873F5D969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3" name="弧形 842">
                  <a:extLst>
                    <a:ext uri="{FF2B5EF4-FFF2-40B4-BE49-F238E27FC236}">
                      <a16:creationId xmlns:a16="http://schemas.microsoft.com/office/drawing/2014/main" id="{E0DAB08A-0170-4525-BED4-7F0C5DF3F3D0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4" name="弧形 843">
                  <a:extLst>
                    <a:ext uri="{FF2B5EF4-FFF2-40B4-BE49-F238E27FC236}">
                      <a16:creationId xmlns:a16="http://schemas.microsoft.com/office/drawing/2014/main" id="{7A022CBB-04B0-4414-B485-730B9C32F110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5" name="弧形 844">
                  <a:extLst>
                    <a:ext uri="{FF2B5EF4-FFF2-40B4-BE49-F238E27FC236}">
                      <a16:creationId xmlns:a16="http://schemas.microsoft.com/office/drawing/2014/main" id="{465DC14A-98FD-41BD-8F11-347F1A97700E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6" name="弧形 845">
                  <a:extLst>
                    <a:ext uri="{FF2B5EF4-FFF2-40B4-BE49-F238E27FC236}">
                      <a16:creationId xmlns:a16="http://schemas.microsoft.com/office/drawing/2014/main" id="{FFB23B53-21DB-44B3-BE20-653463F754D6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7" name="弧形 846">
                  <a:extLst>
                    <a:ext uri="{FF2B5EF4-FFF2-40B4-BE49-F238E27FC236}">
                      <a16:creationId xmlns:a16="http://schemas.microsoft.com/office/drawing/2014/main" id="{419EC00F-8454-45E1-BEC6-EA70818B4A4D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8" name="弧形 847">
                  <a:extLst>
                    <a:ext uri="{FF2B5EF4-FFF2-40B4-BE49-F238E27FC236}">
                      <a16:creationId xmlns:a16="http://schemas.microsoft.com/office/drawing/2014/main" id="{43FC327F-2AE7-4325-B6F8-E21E09EDDE25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9" name="弧形 848">
                  <a:extLst>
                    <a:ext uri="{FF2B5EF4-FFF2-40B4-BE49-F238E27FC236}">
                      <a16:creationId xmlns:a16="http://schemas.microsoft.com/office/drawing/2014/main" id="{A1D72932-3955-40C9-82D0-AFDC1919C17B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0" name="弧形 849">
                  <a:extLst>
                    <a:ext uri="{FF2B5EF4-FFF2-40B4-BE49-F238E27FC236}">
                      <a16:creationId xmlns:a16="http://schemas.microsoft.com/office/drawing/2014/main" id="{9C8263E5-8296-496D-B540-E38A5AD4BA35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1" name="弧形 850">
                  <a:extLst>
                    <a:ext uri="{FF2B5EF4-FFF2-40B4-BE49-F238E27FC236}">
                      <a16:creationId xmlns:a16="http://schemas.microsoft.com/office/drawing/2014/main" id="{E21C2E90-5F62-469D-87C3-6F5CF63D98D5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2" name="弧形 851">
                  <a:extLst>
                    <a:ext uri="{FF2B5EF4-FFF2-40B4-BE49-F238E27FC236}">
                      <a16:creationId xmlns:a16="http://schemas.microsoft.com/office/drawing/2014/main" id="{5F3471B8-429F-42A9-90B2-63975DF08592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3" name="弧形 852">
                  <a:extLst>
                    <a:ext uri="{FF2B5EF4-FFF2-40B4-BE49-F238E27FC236}">
                      <a16:creationId xmlns:a16="http://schemas.microsoft.com/office/drawing/2014/main" id="{7AF126E0-EFD1-4DA1-80A5-E7974D1BCD57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4" name="弧形 853">
                  <a:extLst>
                    <a:ext uri="{FF2B5EF4-FFF2-40B4-BE49-F238E27FC236}">
                      <a16:creationId xmlns:a16="http://schemas.microsoft.com/office/drawing/2014/main" id="{5DCE195F-E13D-41C8-B07F-D63A85C7548B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5" name="弧形 854">
                  <a:extLst>
                    <a:ext uri="{FF2B5EF4-FFF2-40B4-BE49-F238E27FC236}">
                      <a16:creationId xmlns:a16="http://schemas.microsoft.com/office/drawing/2014/main" id="{CBB238AA-FE75-4EC0-991B-4183EFF4A932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6" name="弧形 855">
                  <a:extLst>
                    <a:ext uri="{FF2B5EF4-FFF2-40B4-BE49-F238E27FC236}">
                      <a16:creationId xmlns:a16="http://schemas.microsoft.com/office/drawing/2014/main" id="{3C155952-C315-42D0-991C-194DF6B45E71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7" name="弧形 856">
                  <a:extLst>
                    <a:ext uri="{FF2B5EF4-FFF2-40B4-BE49-F238E27FC236}">
                      <a16:creationId xmlns:a16="http://schemas.microsoft.com/office/drawing/2014/main" id="{94EF8D7A-5923-4DEF-95A0-6EC84149C2FB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8" name="弧形 857">
                  <a:extLst>
                    <a:ext uri="{FF2B5EF4-FFF2-40B4-BE49-F238E27FC236}">
                      <a16:creationId xmlns:a16="http://schemas.microsoft.com/office/drawing/2014/main" id="{90504633-C179-4108-902E-E8CDC8EB962D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9" name="弧形 858">
                  <a:extLst>
                    <a:ext uri="{FF2B5EF4-FFF2-40B4-BE49-F238E27FC236}">
                      <a16:creationId xmlns:a16="http://schemas.microsoft.com/office/drawing/2014/main" id="{00EED8AD-F5E7-473A-A60B-B3DA2B5072E4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0" name="弧形 859">
                  <a:extLst>
                    <a:ext uri="{FF2B5EF4-FFF2-40B4-BE49-F238E27FC236}">
                      <a16:creationId xmlns:a16="http://schemas.microsoft.com/office/drawing/2014/main" id="{A6B25CAE-0B05-46D6-A8D4-9C6E60CFAB53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1" name="弧形 860">
                  <a:extLst>
                    <a:ext uri="{FF2B5EF4-FFF2-40B4-BE49-F238E27FC236}">
                      <a16:creationId xmlns:a16="http://schemas.microsoft.com/office/drawing/2014/main" id="{8F6640BD-232D-4153-B58F-57BD8CCBAFBF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2" name="弧形 861">
                  <a:extLst>
                    <a:ext uri="{FF2B5EF4-FFF2-40B4-BE49-F238E27FC236}">
                      <a16:creationId xmlns:a16="http://schemas.microsoft.com/office/drawing/2014/main" id="{670CDE40-FCD9-4996-84EF-B891F27B64BB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3" name="弧形 862">
                  <a:extLst>
                    <a:ext uri="{FF2B5EF4-FFF2-40B4-BE49-F238E27FC236}">
                      <a16:creationId xmlns:a16="http://schemas.microsoft.com/office/drawing/2014/main" id="{6FCF377E-8205-42AF-B4DB-7164A8A08C68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4" name="弧形 863">
                  <a:extLst>
                    <a:ext uri="{FF2B5EF4-FFF2-40B4-BE49-F238E27FC236}">
                      <a16:creationId xmlns:a16="http://schemas.microsoft.com/office/drawing/2014/main" id="{03FBC7FE-1D11-46FF-B08C-4B51EFFD522F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762" name="文本框 761">
              <a:extLst>
                <a:ext uri="{FF2B5EF4-FFF2-40B4-BE49-F238E27FC236}">
                  <a16:creationId xmlns:a16="http://schemas.microsoft.com/office/drawing/2014/main" id="{2AD06EB8-D9AD-4184-BEDA-D2CCB7C109AD}"/>
                </a:ext>
              </a:extLst>
            </p:cNvPr>
            <p:cNvSpPr txBox="1"/>
            <p:nvPr/>
          </p:nvSpPr>
          <p:spPr>
            <a:xfrm>
              <a:off x="3119832" y="2679914"/>
              <a:ext cx="1248743" cy="666868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</a:rPr>
                <a:t>作业</a:t>
              </a:r>
              <a:endParaRPr lang="en-US" sz="28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1" name="组合 550">
            <a:extLst>
              <a:ext uri="{FF2B5EF4-FFF2-40B4-BE49-F238E27FC236}">
                <a16:creationId xmlns:a16="http://schemas.microsoft.com/office/drawing/2014/main" id="{8A818439-30B3-4D7A-A9CB-981FF4EDE8F0}"/>
              </a:ext>
            </a:extLst>
          </p:cNvPr>
          <p:cNvGrpSpPr/>
          <p:nvPr/>
        </p:nvGrpSpPr>
        <p:grpSpPr>
          <a:xfrm flipH="1">
            <a:off x="6792168" y="2897594"/>
            <a:ext cx="1050924" cy="1050926"/>
            <a:chOff x="2955332" y="2224471"/>
            <a:chExt cx="1577757" cy="1577761"/>
          </a:xfrm>
        </p:grpSpPr>
        <p:grpSp>
          <p:nvGrpSpPr>
            <p:cNvPr id="657" name="组合 656">
              <a:extLst>
                <a:ext uri="{FF2B5EF4-FFF2-40B4-BE49-F238E27FC236}">
                  <a16:creationId xmlns:a16="http://schemas.microsoft.com/office/drawing/2014/main" id="{DC92BFC3-F797-4719-87B9-B27AA16BF6FB}"/>
                </a:ext>
              </a:extLst>
            </p:cNvPr>
            <p:cNvGrpSpPr/>
            <p:nvPr/>
          </p:nvGrpSpPr>
          <p:grpSpPr>
            <a:xfrm>
              <a:off x="2955332" y="2224471"/>
              <a:ext cx="1577757" cy="1577761"/>
              <a:chOff x="2646365" y="1663289"/>
              <a:chExt cx="1577757" cy="1577761"/>
            </a:xfrm>
          </p:grpSpPr>
          <p:sp>
            <p:nvSpPr>
              <p:cNvPr id="659" name="椭圆 658">
                <a:extLst>
                  <a:ext uri="{FF2B5EF4-FFF2-40B4-BE49-F238E27FC236}">
                    <a16:creationId xmlns:a16="http://schemas.microsoft.com/office/drawing/2014/main" id="{1A13E976-B5DE-41F6-80C8-CED6E70AD15D}"/>
                  </a:ext>
                </a:extLst>
              </p:cNvPr>
              <p:cNvSpPr/>
              <p:nvPr/>
            </p:nvSpPr>
            <p:spPr>
              <a:xfrm>
                <a:off x="2652444" y="1669373"/>
                <a:ext cx="1565596" cy="1565596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660" name="组合 659">
                <a:extLst>
                  <a:ext uri="{FF2B5EF4-FFF2-40B4-BE49-F238E27FC236}">
                    <a16:creationId xmlns:a16="http://schemas.microsoft.com/office/drawing/2014/main" id="{13325702-6B37-425A-8FBE-B1D7C9778BA7}"/>
                  </a:ext>
                </a:extLst>
              </p:cNvPr>
              <p:cNvGrpSpPr/>
              <p:nvPr/>
            </p:nvGrpSpPr>
            <p:grpSpPr>
              <a:xfrm>
                <a:off x="2646365" y="1663289"/>
                <a:ext cx="1577757" cy="1577761"/>
                <a:chOff x="2842277" y="-419082"/>
                <a:chExt cx="5577822" cy="5577835"/>
              </a:xfrm>
            </p:grpSpPr>
            <p:sp>
              <p:nvSpPr>
                <p:cNvPr id="661" name="弧形 660">
                  <a:extLst>
                    <a:ext uri="{FF2B5EF4-FFF2-40B4-BE49-F238E27FC236}">
                      <a16:creationId xmlns:a16="http://schemas.microsoft.com/office/drawing/2014/main" id="{901C1A0F-7FC4-4628-98A7-F4319211180C}"/>
                    </a:ext>
                  </a:extLst>
                </p:cNvPr>
                <p:cNvSpPr/>
                <p:nvPr/>
              </p:nvSpPr>
              <p:spPr>
                <a:xfrm rot="16200000">
                  <a:off x="2842261" y="975381"/>
                  <a:ext cx="2788919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2" name="弧形 661">
                  <a:extLst>
                    <a:ext uri="{FF2B5EF4-FFF2-40B4-BE49-F238E27FC236}">
                      <a16:creationId xmlns:a16="http://schemas.microsoft.com/office/drawing/2014/main" id="{A4E5A694-5F0E-4FBD-A9EC-A64E41409244}"/>
                    </a:ext>
                  </a:extLst>
                </p:cNvPr>
                <p:cNvSpPr/>
                <p:nvPr/>
              </p:nvSpPr>
              <p:spPr>
                <a:xfrm rot="16416000">
                  <a:off x="2845011" y="887823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3" name="弧形 662">
                  <a:extLst>
                    <a:ext uri="{FF2B5EF4-FFF2-40B4-BE49-F238E27FC236}">
                      <a16:creationId xmlns:a16="http://schemas.microsoft.com/office/drawing/2014/main" id="{09F48864-13C8-4594-A2B2-F12571D9D554}"/>
                    </a:ext>
                  </a:extLst>
                </p:cNvPr>
                <p:cNvSpPr/>
                <p:nvPr/>
              </p:nvSpPr>
              <p:spPr>
                <a:xfrm rot="16632000">
                  <a:off x="2853643" y="800608"/>
                  <a:ext cx="278815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4" name="弧形 663">
                  <a:extLst>
                    <a:ext uri="{FF2B5EF4-FFF2-40B4-BE49-F238E27FC236}">
                      <a16:creationId xmlns:a16="http://schemas.microsoft.com/office/drawing/2014/main" id="{009448CA-7BBC-4C35-852A-EDD33BBFBEDB}"/>
                    </a:ext>
                  </a:extLst>
                </p:cNvPr>
                <p:cNvSpPr/>
                <p:nvPr/>
              </p:nvSpPr>
              <p:spPr>
                <a:xfrm rot="16848000">
                  <a:off x="2867227" y="714085"/>
                  <a:ext cx="278838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5" name="弧形 664">
                  <a:extLst>
                    <a:ext uri="{FF2B5EF4-FFF2-40B4-BE49-F238E27FC236}">
                      <a16:creationId xmlns:a16="http://schemas.microsoft.com/office/drawing/2014/main" id="{96B56260-0176-412F-AFA3-72D56322F148}"/>
                    </a:ext>
                  </a:extLst>
                </p:cNvPr>
                <p:cNvSpPr/>
                <p:nvPr/>
              </p:nvSpPr>
              <p:spPr>
                <a:xfrm rot="17064000">
                  <a:off x="2886338" y="628592"/>
                  <a:ext cx="278859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6" name="弧形 665">
                  <a:extLst>
                    <a:ext uri="{FF2B5EF4-FFF2-40B4-BE49-F238E27FC236}">
                      <a16:creationId xmlns:a16="http://schemas.microsoft.com/office/drawing/2014/main" id="{7FBD0E6F-425A-4119-ACB2-F88AFE3EF1EA}"/>
                    </a:ext>
                  </a:extLst>
                </p:cNvPr>
                <p:cNvSpPr/>
                <p:nvPr/>
              </p:nvSpPr>
              <p:spPr>
                <a:xfrm rot="17280000">
                  <a:off x="2910509" y="544469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7" name="弧形 666">
                  <a:extLst>
                    <a:ext uri="{FF2B5EF4-FFF2-40B4-BE49-F238E27FC236}">
                      <a16:creationId xmlns:a16="http://schemas.microsoft.com/office/drawing/2014/main" id="{4934236E-D214-42B0-98A5-05C300FFE49B}"/>
                    </a:ext>
                  </a:extLst>
                </p:cNvPr>
                <p:cNvSpPr/>
                <p:nvPr/>
              </p:nvSpPr>
              <p:spPr>
                <a:xfrm rot="17496000">
                  <a:off x="2940245" y="462045"/>
                  <a:ext cx="278880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8" name="弧形 667">
                  <a:extLst>
                    <a:ext uri="{FF2B5EF4-FFF2-40B4-BE49-F238E27FC236}">
                      <a16:creationId xmlns:a16="http://schemas.microsoft.com/office/drawing/2014/main" id="{45ACBCA4-BF48-494E-B76D-F7373D08C345}"/>
                    </a:ext>
                  </a:extLst>
                </p:cNvPr>
                <p:cNvSpPr/>
                <p:nvPr/>
              </p:nvSpPr>
              <p:spPr>
                <a:xfrm rot="17712000">
                  <a:off x="2975244" y="381649"/>
                  <a:ext cx="2788573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9" name="弧形 668">
                  <a:extLst>
                    <a:ext uri="{FF2B5EF4-FFF2-40B4-BE49-F238E27FC236}">
                      <a16:creationId xmlns:a16="http://schemas.microsoft.com/office/drawing/2014/main" id="{304555C5-FE8A-43C3-86FA-2010459EED5B}"/>
                    </a:ext>
                  </a:extLst>
                </p:cNvPr>
                <p:cNvSpPr/>
                <p:nvPr/>
              </p:nvSpPr>
              <p:spPr>
                <a:xfrm rot="17928000">
                  <a:off x="3014802" y="303594"/>
                  <a:ext cx="278887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0" name="弧形 669">
                  <a:extLst>
                    <a:ext uri="{FF2B5EF4-FFF2-40B4-BE49-F238E27FC236}">
                      <a16:creationId xmlns:a16="http://schemas.microsoft.com/office/drawing/2014/main" id="{666D6C4E-4BC6-4E46-A805-A658D86B2B4F}"/>
                    </a:ext>
                  </a:extLst>
                </p:cNvPr>
                <p:cNvSpPr/>
                <p:nvPr/>
              </p:nvSpPr>
              <p:spPr>
                <a:xfrm rot="18144000">
                  <a:off x="3059336" y="228192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1" name="弧形 670">
                  <a:extLst>
                    <a:ext uri="{FF2B5EF4-FFF2-40B4-BE49-F238E27FC236}">
                      <a16:creationId xmlns:a16="http://schemas.microsoft.com/office/drawing/2014/main" id="{4DEC7780-58CA-49F9-817E-69C332CE90AD}"/>
                    </a:ext>
                  </a:extLst>
                </p:cNvPr>
                <p:cNvSpPr/>
                <p:nvPr/>
              </p:nvSpPr>
              <p:spPr>
                <a:xfrm rot="18360000">
                  <a:off x="3108578" y="155736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2" name="弧形 671">
                  <a:extLst>
                    <a:ext uri="{FF2B5EF4-FFF2-40B4-BE49-F238E27FC236}">
                      <a16:creationId xmlns:a16="http://schemas.microsoft.com/office/drawing/2014/main" id="{C39CA85F-B8BF-43EC-A8AB-E1FAF6A3ECB6}"/>
                    </a:ext>
                  </a:extLst>
                </p:cNvPr>
                <p:cNvSpPr/>
                <p:nvPr/>
              </p:nvSpPr>
              <p:spPr>
                <a:xfrm rot="18576000">
                  <a:off x="3162329" y="86517"/>
                  <a:ext cx="278887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3" name="弧形 672">
                  <a:extLst>
                    <a:ext uri="{FF2B5EF4-FFF2-40B4-BE49-F238E27FC236}">
                      <a16:creationId xmlns:a16="http://schemas.microsoft.com/office/drawing/2014/main" id="{07EDA727-1310-4D4D-9C20-3BBA7DF1AB3C}"/>
                    </a:ext>
                  </a:extLst>
                </p:cNvPr>
                <p:cNvSpPr/>
                <p:nvPr/>
              </p:nvSpPr>
              <p:spPr>
                <a:xfrm rot="18792000">
                  <a:off x="3220262" y="20807"/>
                  <a:ext cx="278889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4" name="弧形 673">
                  <a:extLst>
                    <a:ext uri="{FF2B5EF4-FFF2-40B4-BE49-F238E27FC236}">
                      <a16:creationId xmlns:a16="http://schemas.microsoft.com/office/drawing/2014/main" id="{3DD4CD35-E342-4286-9E40-7DAA5713BE25}"/>
                    </a:ext>
                  </a:extLst>
                </p:cNvPr>
                <p:cNvSpPr/>
                <p:nvPr/>
              </p:nvSpPr>
              <p:spPr>
                <a:xfrm rot="19008000">
                  <a:off x="3282202" y="-41143"/>
                  <a:ext cx="2788899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5" name="弧形 674">
                  <a:extLst>
                    <a:ext uri="{FF2B5EF4-FFF2-40B4-BE49-F238E27FC236}">
                      <a16:creationId xmlns:a16="http://schemas.microsoft.com/office/drawing/2014/main" id="{1809B36A-44EB-4B31-90D1-2CD6E2171621}"/>
                    </a:ext>
                  </a:extLst>
                </p:cNvPr>
                <p:cNvSpPr/>
                <p:nvPr/>
              </p:nvSpPr>
              <p:spPr>
                <a:xfrm rot="19224000">
                  <a:off x="3347916" y="-99075"/>
                  <a:ext cx="278890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6" name="弧形 675">
                  <a:extLst>
                    <a:ext uri="{FF2B5EF4-FFF2-40B4-BE49-F238E27FC236}">
                      <a16:creationId xmlns:a16="http://schemas.microsoft.com/office/drawing/2014/main" id="{BAE5B0BF-3298-4E1C-8214-48D3845C6FDE}"/>
                    </a:ext>
                  </a:extLst>
                </p:cNvPr>
                <p:cNvSpPr/>
                <p:nvPr/>
              </p:nvSpPr>
              <p:spPr>
                <a:xfrm rot="19440000">
                  <a:off x="3417080" y="-152766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7" name="弧形 676">
                  <a:extLst>
                    <a:ext uri="{FF2B5EF4-FFF2-40B4-BE49-F238E27FC236}">
                      <a16:creationId xmlns:a16="http://schemas.microsoft.com/office/drawing/2014/main" id="{B54AAED7-3B04-417E-81EF-E5457C2900B6}"/>
                    </a:ext>
                  </a:extLst>
                </p:cNvPr>
                <p:cNvSpPr/>
                <p:nvPr/>
              </p:nvSpPr>
              <p:spPr>
                <a:xfrm rot="19656000">
                  <a:off x="3489590" y="-202005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8" name="弧形 677">
                  <a:extLst>
                    <a:ext uri="{FF2B5EF4-FFF2-40B4-BE49-F238E27FC236}">
                      <a16:creationId xmlns:a16="http://schemas.microsoft.com/office/drawing/2014/main" id="{7BEA6931-D268-4EAF-9538-E313228A8B4D}"/>
                    </a:ext>
                  </a:extLst>
                </p:cNvPr>
                <p:cNvSpPr/>
                <p:nvPr/>
              </p:nvSpPr>
              <p:spPr>
                <a:xfrm rot="19872000">
                  <a:off x="3564932" y="-24660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9" name="弧形 678">
                  <a:extLst>
                    <a:ext uri="{FF2B5EF4-FFF2-40B4-BE49-F238E27FC236}">
                      <a16:creationId xmlns:a16="http://schemas.microsoft.com/office/drawing/2014/main" id="{7ED66098-FE25-4445-A9CB-73C1F7E42237}"/>
                    </a:ext>
                  </a:extLst>
                </p:cNvPr>
                <p:cNvSpPr/>
                <p:nvPr/>
              </p:nvSpPr>
              <p:spPr>
                <a:xfrm rot="20088000">
                  <a:off x="3642986" y="-28637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0" name="弧形 679">
                  <a:extLst>
                    <a:ext uri="{FF2B5EF4-FFF2-40B4-BE49-F238E27FC236}">
                      <a16:creationId xmlns:a16="http://schemas.microsoft.com/office/drawing/2014/main" id="{09C2F989-C860-4D0D-A71D-72476783C002}"/>
                    </a:ext>
                  </a:extLst>
                </p:cNvPr>
                <p:cNvSpPr/>
                <p:nvPr/>
              </p:nvSpPr>
              <p:spPr>
                <a:xfrm rot="20304000">
                  <a:off x="3723386" y="-32116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1" name="弧形 680">
                  <a:extLst>
                    <a:ext uri="{FF2B5EF4-FFF2-40B4-BE49-F238E27FC236}">
                      <a16:creationId xmlns:a16="http://schemas.microsoft.com/office/drawing/2014/main" id="{F49C1D67-F77A-48EC-9CE6-1C582C584801}"/>
                    </a:ext>
                  </a:extLst>
                </p:cNvPr>
                <p:cNvSpPr/>
                <p:nvPr/>
              </p:nvSpPr>
              <p:spPr>
                <a:xfrm rot="20520000">
                  <a:off x="3805867" y="-350836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2" name="弧形 681">
                  <a:extLst>
                    <a:ext uri="{FF2B5EF4-FFF2-40B4-BE49-F238E27FC236}">
                      <a16:creationId xmlns:a16="http://schemas.microsoft.com/office/drawing/2014/main" id="{712E91B4-F778-40B7-A572-1DD1646EA4FF}"/>
                    </a:ext>
                  </a:extLst>
                </p:cNvPr>
                <p:cNvSpPr/>
                <p:nvPr/>
              </p:nvSpPr>
              <p:spPr>
                <a:xfrm rot="20736000">
                  <a:off x="3889990" y="-375276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3" name="弧形 682">
                  <a:extLst>
                    <a:ext uri="{FF2B5EF4-FFF2-40B4-BE49-F238E27FC236}">
                      <a16:creationId xmlns:a16="http://schemas.microsoft.com/office/drawing/2014/main" id="{970DE178-D0EF-4B71-B3DB-B98121EBA973}"/>
                    </a:ext>
                  </a:extLst>
                </p:cNvPr>
                <p:cNvSpPr/>
                <p:nvPr/>
              </p:nvSpPr>
              <p:spPr>
                <a:xfrm rot="20952000">
                  <a:off x="3975426" y="-39438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4" name="弧形 683">
                  <a:extLst>
                    <a:ext uri="{FF2B5EF4-FFF2-40B4-BE49-F238E27FC236}">
                      <a16:creationId xmlns:a16="http://schemas.microsoft.com/office/drawing/2014/main" id="{1BA3C067-47B9-49DD-AFE2-C640A6CF0D80}"/>
                    </a:ext>
                  </a:extLst>
                </p:cNvPr>
                <p:cNvSpPr/>
                <p:nvPr/>
              </p:nvSpPr>
              <p:spPr>
                <a:xfrm rot="21168000">
                  <a:off x="4062006" y="-408088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5" name="弧形 684">
                  <a:extLst>
                    <a:ext uri="{FF2B5EF4-FFF2-40B4-BE49-F238E27FC236}">
                      <a16:creationId xmlns:a16="http://schemas.microsoft.com/office/drawing/2014/main" id="{08B2E5CC-F139-4FA8-B1D1-5D6415C5523F}"/>
                    </a:ext>
                  </a:extLst>
                </p:cNvPr>
                <p:cNvSpPr/>
                <p:nvPr/>
              </p:nvSpPr>
              <p:spPr>
                <a:xfrm rot="21384000">
                  <a:off x="4149164" y="-41633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6" name="弧形 685">
                  <a:extLst>
                    <a:ext uri="{FF2B5EF4-FFF2-40B4-BE49-F238E27FC236}">
                      <a16:creationId xmlns:a16="http://schemas.microsoft.com/office/drawing/2014/main" id="{87C11492-7F55-4509-9DE8-BF45164C0049}"/>
                    </a:ext>
                  </a:extLst>
                </p:cNvPr>
                <p:cNvSpPr/>
                <p:nvPr/>
              </p:nvSpPr>
              <p:spPr>
                <a:xfrm>
                  <a:off x="4236722" y="-41908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7" name="弧形 686">
                  <a:extLst>
                    <a:ext uri="{FF2B5EF4-FFF2-40B4-BE49-F238E27FC236}">
                      <a16:creationId xmlns:a16="http://schemas.microsoft.com/office/drawing/2014/main" id="{21414522-34F9-4DB0-99C1-C4C6061D449A}"/>
                    </a:ext>
                  </a:extLst>
                </p:cNvPr>
                <p:cNvSpPr/>
                <p:nvPr/>
              </p:nvSpPr>
              <p:spPr>
                <a:xfrm rot="216000">
                  <a:off x="4324280" y="-416330"/>
                  <a:ext cx="2788921" cy="278892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8" name="弧形 687">
                  <a:extLst>
                    <a:ext uri="{FF2B5EF4-FFF2-40B4-BE49-F238E27FC236}">
                      <a16:creationId xmlns:a16="http://schemas.microsoft.com/office/drawing/2014/main" id="{7BB91D9C-2342-4732-A914-DC1270F80279}"/>
                    </a:ext>
                  </a:extLst>
                </p:cNvPr>
                <p:cNvSpPr/>
                <p:nvPr/>
              </p:nvSpPr>
              <p:spPr>
                <a:xfrm rot="432000">
                  <a:off x="4411492" y="-40808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9" name="弧形 688">
                  <a:extLst>
                    <a:ext uri="{FF2B5EF4-FFF2-40B4-BE49-F238E27FC236}">
                      <a16:creationId xmlns:a16="http://schemas.microsoft.com/office/drawing/2014/main" id="{E1960C20-9CFE-4A96-A472-47A42A63E14D}"/>
                    </a:ext>
                  </a:extLst>
                </p:cNvPr>
                <p:cNvSpPr/>
                <p:nvPr/>
              </p:nvSpPr>
              <p:spPr>
                <a:xfrm rot="648000">
                  <a:off x="4498017" y="-394387"/>
                  <a:ext cx="2788921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0" name="弧形 689">
                  <a:extLst>
                    <a:ext uri="{FF2B5EF4-FFF2-40B4-BE49-F238E27FC236}">
                      <a16:creationId xmlns:a16="http://schemas.microsoft.com/office/drawing/2014/main" id="{36370C59-2C3F-4180-9AA9-96D46E6E3065}"/>
                    </a:ext>
                  </a:extLst>
                </p:cNvPr>
                <p:cNvSpPr/>
                <p:nvPr/>
              </p:nvSpPr>
              <p:spPr>
                <a:xfrm rot="864000">
                  <a:off x="4583568" y="-375272"/>
                  <a:ext cx="2788918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1" name="弧形 690">
                  <a:extLst>
                    <a:ext uri="{FF2B5EF4-FFF2-40B4-BE49-F238E27FC236}">
                      <a16:creationId xmlns:a16="http://schemas.microsoft.com/office/drawing/2014/main" id="{9D12FCBB-F918-4A9D-B8BC-FF0639E21B20}"/>
                    </a:ext>
                  </a:extLst>
                </p:cNvPr>
                <p:cNvSpPr/>
                <p:nvPr/>
              </p:nvSpPr>
              <p:spPr>
                <a:xfrm rot="1080000">
                  <a:off x="4667634" y="-35083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2" name="弧形 691">
                  <a:extLst>
                    <a:ext uri="{FF2B5EF4-FFF2-40B4-BE49-F238E27FC236}">
                      <a16:creationId xmlns:a16="http://schemas.microsoft.com/office/drawing/2014/main" id="{7E57BE94-7E17-4DDB-BEC4-194064E9A942}"/>
                    </a:ext>
                  </a:extLst>
                </p:cNvPr>
                <p:cNvSpPr/>
                <p:nvPr/>
              </p:nvSpPr>
              <p:spPr>
                <a:xfrm rot="1296000">
                  <a:off x="4750054" y="-321168"/>
                  <a:ext cx="2788921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3" name="弧形 692">
                  <a:extLst>
                    <a:ext uri="{FF2B5EF4-FFF2-40B4-BE49-F238E27FC236}">
                      <a16:creationId xmlns:a16="http://schemas.microsoft.com/office/drawing/2014/main" id="{02631FEF-656B-457B-9ABC-FD7D14C3CBB9}"/>
                    </a:ext>
                  </a:extLst>
                </p:cNvPr>
                <p:cNvSpPr/>
                <p:nvPr/>
              </p:nvSpPr>
              <p:spPr>
                <a:xfrm rot="1512000">
                  <a:off x="4830454" y="-286382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4" name="弧形 693">
                  <a:extLst>
                    <a:ext uri="{FF2B5EF4-FFF2-40B4-BE49-F238E27FC236}">
                      <a16:creationId xmlns:a16="http://schemas.microsoft.com/office/drawing/2014/main" id="{24BB928F-4036-4DB7-AE88-78047CE5A67C}"/>
                    </a:ext>
                  </a:extLst>
                </p:cNvPr>
                <p:cNvSpPr/>
                <p:nvPr/>
              </p:nvSpPr>
              <p:spPr>
                <a:xfrm rot="1728000">
                  <a:off x="4908509" y="-246611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5" name="弧形 694">
                  <a:extLst>
                    <a:ext uri="{FF2B5EF4-FFF2-40B4-BE49-F238E27FC236}">
                      <a16:creationId xmlns:a16="http://schemas.microsoft.com/office/drawing/2014/main" id="{30AA5820-BA33-464D-AB86-643EB8978F72}"/>
                    </a:ext>
                  </a:extLst>
                </p:cNvPr>
                <p:cNvSpPr/>
                <p:nvPr/>
              </p:nvSpPr>
              <p:spPr>
                <a:xfrm rot="1944000">
                  <a:off x="4983914" y="-202017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6" name="弧形 695">
                  <a:extLst>
                    <a:ext uri="{FF2B5EF4-FFF2-40B4-BE49-F238E27FC236}">
                      <a16:creationId xmlns:a16="http://schemas.microsoft.com/office/drawing/2014/main" id="{D0FCBD44-7A33-4B6E-863C-B330CB49B890}"/>
                    </a:ext>
                  </a:extLst>
                </p:cNvPr>
                <p:cNvSpPr/>
                <p:nvPr/>
              </p:nvSpPr>
              <p:spPr>
                <a:xfrm rot="2160000">
                  <a:off x="5056363" y="-152775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7" name="弧形 696">
                  <a:extLst>
                    <a:ext uri="{FF2B5EF4-FFF2-40B4-BE49-F238E27FC236}">
                      <a16:creationId xmlns:a16="http://schemas.microsoft.com/office/drawing/2014/main" id="{C00E87E3-6344-4FCB-98AC-679E8611C438}"/>
                    </a:ext>
                  </a:extLst>
                </p:cNvPr>
                <p:cNvSpPr/>
                <p:nvPr/>
              </p:nvSpPr>
              <p:spPr>
                <a:xfrm rot="2376000">
                  <a:off x="5125585" y="-99084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8" name="弧形 697">
                  <a:extLst>
                    <a:ext uri="{FF2B5EF4-FFF2-40B4-BE49-F238E27FC236}">
                      <a16:creationId xmlns:a16="http://schemas.microsoft.com/office/drawing/2014/main" id="{02F681CA-47EE-425C-907E-AF8165E62B7A}"/>
                    </a:ext>
                  </a:extLst>
                </p:cNvPr>
                <p:cNvSpPr/>
                <p:nvPr/>
              </p:nvSpPr>
              <p:spPr>
                <a:xfrm rot="2592000">
                  <a:off x="5191293" y="-41151"/>
                  <a:ext cx="2788921" cy="278890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9" name="弧形 698">
                  <a:extLst>
                    <a:ext uri="{FF2B5EF4-FFF2-40B4-BE49-F238E27FC236}">
                      <a16:creationId xmlns:a16="http://schemas.microsoft.com/office/drawing/2014/main" id="{3F4848BA-8B67-4CFD-8EFB-8B730D4A8793}"/>
                    </a:ext>
                  </a:extLst>
                </p:cNvPr>
                <p:cNvSpPr/>
                <p:nvPr/>
              </p:nvSpPr>
              <p:spPr>
                <a:xfrm rot="2808000">
                  <a:off x="5253241" y="2079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0" name="弧形 699">
                  <a:extLst>
                    <a:ext uri="{FF2B5EF4-FFF2-40B4-BE49-F238E27FC236}">
                      <a16:creationId xmlns:a16="http://schemas.microsoft.com/office/drawing/2014/main" id="{F6D66999-99F5-44D8-8B65-77D0BE500F87}"/>
                    </a:ext>
                  </a:extLst>
                </p:cNvPr>
                <p:cNvSpPr/>
                <p:nvPr/>
              </p:nvSpPr>
              <p:spPr>
                <a:xfrm rot="3024000">
                  <a:off x="5311173" y="8650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1" name="弧形 700">
                  <a:extLst>
                    <a:ext uri="{FF2B5EF4-FFF2-40B4-BE49-F238E27FC236}">
                      <a16:creationId xmlns:a16="http://schemas.microsoft.com/office/drawing/2014/main" id="{7FB457DD-D92D-4F85-86ED-F97D173C751F}"/>
                    </a:ext>
                  </a:extLst>
                </p:cNvPr>
                <p:cNvSpPr/>
                <p:nvPr/>
              </p:nvSpPr>
              <p:spPr>
                <a:xfrm rot="3240000">
                  <a:off x="5364864" y="155725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2" name="弧形 701">
                  <a:extLst>
                    <a:ext uri="{FF2B5EF4-FFF2-40B4-BE49-F238E27FC236}">
                      <a16:creationId xmlns:a16="http://schemas.microsoft.com/office/drawing/2014/main" id="{D9FC96F2-1764-4D2D-97CB-3E77A4718462}"/>
                    </a:ext>
                  </a:extLst>
                </p:cNvPr>
                <p:cNvSpPr/>
                <p:nvPr/>
              </p:nvSpPr>
              <p:spPr>
                <a:xfrm rot="3456000">
                  <a:off x="5414103" y="228181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3" name="弧形 702">
                  <a:extLst>
                    <a:ext uri="{FF2B5EF4-FFF2-40B4-BE49-F238E27FC236}">
                      <a16:creationId xmlns:a16="http://schemas.microsoft.com/office/drawing/2014/main" id="{36298E8C-77F5-4485-8774-1D2B389EA33F}"/>
                    </a:ext>
                  </a:extLst>
                </p:cNvPr>
                <p:cNvSpPr/>
                <p:nvPr/>
              </p:nvSpPr>
              <p:spPr>
                <a:xfrm rot="3672000">
                  <a:off x="5458694" y="303583"/>
                  <a:ext cx="2788920" cy="278883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4" name="弧形 703">
                  <a:extLst>
                    <a:ext uri="{FF2B5EF4-FFF2-40B4-BE49-F238E27FC236}">
                      <a16:creationId xmlns:a16="http://schemas.microsoft.com/office/drawing/2014/main" id="{3FA206E4-C0CF-4471-9D00-2039BF36A88E}"/>
                    </a:ext>
                  </a:extLst>
                </p:cNvPr>
                <p:cNvSpPr/>
                <p:nvPr/>
              </p:nvSpPr>
              <p:spPr>
                <a:xfrm rot="3888000">
                  <a:off x="5498468" y="38163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5" name="弧形 704">
                  <a:extLst>
                    <a:ext uri="{FF2B5EF4-FFF2-40B4-BE49-F238E27FC236}">
                      <a16:creationId xmlns:a16="http://schemas.microsoft.com/office/drawing/2014/main" id="{59A12337-E1EA-4DBF-B9FF-D53E979792DB}"/>
                    </a:ext>
                  </a:extLst>
                </p:cNvPr>
                <p:cNvSpPr/>
                <p:nvPr/>
              </p:nvSpPr>
              <p:spPr>
                <a:xfrm rot="4104000">
                  <a:off x="5533260" y="462034"/>
                  <a:ext cx="2788917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6" name="弧形 705">
                  <a:extLst>
                    <a:ext uri="{FF2B5EF4-FFF2-40B4-BE49-F238E27FC236}">
                      <a16:creationId xmlns:a16="http://schemas.microsoft.com/office/drawing/2014/main" id="{96D3541D-090A-4492-BEAE-1C1BA1140EB7}"/>
                    </a:ext>
                  </a:extLst>
                </p:cNvPr>
                <p:cNvSpPr/>
                <p:nvPr/>
              </p:nvSpPr>
              <p:spPr>
                <a:xfrm rot="4320000">
                  <a:off x="5562930" y="544458"/>
                  <a:ext cx="2788920" cy="278853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7" name="弧形 706">
                  <a:extLst>
                    <a:ext uri="{FF2B5EF4-FFF2-40B4-BE49-F238E27FC236}">
                      <a16:creationId xmlns:a16="http://schemas.microsoft.com/office/drawing/2014/main" id="{F9888B2A-7552-4531-9DE0-D784182407C3}"/>
                    </a:ext>
                  </a:extLst>
                </p:cNvPr>
                <p:cNvSpPr/>
                <p:nvPr/>
              </p:nvSpPr>
              <p:spPr>
                <a:xfrm rot="4536000">
                  <a:off x="5587371" y="628582"/>
                  <a:ext cx="2788920" cy="278859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8" name="弧形 707">
                  <a:extLst>
                    <a:ext uri="{FF2B5EF4-FFF2-40B4-BE49-F238E27FC236}">
                      <a16:creationId xmlns:a16="http://schemas.microsoft.com/office/drawing/2014/main" id="{1645934B-168B-4359-B603-D59B1128894D}"/>
                    </a:ext>
                  </a:extLst>
                </p:cNvPr>
                <p:cNvSpPr/>
                <p:nvPr/>
              </p:nvSpPr>
              <p:spPr>
                <a:xfrm rot="4752000">
                  <a:off x="5606482" y="714075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9" name="弧形 708">
                  <a:extLst>
                    <a:ext uri="{FF2B5EF4-FFF2-40B4-BE49-F238E27FC236}">
                      <a16:creationId xmlns:a16="http://schemas.microsoft.com/office/drawing/2014/main" id="{9D0CA48D-442D-478B-9084-523C33F05523}"/>
                    </a:ext>
                  </a:extLst>
                </p:cNvPr>
                <p:cNvSpPr/>
                <p:nvPr/>
              </p:nvSpPr>
              <p:spPr>
                <a:xfrm rot="4968000">
                  <a:off x="5620186" y="800597"/>
                  <a:ext cx="2788920" cy="278815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0" name="弧形 709">
                  <a:extLst>
                    <a:ext uri="{FF2B5EF4-FFF2-40B4-BE49-F238E27FC236}">
                      <a16:creationId xmlns:a16="http://schemas.microsoft.com/office/drawing/2014/main" id="{25B70BC1-3D51-432B-9ED5-76B081615ED2}"/>
                    </a:ext>
                  </a:extLst>
                </p:cNvPr>
                <p:cNvSpPr/>
                <p:nvPr/>
              </p:nvSpPr>
              <p:spPr>
                <a:xfrm rot="5184000">
                  <a:off x="5628428" y="887812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1" name="弧形 710">
                  <a:extLst>
                    <a:ext uri="{FF2B5EF4-FFF2-40B4-BE49-F238E27FC236}">
                      <a16:creationId xmlns:a16="http://schemas.microsoft.com/office/drawing/2014/main" id="{DA16FF5D-187C-435C-9D2F-B333695A391A}"/>
                    </a:ext>
                  </a:extLst>
                </p:cNvPr>
                <p:cNvSpPr/>
                <p:nvPr/>
              </p:nvSpPr>
              <p:spPr>
                <a:xfrm rot="5400000">
                  <a:off x="5631181" y="97537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2" name="弧形 711">
                  <a:extLst>
                    <a:ext uri="{FF2B5EF4-FFF2-40B4-BE49-F238E27FC236}">
                      <a16:creationId xmlns:a16="http://schemas.microsoft.com/office/drawing/2014/main" id="{E81592D0-507E-427E-965A-4E863500B93B}"/>
                    </a:ext>
                  </a:extLst>
                </p:cNvPr>
                <p:cNvSpPr/>
                <p:nvPr/>
              </p:nvSpPr>
              <p:spPr>
                <a:xfrm rot="5616000">
                  <a:off x="5628430" y="106292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3" name="弧形 712">
                  <a:extLst>
                    <a:ext uri="{FF2B5EF4-FFF2-40B4-BE49-F238E27FC236}">
                      <a16:creationId xmlns:a16="http://schemas.microsoft.com/office/drawing/2014/main" id="{2D05B696-0C6A-47B9-B500-E08E85456682}"/>
                    </a:ext>
                  </a:extLst>
                </p:cNvPr>
                <p:cNvSpPr/>
                <p:nvPr/>
              </p:nvSpPr>
              <p:spPr>
                <a:xfrm rot="5832000">
                  <a:off x="5620573" y="1150143"/>
                  <a:ext cx="2788151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4" name="弧形 713">
                  <a:extLst>
                    <a:ext uri="{FF2B5EF4-FFF2-40B4-BE49-F238E27FC236}">
                      <a16:creationId xmlns:a16="http://schemas.microsoft.com/office/drawing/2014/main" id="{8F96B567-784B-4807-ACC5-E136227A48C7}"/>
                    </a:ext>
                  </a:extLst>
                </p:cNvPr>
                <p:cNvSpPr/>
                <p:nvPr/>
              </p:nvSpPr>
              <p:spPr>
                <a:xfrm rot="6048000">
                  <a:off x="5606749" y="1236666"/>
                  <a:ext cx="278839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5" name="弧形 714">
                  <a:extLst>
                    <a:ext uri="{FF2B5EF4-FFF2-40B4-BE49-F238E27FC236}">
                      <a16:creationId xmlns:a16="http://schemas.microsoft.com/office/drawing/2014/main" id="{4A1247A8-4492-4282-8AFE-F069CCCABD20}"/>
                    </a:ext>
                  </a:extLst>
                </p:cNvPr>
                <p:cNvSpPr/>
                <p:nvPr/>
              </p:nvSpPr>
              <p:spPr>
                <a:xfrm rot="6264000">
                  <a:off x="5587370" y="132215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6" name="弧形 715">
                  <a:extLst>
                    <a:ext uri="{FF2B5EF4-FFF2-40B4-BE49-F238E27FC236}">
                      <a16:creationId xmlns:a16="http://schemas.microsoft.com/office/drawing/2014/main" id="{A441FE0F-F7F4-4D72-86DE-C3FE80836054}"/>
                    </a:ext>
                  </a:extLst>
                </p:cNvPr>
                <p:cNvSpPr/>
                <p:nvPr/>
              </p:nvSpPr>
              <p:spPr>
                <a:xfrm rot="6480000">
                  <a:off x="5562931" y="140628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7" name="弧形 716">
                  <a:extLst>
                    <a:ext uri="{FF2B5EF4-FFF2-40B4-BE49-F238E27FC236}">
                      <a16:creationId xmlns:a16="http://schemas.microsoft.com/office/drawing/2014/main" id="{C75B1937-E41C-42DE-935D-D981CA2517AD}"/>
                    </a:ext>
                  </a:extLst>
                </p:cNvPr>
                <p:cNvSpPr/>
                <p:nvPr/>
              </p:nvSpPr>
              <p:spPr>
                <a:xfrm rot="6696000">
                  <a:off x="5533258" y="1488706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8" name="弧形 717">
                  <a:extLst>
                    <a:ext uri="{FF2B5EF4-FFF2-40B4-BE49-F238E27FC236}">
                      <a16:creationId xmlns:a16="http://schemas.microsoft.com/office/drawing/2014/main" id="{3B4571CE-B08A-4EA3-A49D-F7333223EDAF}"/>
                    </a:ext>
                  </a:extLst>
                </p:cNvPr>
                <p:cNvSpPr/>
                <p:nvPr/>
              </p:nvSpPr>
              <p:spPr>
                <a:xfrm rot="6912000">
                  <a:off x="5498466" y="15691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9" name="弧形 718">
                  <a:extLst>
                    <a:ext uri="{FF2B5EF4-FFF2-40B4-BE49-F238E27FC236}">
                      <a16:creationId xmlns:a16="http://schemas.microsoft.com/office/drawing/2014/main" id="{DA8D9EA2-6E8E-43F1-9BB0-0E157ED40416}"/>
                    </a:ext>
                  </a:extLst>
                </p:cNvPr>
                <p:cNvSpPr/>
                <p:nvPr/>
              </p:nvSpPr>
              <p:spPr>
                <a:xfrm rot="7128000">
                  <a:off x="5458692" y="164715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0" name="弧形 719">
                  <a:extLst>
                    <a:ext uri="{FF2B5EF4-FFF2-40B4-BE49-F238E27FC236}">
                      <a16:creationId xmlns:a16="http://schemas.microsoft.com/office/drawing/2014/main" id="{B88AF3BB-7CBB-43B8-A772-7F1026254EF1}"/>
                    </a:ext>
                  </a:extLst>
                </p:cNvPr>
                <p:cNvSpPr/>
                <p:nvPr/>
              </p:nvSpPr>
              <p:spPr>
                <a:xfrm rot="7344000">
                  <a:off x="5414098" y="1722559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1" name="弧形 720">
                  <a:extLst>
                    <a:ext uri="{FF2B5EF4-FFF2-40B4-BE49-F238E27FC236}">
                      <a16:creationId xmlns:a16="http://schemas.microsoft.com/office/drawing/2014/main" id="{74E40CD5-DF5F-4EB6-B5FC-7246D33ADD1A}"/>
                    </a:ext>
                  </a:extLst>
                </p:cNvPr>
                <p:cNvSpPr/>
                <p:nvPr/>
              </p:nvSpPr>
              <p:spPr>
                <a:xfrm rot="7560000">
                  <a:off x="5364869" y="1795015"/>
                  <a:ext cx="2788863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2" name="弧形 721">
                  <a:extLst>
                    <a:ext uri="{FF2B5EF4-FFF2-40B4-BE49-F238E27FC236}">
                      <a16:creationId xmlns:a16="http://schemas.microsoft.com/office/drawing/2014/main" id="{AFA21148-D6AD-4936-B740-9137EC751B97}"/>
                    </a:ext>
                  </a:extLst>
                </p:cNvPr>
                <p:cNvSpPr/>
                <p:nvPr/>
              </p:nvSpPr>
              <p:spPr>
                <a:xfrm rot="7776000">
                  <a:off x="5311175" y="1864234"/>
                  <a:ext cx="27889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3" name="弧形 722">
                  <a:extLst>
                    <a:ext uri="{FF2B5EF4-FFF2-40B4-BE49-F238E27FC236}">
                      <a16:creationId xmlns:a16="http://schemas.microsoft.com/office/drawing/2014/main" id="{E682DF91-3169-48F6-8042-655B9ACBD587}"/>
                    </a:ext>
                  </a:extLst>
                </p:cNvPr>
                <p:cNvSpPr/>
                <p:nvPr/>
              </p:nvSpPr>
              <p:spPr>
                <a:xfrm rot="7992000">
                  <a:off x="5253239" y="1929945"/>
                  <a:ext cx="2788892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4" name="弧形 723">
                  <a:extLst>
                    <a:ext uri="{FF2B5EF4-FFF2-40B4-BE49-F238E27FC236}">
                      <a16:creationId xmlns:a16="http://schemas.microsoft.com/office/drawing/2014/main" id="{72EB0889-D219-4FC6-A2C9-5DB5A670C7B1}"/>
                    </a:ext>
                  </a:extLst>
                </p:cNvPr>
                <p:cNvSpPr/>
                <p:nvPr/>
              </p:nvSpPr>
              <p:spPr>
                <a:xfrm rot="8208000">
                  <a:off x="5191297" y="1991887"/>
                  <a:ext cx="2788897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5" name="弧形 724">
                  <a:extLst>
                    <a:ext uri="{FF2B5EF4-FFF2-40B4-BE49-F238E27FC236}">
                      <a16:creationId xmlns:a16="http://schemas.microsoft.com/office/drawing/2014/main" id="{41556960-4974-45EC-9356-1902B706BA96}"/>
                    </a:ext>
                  </a:extLst>
                </p:cNvPr>
                <p:cNvSpPr/>
                <p:nvPr/>
              </p:nvSpPr>
              <p:spPr>
                <a:xfrm rot="8424000">
                  <a:off x="5125583" y="204982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6" name="弧形 725">
                  <a:extLst>
                    <a:ext uri="{FF2B5EF4-FFF2-40B4-BE49-F238E27FC236}">
                      <a16:creationId xmlns:a16="http://schemas.microsoft.com/office/drawing/2014/main" id="{B1EBB54A-4A11-4C1B-9571-9FF3AFD65F17}"/>
                    </a:ext>
                  </a:extLst>
                </p:cNvPr>
                <p:cNvSpPr/>
                <p:nvPr/>
              </p:nvSpPr>
              <p:spPr>
                <a:xfrm rot="8640000">
                  <a:off x="5056364" y="210351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7" name="弧形 726">
                  <a:extLst>
                    <a:ext uri="{FF2B5EF4-FFF2-40B4-BE49-F238E27FC236}">
                      <a16:creationId xmlns:a16="http://schemas.microsoft.com/office/drawing/2014/main" id="{98DC0825-ABD1-43D3-992B-92106D40123F}"/>
                    </a:ext>
                  </a:extLst>
                </p:cNvPr>
                <p:cNvSpPr/>
                <p:nvPr/>
              </p:nvSpPr>
              <p:spPr>
                <a:xfrm rot="8856000">
                  <a:off x="4983911" y="2152750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8" name="弧形 727">
                  <a:extLst>
                    <a:ext uri="{FF2B5EF4-FFF2-40B4-BE49-F238E27FC236}">
                      <a16:creationId xmlns:a16="http://schemas.microsoft.com/office/drawing/2014/main" id="{C3084022-AEDB-4269-BB9A-97628CAF89D4}"/>
                    </a:ext>
                  </a:extLst>
                </p:cNvPr>
                <p:cNvSpPr/>
                <p:nvPr/>
              </p:nvSpPr>
              <p:spPr>
                <a:xfrm rot="9072000">
                  <a:off x="4908506" y="2197344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9" name="弧形 728">
                  <a:extLst>
                    <a:ext uri="{FF2B5EF4-FFF2-40B4-BE49-F238E27FC236}">
                      <a16:creationId xmlns:a16="http://schemas.microsoft.com/office/drawing/2014/main" id="{F6C33944-E6BE-4A4A-8DA0-FDCAF3878FB7}"/>
                    </a:ext>
                  </a:extLst>
                </p:cNvPr>
                <p:cNvSpPr/>
                <p:nvPr/>
              </p:nvSpPr>
              <p:spPr>
                <a:xfrm rot="9288000">
                  <a:off x="4830451" y="2237115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0" name="弧形 729">
                  <a:extLst>
                    <a:ext uri="{FF2B5EF4-FFF2-40B4-BE49-F238E27FC236}">
                      <a16:creationId xmlns:a16="http://schemas.microsoft.com/office/drawing/2014/main" id="{9EFCD1AA-9BAD-474E-A783-C4ABAD7B614B}"/>
                    </a:ext>
                  </a:extLst>
                </p:cNvPr>
                <p:cNvSpPr/>
                <p:nvPr/>
              </p:nvSpPr>
              <p:spPr>
                <a:xfrm rot="9504000">
                  <a:off x="4750061" y="2271907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1" name="弧形 730">
                  <a:extLst>
                    <a:ext uri="{FF2B5EF4-FFF2-40B4-BE49-F238E27FC236}">
                      <a16:creationId xmlns:a16="http://schemas.microsoft.com/office/drawing/2014/main" id="{18501723-B5F6-49C4-901D-17CEE6B4CD43}"/>
                    </a:ext>
                  </a:extLst>
                </p:cNvPr>
                <p:cNvSpPr/>
                <p:nvPr/>
              </p:nvSpPr>
              <p:spPr>
                <a:xfrm rot="9720000">
                  <a:off x="4667635" y="230158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2" name="弧形 731">
                  <a:extLst>
                    <a:ext uri="{FF2B5EF4-FFF2-40B4-BE49-F238E27FC236}">
                      <a16:creationId xmlns:a16="http://schemas.microsoft.com/office/drawing/2014/main" id="{04A6C31F-F455-4953-8E1C-41455A6A58DA}"/>
                    </a:ext>
                  </a:extLst>
                </p:cNvPr>
                <p:cNvSpPr/>
                <p:nvPr/>
              </p:nvSpPr>
              <p:spPr>
                <a:xfrm rot="9936000">
                  <a:off x="4583511" y="2326020"/>
                  <a:ext cx="2788910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3" name="弧形 732">
                  <a:extLst>
                    <a:ext uri="{FF2B5EF4-FFF2-40B4-BE49-F238E27FC236}">
                      <a16:creationId xmlns:a16="http://schemas.microsoft.com/office/drawing/2014/main" id="{35B1C01B-3AC4-418A-91E3-618A088F4A82}"/>
                    </a:ext>
                  </a:extLst>
                </p:cNvPr>
                <p:cNvSpPr/>
                <p:nvPr/>
              </p:nvSpPr>
              <p:spPr>
                <a:xfrm rot="10152000">
                  <a:off x="4498021" y="2345129"/>
                  <a:ext cx="2788913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4" name="弧形 733">
                  <a:extLst>
                    <a:ext uri="{FF2B5EF4-FFF2-40B4-BE49-F238E27FC236}">
                      <a16:creationId xmlns:a16="http://schemas.microsoft.com/office/drawing/2014/main" id="{7FFD472F-8C00-4D49-B721-08FAF8946A05}"/>
                    </a:ext>
                  </a:extLst>
                </p:cNvPr>
                <p:cNvSpPr/>
                <p:nvPr/>
              </p:nvSpPr>
              <p:spPr>
                <a:xfrm rot="10368000">
                  <a:off x="4411492" y="2358833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5" name="弧形 734">
                  <a:extLst>
                    <a:ext uri="{FF2B5EF4-FFF2-40B4-BE49-F238E27FC236}">
                      <a16:creationId xmlns:a16="http://schemas.microsoft.com/office/drawing/2014/main" id="{E5889A82-B14B-4160-8D7C-13830B76FA15}"/>
                    </a:ext>
                  </a:extLst>
                </p:cNvPr>
                <p:cNvSpPr/>
                <p:nvPr/>
              </p:nvSpPr>
              <p:spPr>
                <a:xfrm rot="10584000">
                  <a:off x="4324281" y="2367078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6" name="弧形 735">
                  <a:extLst>
                    <a:ext uri="{FF2B5EF4-FFF2-40B4-BE49-F238E27FC236}">
                      <a16:creationId xmlns:a16="http://schemas.microsoft.com/office/drawing/2014/main" id="{40C42F92-1650-442B-8A49-489187BCE69E}"/>
                    </a:ext>
                  </a:extLst>
                </p:cNvPr>
                <p:cNvSpPr/>
                <p:nvPr/>
              </p:nvSpPr>
              <p:spPr>
                <a:xfrm rot="10800000">
                  <a:off x="4236722" y="236983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7" name="弧形 736">
                  <a:extLst>
                    <a:ext uri="{FF2B5EF4-FFF2-40B4-BE49-F238E27FC236}">
                      <a16:creationId xmlns:a16="http://schemas.microsoft.com/office/drawing/2014/main" id="{F853EF73-ACEC-418E-A39D-FDB7B1986B14}"/>
                    </a:ext>
                  </a:extLst>
                </p:cNvPr>
                <p:cNvSpPr/>
                <p:nvPr/>
              </p:nvSpPr>
              <p:spPr>
                <a:xfrm rot="11016000">
                  <a:off x="4149164" y="236707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8" name="弧形 737">
                  <a:extLst>
                    <a:ext uri="{FF2B5EF4-FFF2-40B4-BE49-F238E27FC236}">
                      <a16:creationId xmlns:a16="http://schemas.microsoft.com/office/drawing/2014/main" id="{E217BB7D-B8AF-4915-A47B-5C7CFDC61316}"/>
                    </a:ext>
                  </a:extLst>
                </p:cNvPr>
                <p:cNvSpPr/>
                <p:nvPr/>
              </p:nvSpPr>
              <p:spPr>
                <a:xfrm rot="11232000">
                  <a:off x="4061946" y="235883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9" name="弧形 738">
                  <a:extLst>
                    <a:ext uri="{FF2B5EF4-FFF2-40B4-BE49-F238E27FC236}">
                      <a16:creationId xmlns:a16="http://schemas.microsoft.com/office/drawing/2014/main" id="{E8E47EB1-FE8F-4AAD-90A2-46C57097CDE9}"/>
                    </a:ext>
                  </a:extLst>
                </p:cNvPr>
                <p:cNvSpPr/>
                <p:nvPr/>
              </p:nvSpPr>
              <p:spPr>
                <a:xfrm rot="11448000">
                  <a:off x="3975427" y="234512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0" name="弧形 739">
                  <a:extLst>
                    <a:ext uri="{FF2B5EF4-FFF2-40B4-BE49-F238E27FC236}">
                      <a16:creationId xmlns:a16="http://schemas.microsoft.com/office/drawing/2014/main" id="{6409F874-5CC4-4550-B9BC-26802FDFD530}"/>
                    </a:ext>
                  </a:extLst>
                </p:cNvPr>
                <p:cNvSpPr/>
                <p:nvPr/>
              </p:nvSpPr>
              <p:spPr>
                <a:xfrm rot="11664000">
                  <a:off x="3889934" y="2326017"/>
                  <a:ext cx="2788916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1" name="弧形 740">
                  <a:extLst>
                    <a:ext uri="{FF2B5EF4-FFF2-40B4-BE49-F238E27FC236}">
                      <a16:creationId xmlns:a16="http://schemas.microsoft.com/office/drawing/2014/main" id="{971BA473-D467-45FC-B5D4-DDD4FF8EFCF5}"/>
                    </a:ext>
                  </a:extLst>
                </p:cNvPr>
                <p:cNvSpPr/>
                <p:nvPr/>
              </p:nvSpPr>
              <p:spPr>
                <a:xfrm rot="11880000">
                  <a:off x="3805807" y="230157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2" name="弧形 741">
                  <a:extLst>
                    <a:ext uri="{FF2B5EF4-FFF2-40B4-BE49-F238E27FC236}">
                      <a16:creationId xmlns:a16="http://schemas.microsoft.com/office/drawing/2014/main" id="{2CDDA236-0B18-4B02-BC75-C0B172BE238C}"/>
                    </a:ext>
                  </a:extLst>
                </p:cNvPr>
                <p:cNvSpPr/>
                <p:nvPr/>
              </p:nvSpPr>
              <p:spPr>
                <a:xfrm rot="12096000">
                  <a:off x="3723386" y="227189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3" name="弧形 742">
                  <a:extLst>
                    <a:ext uri="{FF2B5EF4-FFF2-40B4-BE49-F238E27FC236}">
                      <a16:creationId xmlns:a16="http://schemas.microsoft.com/office/drawing/2014/main" id="{996C908D-0643-4AAD-A971-9E88AA1B0B27}"/>
                    </a:ext>
                  </a:extLst>
                </p:cNvPr>
                <p:cNvSpPr/>
                <p:nvPr/>
              </p:nvSpPr>
              <p:spPr>
                <a:xfrm rot="12312000">
                  <a:off x="3642987" y="2237105"/>
                  <a:ext cx="2788916" cy="278891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4" name="弧形 743">
                  <a:extLst>
                    <a:ext uri="{FF2B5EF4-FFF2-40B4-BE49-F238E27FC236}">
                      <a16:creationId xmlns:a16="http://schemas.microsoft.com/office/drawing/2014/main" id="{55978091-9D27-4063-8694-C9B7C5846D9C}"/>
                    </a:ext>
                  </a:extLst>
                </p:cNvPr>
                <p:cNvSpPr/>
                <p:nvPr/>
              </p:nvSpPr>
              <p:spPr>
                <a:xfrm rot="12528000">
                  <a:off x="3564932" y="219733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5" name="弧形 744">
                  <a:extLst>
                    <a:ext uri="{FF2B5EF4-FFF2-40B4-BE49-F238E27FC236}">
                      <a16:creationId xmlns:a16="http://schemas.microsoft.com/office/drawing/2014/main" id="{4D5D3698-208C-4FE1-8095-593F40F59783}"/>
                    </a:ext>
                  </a:extLst>
                </p:cNvPr>
                <p:cNvSpPr/>
                <p:nvPr/>
              </p:nvSpPr>
              <p:spPr>
                <a:xfrm rot="12744000">
                  <a:off x="3489533" y="2152740"/>
                  <a:ext cx="2788919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6" name="弧形 745">
                  <a:extLst>
                    <a:ext uri="{FF2B5EF4-FFF2-40B4-BE49-F238E27FC236}">
                      <a16:creationId xmlns:a16="http://schemas.microsoft.com/office/drawing/2014/main" id="{4F3ED6EC-EFCD-4132-BE79-068228B133CD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1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7" name="弧形 746">
                  <a:extLst>
                    <a:ext uri="{FF2B5EF4-FFF2-40B4-BE49-F238E27FC236}">
                      <a16:creationId xmlns:a16="http://schemas.microsoft.com/office/drawing/2014/main" id="{BCBD833C-0725-439A-B614-B2347EA0BD5D}"/>
                    </a:ext>
                  </a:extLst>
                </p:cNvPr>
                <p:cNvSpPr/>
                <p:nvPr/>
              </p:nvSpPr>
              <p:spPr>
                <a:xfrm rot="13176000">
                  <a:off x="3347859" y="2049810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8" name="弧形 747">
                  <a:extLst>
                    <a:ext uri="{FF2B5EF4-FFF2-40B4-BE49-F238E27FC236}">
                      <a16:creationId xmlns:a16="http://schemas.microsoft.com/office/drawing/2014/main" id="{7ECBBD47-479A-4062-AFF5-DEA12858F3C0}"/>
                    </a:ext>
                  </a:extLst>
                </p:cNvPr>
                <p:cNvSpPr/>
                <p:nvPr/>
              </p:nvSpPr>
              <p:spPr>
                <a:xfrm rot="13392000">
                  <a:off x="3282145" y="199187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9" name="弧形 748">
                  <a:extLst>
                    <a:ext uri="{FF2B5EF4-FFF2-40B4-BE49-F238E27FC236}">
                      <a16:creationId xmlns:a16="http://schemas.microsoft.com/office/drawing/2014/main" id="{F677F95A-26D5-43D2-9C41-6D46EFEC7A92}"/>
                    </a:ext>
                  </a:extLst>
                </p:cNvPr>
                <p:cNvSpPr/>
                <p:nvPr/>
              </p:nvSpPr>
              <p:spPr>
                <a:xfrm rot="13608000">
                  <a:off x="3220205" y="1929935"/>
                  <a:ext cx="2788920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0" name="弧形 749">
                  <a:extLst>
                    <a:ext uri="{FF2B5EF4-FFF2-40B4-BE49-F238E27FC236}">
                      <a16:creationId xmlns:a16="http://schemas.microsoft.com/office/drawing/2014/main" id="{07F9422E-F9AC-45DC-8DDA-503E8C6FC63A}"/>
                    </a:ext>
                  </a:extLst>
                </p:cNvPr>
                <p:cNvSpPr/>
                <p:nvPr/>
              </p:nvSpPr>
              <p:spPr>
                <a:xfrm rot="13824000">
                  <a:off x="3162275" y="1864221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1" name="弧形 750">
                  <a:extLst>
                    <a:ext uri="{FF2B5EF4-FFF2-40B4-BE49-F238E27FC236}">
                      <a16:creationId xmlns:a16="http://schemas.microsoft.com/office/drawing/2014/main" id="{7064E573-6843-477A-833B-74E3364A4CD7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2" name="弧形 751">
                  <a:extLst>
                    <a:ext uri="{FF2B5EF4-FFF2-40B4-BE49-F238E27FC236}">
                      <a16:creationId xmlns:a16="http://schemas.microsoft.com/office/drawing/2014/main" id="{5501C85F-1571-4DE8-992F-B0463BDB4459}"/>
                    </a:ext>
                  </a:extLst>
                </p:cNvPr>
                <p:cNvSpPr/>
                <p:nvPr/>
              </p:nvSpPr>
              <p:spPr>
                <a:xfrm rot="14256000">
                  <a:off x="3059342" y="1722550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3" name="弧形 752">
                  <a:extLst>
                    <a:ext uri="{FF2B5EF4-FFF2-40B4-BE49-F238E27FC236}">
                      <a16:creationId xmlns:a16="http://schemas.microsoft.com/office/drawing/2014/main" id="{FD316CF1-F063-4F94-8F54-451B68FF827B}"/>
                    </a:ext>
                  </a:extLst>
                </p:cNvPr>
                <p:cNvSpPr/>
                <p:nvPr/>
              </p:nvSpPr>
              <p:spPr>
                <a:xfrm rot="14472000">
                  <a:off x="3014745" y="164714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4" name="弧形 753">
                  <a:extLst>
                    <a:ext uri="{FF2B5EF4-FFF2-40B4-BE49-F238E27FC236}">
                      <a16:creationId xmlns:a16="http://schemas.microsoft.com/office/drawing/2014/main" id="{4D118F06-E9E7-4D45-B990-87F51598314E}"/>
                    </a:ext>
                  </a:extLst>
                </p:cNvPr>
                <p:cNvSpPr/>
                <p:nvPr/>
              </p:nvSpPr>
              <p:spPr>
                <a:xfrm rot="14688000">
                  <a:off x="2974980" y="156909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5" name="弧形 754">
                  <a:extLst>
                    <a:ext uri="{FF2B5EF4-FFF2-40B4-BE49-F238E27FC236}">
                      <a16:creationId xmlns:a16="http://schemas.microsoft.com/office/drawing/2014/main" id="{091DB318-8CF6-43A6-8AEE-D6767A34A1D2}"/>
                    </a:ext>
                  </a:extLst>
                </p:cNvPr>
                <p:cNvSpPr/>
                <p:nvPr/>
              </p:nvSpPr>
              <p:spPr>
                <a:xfrm rot="14904000">
                  <a:off x="2940188" y="1488696"/>
                  <a:ext cx="278891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6" name="弧形 755">
                  <a:extLst>
                    <a:ext uri="{FF2B5EF4-FFF2-40B4-BE49-F238E27FC236}">
                      <a16:creationId xmlns:a16="http://schemas.microsoft.com/office/drawing/2014/main" id="{0054DFA2-F1E9-46A4-8B66-0FB3C1872FE5}"/>
                    </a:ext>
                  </a:extLst>
                </p:cNvPr>
                <p:cNvSpPr/>
                <p:nvPr/>
              </p:nvSpPr>
              <p:spPr>
                <a:xfrm rot="15120000">
                  <a:off x="2910509" y="1406273"/>
                  <a:ext cx="2788920" cy="278853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7" name="弧形 756">
                  <a:extLst>
                    <a:ext uri="{FF2B5EF4-FFF2-40B4-BE49-F238E27FC236}">
                      <a16:creationId xmlns:a16="http://schemas.microsoft.com/office/drawing/2014/main" id="{F790C471-F8D5-4FDB-A1A3-EB9AC32E63AB}"/>
                    </a:ext>
                  </a:extLst>
                </p:cNvPr>
                <p:cNvSpPr/>
                <p:nvPr/>
              </p:nvSpPr>
              <p:spPr>
                <a:xfrm rot="15336000">
                  <a:off x="2886072" y="1322149"/>
                  <a:ext cx="2788920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8" name="弧形 757">
                  <a:extLst>
                    <a:ext uri="{FF2B5EF4-FFF2-40B4-BE49-F238E27FC236}">
                      <a16:creationId xmlns:a16="http://schemas.microsoft.com/office/drawing/2014/main" id="{04E3D4C2-8690-49E9-B90F-1EDEDB1C9BE3}"/>
                    </a:ext>
                  </a:extLst>
                </p:cNvPr>
                <p:cNvSpPr/>
                <p:nvPr/>
              </p:nvSpPr>
              <p:spPr>
                <a:xfrm rot="15552001">
                  <a:off x="2866960" y="1236656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9" name="弧形 758">
                  <a:extLst>
                    <a:ext uri="{FF2B5EF4-FFF2-40B4-BE49-F238E27FC236}">
                      <a16:creationId xmlns:a16="http://schemas.microsoft.com/office/drawing/2014/main" id="{4AD21763-5709-47AD-B4D5-9B53DE65C3DD}"/>
                    </a:ext>
                  </a:extLst>
                </p:cNvPr>
                <p:cNvSpPr/>
                <p:nvPr/>
              </p:nvSpPr>
              <p:spPr>
                <a:xfrm rot="15767999">
                  <a:off x="2853259" y="1150134"/>
                  <a:ext cx="2788920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0" name="弧形 759">
                  <a:extLst>
                    <a:ext uri="{FF2B5EF4-FFF2-40B4-BE49-F238E27FC236}">
                      <a16:creationId xmlns:a16="http://schemas.microsoft.com/office/drawing/2014/main" id="{3E44F870-4FBC-402D-8B3F-482420FD9562}"/>
                    </a:ext>
                  </a:extLst>
                </p:cNvPr>
                <p:cNvSpPr/>
                <p:nvPr/>
              </p:nvSpPr>
              <p:spPr>
                <a:xfrm rot="15984000">
                  <a:off x="2845013" y="1062918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70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658" name="文本框 657">
              <a:extLst>
                <a:ext uri="{FF2B5EF4-FFF2-40B4-BE49-F238E27FC236}">
                  <a16:creationId xmlns:a16="http://schemas.microsoft.com/office/drawing/2014/main" id="{A8E6EAFE-1813-4054-BD1F-AF96315AED24}"/>
                </a:ext>
              </a:extLst>
            </p:cNvPr>
            <p:cNvSpPr txBox="1"/>
            <p:nvPr/>
          </p:nvSpPr>
          <p:spPr>
            <a:xfrm>
              <a:off x="3098319" y="2668422"/>
              <a:ext cx="1291777" cy="68985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</a:rPr>
                <a:t>商业</a:t>
              </a:r>
              <a:endParaRPr lang="en-US" sz="28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2" name="组合 551">
            <a:extLst>
              <a:ext uri="{FF2B5EF4-FFF2-40B4-BE49-F238E27FC236}">
                <a16:creationId xmlns:a16="http://schemas.microsoft.com/office/drawing/2014/main" id="{61FECCE0-4922-4DFE-9D5A-F0FE936D3176}"/>
              </a:ext>
            </a:extLst>
          </p:cNvPr>
          <p:cNvGrpSpPr/>
          <p:nvPr/>
        </p:nvGrpSpPr>
        <p:grpSpPr>
          <a:xfrm flipH="1">
            <a:off x="6401067" y="1491207"/>
            <a:ext cx="885004" cy="885006"/>
            <a:chOff x="2955332" y="2224471"/>
            <a:chExt cx="1577757" cy="1577761"/>
          </a:xfrm>
        </p:grpSpPr>
        <p:grpSp>
          <p:nvGrpSpPr>
            <p:cNvPr id="553" name="组合 552">
              <a:extLst>
                <a:ext uri="{FF2B5EF4-FFF2-40B4-BE49-F238E27FC236}">
                  <a16:creationId xmlns:a16="http://schemas.microsoft.com/office/drawing/2014/main" id="{C54A49F2-311C-4962-B283-65DC0BD263B5}"/>
                </a:ext>
              </a:extLst>
            </p:cNvPr>
            <p:cNvGrpSpPr/>
            <p:nvPr/>
          </p:nvGrpSpPr>
          <p:grpSpPr>
            <a:xfrm>
              <a:off x="2955332" y="2224471"/>
              <a:ext cx="1577757" cy="1577761"/>
              <a:chOff x="2646365" y="1663289"/>
              <a:chExt cx="1577757" cy="1577761"/>
            </a:xfrm>
          </p:grpSpPr>
          <p:sp>
            <p:nvSpPr>
              <p:cNvPr id="555" name="椭圆 554">
                <a:extLst>
                  <a:ext uri="{FF2B5EF4-FFF2-40B4-BE49-F238E27FC236}">
                    <a16:creationId xmlns:a16="http://schemas.microsoft.com/office/drawing/2014/main" id="{8624F7B6-8BDD-4762-9859-11B940CCB294}"/>
                  </a:ext>
                </a:extLst>
              </p:cNvPr>
              <p:cNvSpPr/>
              <p:nvPr/>
            </p:nvSpPr>
            <p:spPr>
              <a:xfrm>
                <a:off x="2652444" y="1669373"/>
                <a:ext cx="1565596" cy="1565596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556" name="组合 555">
                <a:extLst>
                  <a:ext uri="{FF2B5EF4-FFF2-40B4-BE49-F238E27FC236}">
                    <a16:creationId xmlns:a16="http://schemas.microsoft.com/office/drawing/2014/main" id="{6359B7A1-3EFD-4257-A0C8-FDE943F969D1}"/>
                  </a:ext>
                </a:extLst>
              </p:cNvPr>
              <p:cNvGrpSpPr/>
              <p:nvPr/>
            </p:nvGrpSpPr>
            <p:grpSpPr>
              <a:xfrm>
                <a:off x="2646365" y="1663289"/>
                <a:ext cx="1577757" cy="1577761"/>
                <a:chOff x="2842277" y="-419082"/>
                <a:chExt cx="5577822" cy="5577835"/>
              </a:xfrm>
            </p:grpSpPr>
            <p:sp>
              <p:nvSpPr>
                <p:cNvPr id="557" name="弧形 556">
                  <a:extLst>
                    <a:ext uri="{FF2B5EF4-FFF2-40B4-BE49-F238E27FC236}">
                      <a16:creationId xmlns:a16="http://schemas.microsoft.com/office/drawing/2014/main" id="{A4604E98-1D4D-4AEA-AE2F-99C990E0195A}"/>
                    </a:ext>
                  </a:extLst>
                </p:cNvPr>
                <p:cNvSpPr/>
                <p:nvPr/>
              </p:nvSpPr>
              <p:spPr>
                <a:xfrm rot="16200000">
                  <a:off x="2842261" y="975381"/>
                  <a:ext cx="2788919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8" name="弧形 557">
                  <a:extLst>
                    <a:ext uri="{FF2B5EF4-FFF2-40B4-BE49-F238E27FC236}">
                      <a16:creationId xmlns:a16="http://schemas.microsoft.com/office/drawing/2014/main" id="{C8BF552A-F674-42B5-ACFF-57836939A1D1}"/>
                    </a:ext>
                  </a:extLst>
                </p:cNvPr>
                <p:cNvSpPr/>
                <p:nvPr/>
              </p:nvSpPr>
              <p:spPr>
                <a:xfrm rot="16416000">
                  <a:off x="2845011" y="887823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9" name="弧形 558">
                  <a:extLst>
                    <a:ext uri="{FF2B5EF4-FFF2-40B4-BE49-F238E27FC236}">
                      <a16:creationId xmlns:a16="http://schemas.microsoft.com/office/drawing/2014/main" id="{A5FA9BCF-37E0-40F8-8763-17F063EE7729}"/>
                    </a:ext>
                  </a:extLst>
                </p:cNvPr>
                <p:cNvSpPr/>
                <p:nvPr/>
              </p:nvSpPr>
              <p:spPr>
                <a:xfrm rot="16632000">
                  <a:off x="2853643" y="800608"/>
                  <a:ext cx="278815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0" name="弧形 559">
                  <a:extLst>
                    <a:ext uri="{FF2B5EF4-FFF2-40B4-BE49-F238E27FC236}">
                      <a16:creationId xmlns:a16="http://schemas.microsoft.com/office/drawing/2014/main" id="{703D4349-6F34-403F-8630-7FDA1C161E96}"/>
                    </a:ext>
                  </a:extLst>
                </p:cNvPr>
                <p:cNvSpPr/>
                <p:nvPr/>
              </p:nvSpPr>
              <p:spPr>
                <a:xfrm rot="16848000">
                  <a:off x="2867227" y="714085"/>
                  <a:ext cx="278838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1" name="弧形 560">
                  <a:extLst>
                    <a:ext uri="{FF2B5EF4-FFF2-40B4-BE49-F238E27FC236}">
                      <a16:creationId xmlns:a16="http://schemas.microsoft.com/office/drawing/2014/main" id="{7136D515-CB6B-4A72-BBB3-DA89F16AF08B}"/>
                    </a:ext>
                  </a:extLst>
                </p:cNvPr>
                <p:cNvSpPr/>
                <p:nvPr/>
              </p:nvSpPr>
              <p:spPr>
                <a:xfrm rot="17064000">
                  <a:off x="2886338" y="628592"/>
                  <a:ext cx="278859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2" name="弧形 561">
                  <a:extLst>
                    <a:ext uri="{FF2B5EF4-FFF2-40B4-BE49-F238E27FC236}">
                      <a16:creationId xmlns:a16="http://schemas.microsoft.com/office/drawing/2014/main" id="{0FEB62A7-660A-41D0-9651-30578B9373DB}"/>
                    </a:ext>
                  </a:extLst>
                </p:cNvPr>
                <p:cNvSpPr/>
                <p:nvPr/>
              </p:nvSpPr>
              <p:spPr>
                <a:xfrm rot="17280000">
                  <a:off x="2910509" y="544469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3" name="弧形 562">
                  <a:extLst>
                    <a:ext uri="{FF2B5EF4-FFF2-40B4-BE49-F238E27FC236}">
                      <a16:creationId xmlns:a16="http://schemas.microsoft.com/office/drawing/2014/main" id="{678D56A8-8BF2-4DEC-89FF-F2F7B98B5B4E}"/>
                    </a:ext>
                  </a:extLst>
                </p:cNvPr>
                <p:cNvSpPr/>
                <p:nvPr/>
              </p:nvSpPr>
              <p:spPr>
                <a:xfrm rot="17496000">
                  <a:off x="2940245" y="462045"/>
                  <a:ext cx="278880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4" name="弧形 563">
                  <a:extLst>
                    <a:ext uri="{FF2B5EF4-FFF2-40B4-BE49-F238E27FC236}">
                      <a16:creationId xmlns:a16="http://schemas.microsoft.com/office/drawing/2014/main" id="{C7E73403-2987-4A36-99ED-893E6DF2510C}"/>
                    </a:ext>
                  </a:extLst>
                </p:cNvPr>
                <p:cNvSpPr/>
                <p:nvPr/>
              </p:nvSpPr>
              <p:spPr>
                <a:xfrm rot="17712000">
                  <a:off x="2975244" y="381649"/>
                  <a:ext cx="2788573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5" name="弧形 564">
                  <a:extLst>
                    <a:ext uri="{FF2B5EF4-FFF2-40B4-BE49-F238E27FC236}">
                      <a16:creationId xmlns:a16="http://schemas.microsoft.com/office/drawing/2014/main" id="{FAC28AFC-3E8A-4238-9D0B-16CAA9439FDE}"/>
                    </a:ext>
                  </a:extLst>
                </p:cNvPr>
                <p:cNvSpPr/>
                <p:nvPr/>
              </p:nvSpPr>
              <p:spPr>
                <a:xfrm rot="17928000">
                  <a:off x="3014802" y="303594"/>
                  <a:ext cx="278887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6" name="弧形 565">
                  <a:extLst>
                    <a:ext uri="{FF2B5EF4-FFF2-40B4-BE49-F238E27FC236}">
                      <a16:creationId xmlns:a16="http://schemas.microsoft.com/office/drawing/2014/main" id="{0EB39832-5DEC-4AE1-96F0-93242BF1DE2F}"/>
                    </a:ext>
                  </a:extLst>
                </p:cNvPr>
                <p:cNvSpPr/>
                <p:nvPr/>
              </p:nvSpPr>
              <p:spPr>
                <a:xfrm rot="18144000">
                  <a:off x="3059336" y="228192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7" name="弧形 566">
                  <a:extLst>
                    <a:ext uri="{FF2B5EF4-FFF2-40B4-BE49-F238E27FC236}">
                      <a16:creationId xmlns:a16="http://schemas.microsoft.com/office/drawing/2014/main" id="{AFE6CA4D-15CB-4E92-9B3F-73415FC4F097}"/>
                    </a:ext>
                  </a:extLst>
                </p:cNvPr>
                <p:cNvSpPr/>
                <p:nvPr/>
              </p:nvSpPr>
              <p:spPr>
                <a:xfrm rot="18360000">
                  <a:off x="3108578" y="155736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8" name="弧形 567">
                  <a:extLst>
                    <a:ext uri="{FF2B5EF4-FFF2-40B4-BE49-F238E27FC236}">
                      <a16:creationId xmlns:a16="http://schemas.microsoft.com/office/drawing/2014/main" id="{2A8B2730-726E-4340-BF3E-1F063D3FEADE}"/>
                    </a:ext>
                  </a:extLst>
                </p:cNvPr>
                <p:cNvSpPr/>
                <p:nvPr/>
              </p:nvSpPr>
              <p:spPr>
                <a:xfrm rot="18576000">
                  <a:off x="3162329" y="86517"/>
                  <a:ext cx="278887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9" name="弧形 568">
                  <a:extLst>
                    <a:ext uri="{FF2B5EF4-FFF2-40B4-BE49-F238E27FC236}">
                      <a16:creationId xmlns:a16="http://schemas.microsoft.com/office/drawing/2014/main" id="{E9DA83BF-6E65-4808-ADAD-B171298EB7DD}"/>
                    </a:ext>
                  </a:extLst>
                </p:cNvPr>
                <p:cNvSpPr/>
                <p:nvPr/>
              </p:nvSpPr>
              <p:spPr>
                <a:xfrm rot="18792000">
                  <a:off x="3220262" y="20807"/>
                  <a:ext cx="278889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0" name="弧形 569">
                  <a:extLst>
                    <a:ext uri="{FF2B5EF4-FFF2-40B4-BE49-F238E27FC236}">
                      <a16:creationId xmlns:a16="http://schemas.microsoft.com/office/drawing/2014/main" id="{541B72C5-934E-4687-8EC9-FC6301FDA28C}"/>
                    </a:ext>
                  </a:extLst>
                </p:cNvPr>
                <p:cNvSpPr/>
                <p:nvPr/>
              </p:nvSpPr>
              <p:spPr>
                <a:xfrm rot="19008000">
                  <a:off x="3282202" y="-41143"/>
                  <a:ext cx="2788899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1" name="弧形 570">
                  <a:extLst>
                    <a:ext uri="{FF2B5EF4-FFF2-40B4-BE49-F238E27FC236}">
                      <a16:creationId xmlns:a16="http://schemas.microsoft.com/office/drawing/2014/main" id="{E55BA9DF-F1E7-40A1-87DA-3CE07DA7B00F}"/>
                    </a:ext>
                  </a:extLst>
                </p:cNvPr>
                <p:cNvSpPr/>
                <p:nvPr/>
              </p:nvSpPr>
              <p:spPr>
                <a:xfrm rot="19224000">
                  <a:off x="3347916" y="-99075"/>
                  <a:ext cx="278890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2" name="弧形 571">
                  <a:extLst>
                    <a:ext uri="{FF2B5EF4-FFF2-40B4-BE49-F238E27FC236}">
                      <a16:creationId xmlns:a16="http://schemas.microsoft.com/office/drawing/2014/main" id="{D73D367E-7F82-4FE2-8BCB-478B1D997E30}"/>
                    </a:ext>
                  </a:extLst>
                </p:cNvPr>
                <p:cNvSpPr/>
                <p:nvPr/>
              </p:nvSpPr>
              <p:spPr>
                <a:xfrm rot="19440000">
                  <a:off x="3417080" y="-152766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3" name="弧形 572">
                  <a:extLst>
                    <a:ext uri="{FF2B5EF4-FFF2-40B4-BE49-F238E27FC236}">
                      <a16:creationId xmlns:a16="http://schemas.microsoft.com/office/drawing/2014/main" id="{D766ECD8-02FD-4C7D-9069-9A7F02A160DD}"/>
                    </a:ext>
                  </a:extLst>
                </p:cNvPr>
                <p:cNvSpPr/>
                <p:nvPr/>
              </p:nvSpPr>
              <p:spPr>
                <a:xfrm rot="19656000">
                  <a:off x="3489590" y="-202005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4" name="弧形 573">
                  <a:extLst>
                    <a:ext uri="{FF2B5EF4-FFF2-40B4-BE49-F238E27FC236}">
                      <a16:creationId xmlns:a16="http://schemas.microsoft.com/office/drawing/2014/main" id="{319797C1-6869-4AA2-B178-239A48833FDB}"/>
                    </a:ext>
                  </a:extLst>
                </p:cNvPr>
                <p:cNvSpPr/>
                <p:nvPr/>
              </p:nvSpPr>
              <p:spPr>
                <a:xfrm rot="19872000">
                  <a:off x="3564932" y="-24660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5" name="弧形 574">
                  <a:extLst>
                    <a:ext uri="{FF2B5EF4-FFF2-40B4-BE49-F238E27FC236}">
                      <a16:creationId xmlns:a16="http://schemas.microsoft.com/office/drawing/2014/main" id="{2FE571EC-5955-4F41-8246-90CA508EA8CD}"/>
                    </a:ext>
                  </a:extLst>
                </p:cNvPr>
                <p:cNvSpPr/>
                <p:nvPr/>
              </p:nvSpPr>
              <p:spPr>
                <a:xfrm rot="20088000">
                  <a:off x="3642986" y="-28637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6" name="弧形 575">
                  <a:extLst>
                    <a:ext uri="{FF2B5EF4-FFF2-40B4-BE49-F238E27FC236}">
                      <a16:creationId xmlns:a16="http://schemas.microsoft.com/office/drawing/2014/main" id="{66C9C3CD-5403-43C1-B515-063AA0B56B01}"/>
                    </a:ext>
                  </a:extLst>
                </p:cNvPr>
                <p:cNvSpPr/>
                <p:nvPr/>
              </p:nvSpPr>
              <p:spPr>
                <a:xfrm rot="20304000">
                  <a:off x="3723386" y="-32116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7" name="弧形 576">
                  <a:extLst>
                    <a:ext uri="{FF2B5EF4-FFF2-40B4-BE49-F238E27FC236}">
                      <a16:creationId xmlns:a16="http://schemas.microsoft.com/office/drawing/2014/main" id="{B72ED03B-0408-45D5-99C2-1F3ABB6D1386}"/>
                    </a:ext>
                  </a:extLst>
                </p:cNvPr>
                <p:cNvSpPr/>
                <p:nvPr/>
              </p:nvSpPr>
              <p:spPr>
                <a:xfrm rot="20520000">
                  <a:off x="3805867" y="-350836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8" name="弧形 577">
                  <a:extLst>
                    <a:ext uri="{FF2B5EF4-FFF2-40B4-BE49-F238E27FC236}">
                      <a16:creationId xmlns:a16="http://schemas.microsoft.com/office/drawing/2014/main" id="{3E033BAA-A3B5-4597-935C-9A0AAD093AA5}"/>
                    </a:ext>
                  </a:extLst>
                </p:cNvPr>
                <p:cNvSpPr/>
                <p:nvPr/>
              </p:nvSpPr>
              <p:spPr>
                <a:xfrm rot="20736000">
                  <a:off x="3889990" y="-375276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9" name="弧形 578">
                  <a:extLst>
                    <a:ext uri="{FF2B5EF4-FFF2-40B4-BE49-F238E27FC236}">
                      <a16:creationId xmlns:a16="http://schemas.microsoft.com/office/drawing/2014/main" id="{5F0EA9CA-AA47-4E10-B6DB-4D146F0FC242}"/>
                    </a:ext>
                  </a:extLst>
                </p:cNvPr>
                <p:cNvSpPr/>
                <p:nvPr/>
              </p:nvSpPr>
              <p:spPr>
                <a:xfrm rot="20952000">
                  <a:off x="3975426" y="-39438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0" name="弧形 579">
                  <a:extLst>
                    <a:ext uri="{FF2B5EF4-FFF2-40B4-BE49-F238E27FC236}">
                      <a16:creationId xmlns:a16="http://schemas.microsoft.com/office/drawing/2014/main" id="{09E764F8-95C3-43C1-BF31-E1958517892F}"/>
                    </a:ext>
                  </a:extLst>
                </p:cNvPr>
                <p:cNvSpPr/>
                <p:nvPr/>
              </p:nvSpPr>
              <p:spPr>
                <a:xfrm rot="21168000">
                  <a:off x="4062006" y="-408088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1" name="弧形 580">
                  <a:extLst>
                    <a:ext uri="{FF2B5EF4-FFF2-40B4-BE49-F238E27FC236}">
                      <a16:creationId xmlns:a16="http://schemas.microsoft.com/office/drawing/2014/main" id="{FE9E0C4E-4F4D-46E2-8C9C-909B7747C10F}"/>
                    </a:ext>
                  </a:extLst>
                </p:cNvPr>
                <p:cNvSpPr/>
                <p:nvPr/>
              </p:nvSpPr>
              <p:spPr>
                <a:xfrm rot="21384000">
                  <a:off x="4149164" y="-41633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2" name="弧形 581">
                  <a:extLst>
                    <a:ext uri="{FF2B5EF4-FFF2-40B4-BE49-F238E27FC236}">
                      <a16:creationId xmlns:a16="http://schemas.microsoft.com/office/drawing/2014/main" id="{D9173C16-9971-42DC-A0B4-77C113ABC13A}"/>
                    </a:ext>
                  </a:extLst>
                </p:cNvPr>
                <p:cNvSpPr/>
                <p:nvPr/>
              </p:nvSpPr>
              <p:spPr>
                <a:xfrm>
                  <a:off x="4236722" y="-41908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3" name="弧形 582">
                  <a:extLst>
                    <a:ext uri="{FF2B5EF4-FFF2-40B4-BE49-F238E27FC236}">
                      <a16:creationId xmlns:a16="http://schemas.microsoft.com/office/drawing/2014/main" id="{32A96314-DFAF-4BCE-8447-4391747586DE}"/>
                    </a:ext>
                  </a:extLst>
                </p:cNvPr>
                <p:cNvSpPr/>
                <p:nvPr/>
              </p:nvSpPr>
              <p:spPr>
                <a:xfrm rot="216000">
                  <a:off x="4324280" y="-416330"/>
                  <a:ext cx="2788921" cy="278892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4" name="弧形 583">
                  <a:extLst>
                    <a:ext uri="{FF2B5EF4-FFF2-40B4-BE49-F238E27FC236}">
                      <a16:creationId xmlns:a16="http://schemas.microsoft.com/office/drawing/2014/main" id="{5D0F8B06-BCF8-4478-8BCA-64D62C171296}"/>
                    </a:ext>
                  </a:extLst>
                </p:cNvPr>
                <p:cNvSpPr/>
                <p:nvPr/>
              </p:nvSpPr>
              <p:spPr>
                <a:xfrm rot="432000">
                  <a:off x="4411492" y="-40808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5" name="弧形 584">
                  <a:extLst>
                    <a:ext uri="{FF2B5EF4-FFF2-40B4-BE49-F238E27FC236}">
                      <a16:creationId xmlns:a16="http://schemas.microsoft.com/office/drawing/2014/main" id="{6E79210F-B76E-4890-ACBD-2CE22D35D559}"/>
                    </a:ext>
                  </a:extLst>
                </p:cNvPr>
                <p:cNvSpPr/>
                <p:nvPr/>
              </p:nvSpPr>
              <p:spPr>
                <a:xfrm rot="648000">
                  <a:off x="4498017" y="-394387"/>
                  <a:ext cx="2788921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6" name="弧形 585">
                  <a:extLst>
                    <a:ext uri="{FF2B5EF4-FFF2-40B4-BE49-F238E27FC236}">
                      <a16:creationId xmlns:a16="http://schemas.microsoft.com/office/drawing/2014/main" id="{4E9E0044-22D2-4B33-A249-F7E916FF64BF}"/>
                    </a:ext>
                  </a:extLst>
                </p:cNvPr>
                <p:cNvSpPr/>
                <p:nvPr/>
              </p:nvSpPr>
              <p:spPr>
                <a:xfrm rot="864000">
                  <a:off x="4583568" y="-375272"/>
                  <a:ext cx="2788918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7" name="弧形 586">
                  <a:extLst>
                    <a:ext uri="{FF2B5EF4-FFF2-40B4-BE49-F238E27FC236}">
                      <a16:creationId xmlns:a16="http://schemas.microsoft.com/office/drawing/2014/main" id="{B9367DAD-39B6-478E-B51D-50151BB4FBAA}"/>
                    </a:ext>
                  </a:extLst>
                </p:cNvPr>
                <p:cNvSpPr/>
                <p:nvPr/>
              </p:nvSpPr>
              <p:spPr>
                <a:xfrm rot="1080000">
                  <a:off x="4667634" y="-35083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8" name="弧形 587">
                  <a:extLst>
                    <a:ext uri="{FF2B5EF4-FFF2-40B4-BE49-F238E27FC236}">
                      <a16:creationId xmlns:a16="http://schemas.microsoft.com/office/drawing/2014/main" id="{76E4E05A-6BF5-497D-A9D4-031275E1E8E7}"/>
                    </a:ext>
                  </a:extLst>
                </p:cNvPr>
                <p:cNvSpPr/>
                <p:nvPr/>
              </p:nvSpPr>
              <p:spPr>
                <a:xfrm rot="1296000">
                  <a:off x="4750054" y="-321168"/>
                  <a:ext cx="2788921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9" name="弧形 588">
                  <a:extLst>
                    <a:ext uri="{FF2B5EF4-FFF2-40B4-BE49-F238E27FC236}">
                      <a16:creationId xmlns:a16="http://schemas.microsoft.com/office/drawing/2014/main" id="{E736A5D8-1130-4A42-A0A0-DAA8296F5823}"/>
                    </a:ext>
                  </a:extLst>
                </p:cNvPr>
                <p:cNvSpPr/>
                <p:nvPr/>
              </p:nvSpPr>
              <p:spPr>
                <a:xfrm rot="1512000">
                  <a:off x="4830454" y="-286382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0" name="弧形 589">
                  <a:extLst>
                    <a:ext uri="{FF2B5EF4-FFF2-40B4-BE49-F238E27FC236}">
                      <a16:creationId xmlns:a16="http://schemas.microsoft.com/office/drawing/2014/main" id="{8D6C7926-83A2-4618-B583-724C49C63CB9}"/>
                    </a:ext>
                  </a:extLst>
                </p:cNvPr>
                <p:cNvSpPr/>
                <p:nvPr/>
              </p:nvSpPr>
              <p:spPr>
                <a:xfrm rot="1728000">
                  <a:off x="4908509" y="-246611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1" name="弧形 590">
                  <a:extLst>
                    <a:ext uri="{FF2B5EF4-FFF2-40B4-BE49-F238E27FC236}">
                      <a16:creationId xmlns:a16="http://schemas.microsoft.com/office/drawing/2014/main" id="{FE86C828-943B-4B82-91FB-F60D39746A9C}"/>
                    </a:ext>
                  </a:extLst>
                </p:cNvPr>
                <p:cNvSpPr/>
                <p:nvPr/>
              </p:nvSpPr>
              <p:spPr>
                <a:xfrm rot="1944000">
                  <a:off x="4983914" y="-202017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2" name="弧形 591">
                  <a:extLst>
                    <a:ext uri="{FF2B5EF4-FFF2-40B4-BE49-F238E27FC236}">
                      <a16:creationId xmlns:a16="http://schemas.microsoft.com/office/drawing/2014/main" id="{92BD187C-BF44-41C2-B230-6B80FE2DB740}"/>
                    </a:ext>
                  </a:extLst>
                </p:cNvPr>
                <p:cNvSpPr/>
                <p:nvPr/>
              </p:nvSpPr>
              <p:spPr>
                <a:xfrm rot="2160000">
                  <a:off x="5056363" y="-152775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3" name="弧形 592">
                  <a:extLst>
                    <a:ext uri="{FF2B5EF4-FFF2-40B4-BE49-F238E27FC236}">
                      <a16:creationId xmlns:a16="http://schemas.microsoft.com/office/drawing/2014/main" id="{D77C1B9F-19FF-46DF-8F72-3296FB979B86}"/>
                    </a:ext>
                  </a:extLst>
                </p:cNvPr>
                <p:cNvSpPr/>
                <p:nvPr/>
              </p:nvSpPr>
              <p:spPr>
                <a:xfrm rot="2376000">
                  <a:off x="5125585" y="-99084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4" name="弧形 593">
                  <a:extLst>
                    <a:ext uri="{FF2B5EF4-FFF2-40B4-BE49-F238E27FC236}">
                      <a16:creationId xmlns:a16="http://schemas.microsoft.com/office/drawing/2014/main" id="{EEBAFA35-AE75-4833-95EC-23B4AE440A78}"/>
                    </a:ext>
                  </a:extLst>
                </p:cNvPr>
                <p:cNvSpPr/>
                <p:nvPr/>
              </p:nvSpPr>
              <p:spPr>
                <a:xfrm rot="2592000">
                  <a:off x="5191293" y="-41151"/>
                  <a:ext cx="2788921" cy="278890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5" name="弧形 594">
                  <a:extLst>
                    <a:ext uri="{FF2B5EF4-FFF2-40B4-BE49-F238E27FC236}">
                      <a16:creationId xmlns:a16="http://schemas.microsoft.com/office/drawing/2014/main" id="{102EE833-0EB5-4E1B-992D-1D0A817D2555}"/>
                    </a:ext>
                  </a:extLst>
                </p:cNvPr>
                <p:cNvSpPr/>
                <p:nvPr/>
              </p:nvSpPr>
              <p:spPr>
                <a:xfrm rot="2808000">
                  <a:off x="5253241" y="2079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6" name="弧形 595">
                  <a:extLst>
                    <a:ext uri="{FF2B5EF4-FFF2-40B4-BE49-F238E27FC236}">
                      <a16:creationId xmlns:a16="http://schemas.microsoft.com/office/drawing/2014/main" id="{43528F81-AB76-4922-BB93-4C23203AD5C5}"/>
                    </a:ext>
                  </a:extLst>
                </p:cNvPr>
                <p:cNvSpPr/>
                <p:nvPr/>
              </p:nvSpPr>
              <p:spPr>
                <a:xfrm rot="3024000">
                  <a:off x="5311173" y="8650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7" name="弧形 596">
                  <a:extLst>
                    <a:ext uri="{FF2B5EF4-FFF2-40B4-BE49-F238E27FC236}">
                      <a16:creationId xmlns:a16="http://schemas.microsoft.com/office/drawing/2014/main" id="{48639F5E-102C-44B1-9E03-A242F8A0DD15}"/>
                    </a:ext>
                  </a:extLst>
                </p:cNvPr>
                <p:cNvSpPr/>
                <p:nvPr/>
              </p:nvSpPr>
              <p:spPr>
                <a:xfrm rot="3240000">
                  <a:off x="5364864" y="155725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8" name="弧形 597">
                  <a:extLst>
                    <a:ext uri="{FF2B5EF4-FFF2-40B4-BE49-F238E27FC236}">
                      <a16:creationId xmlns:a16="http://schemas.microsoft.com/office/drawing/2014/main" id="{C4958141-53EF-4934-A950-5A7C90518862}"/>
                    </a:ext>
                  </a:extLst>
                </p:cNvPr>
                <p:cNvSpPr/>
                <p:nvPr/>
              </p:nvSpPr>
              <p:spPr>
                <a:xfrm rot="3456000">
                  <a:off x="5414103" y="228181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9" name="弧形 598">
                  <a:extLst>
                    <a:ext uri="{FF2B5EF4-FFF2-40B4-BE49-F238E27FC236}">
                      <a16:creationId xmlns:a16="http://schemas.microsoft.com/office/drawing/2014/main" id="{305984FC-7062-4746-B500-0C418C31D133}"/>
                    </a:ext>
                  </a:extLst>
                </p:cNvPr>
                <p:cNvSpPr/>
                <p:nvPr/>
              </p:nvSpPr>
              <p:spPr>
                <a:xfrm rot="3672000">
                  <a:off x="5458694" y="303583"/>
                  <a:ext cx="2788920" cy="278883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0" name="弧形 599">
                  <a:extLst>
                    <a:ext uri="{FF2B5EF4-FFF2-40B4-BE49-F238E27FC236}">
                      <a16:creationId xmlns:a16="http://schemas.microsoft.com/office/drawing/2014/main" id="{D0DF6E89-608D-4413-9AE5-68FCCCBAEC72}"/>
                    </a:ext>
                  </a:extLst>
                </p:cNvPr>
                <p:cNvSpPr/>
                <p:nvPr/>
              </p:nvSpPr>
              <p:spPr>
                <a:xfrm rot="3888000">
                  <a:off x="5498468" y="38163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1" name="弧形 600">
                  <a:extLst>
                    <a:ext uri="{FF2B5EF4-FFF2-40B4-BE49-F238E27FC236}">
                      <a16:creationId xmlns:a16="http://schemas.microsoft.com/office/drawing/2014/main" id="{9246EE5C-A0E5-4A43-B8FB-880C3BFA2C06}"/>
                    </a:ext>
                  </a:extLst>
                </p:cNvPr>
                <p:cNvSpPr/>
                <p:nvPr/>
              </p:nvSpPr>
              <p:spPr>
                <a:xfrm rot="4104000">
                  <a:off x="5533260" y="462034"/>
                  <a:ext cx="2788917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2" name="弧形 601">
                  <a:extLst>
                    <a:ext uri="{FF2B5EF4-FFF2-40B4-BE49-F238E27FC236}">
                      <a16:creationId xmlns:a16="http://schemas.microsoft.com/office/drawing/2014/main" id="{39F13E69-2753-441C-8ECD-C691B7DE7656}"/>
                    </a:ext>
                  </a:extLst>
                </p:cNvPr>
                <p:cNvSpPr/>
                <p:nvPr/>
              </p:nvSpPr>
              <p:spPr>
                <a:xfrm rot="4320000">
                  <a:off x="5562930" y="544458"/>
                  <a:ext cx="2788920" cy="278853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3" name="弧形 602">
                  <a:extLst>
                    <a:ext uri="{FF2B5EF4-FFF2-40B4-BE49-F238E27FC236}">
                      <a16:creationId xmlns:a16="http://schemas.microsoft.com/office/drawing/2014/main" id="{57FB5989-DE9A-4320-ACFA-851D86757D98}"/>
                    </a:ext>
                  </a:extLst>
                </p:cNvPr>
                <p:cNvSpPr/>
                <p:nvPr/>
              </p:nvSpPr>
              <p:spPr>
                <a:xfrm rot="4536000">
                  <a:off x="5587371" y="628582"/>
                  <a:ext cx="2788920" cy="278859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4" name="弧形 603">
                  <a:extLst>
                    <a:ext uri="{FF2B5EF4-FFF2-40B4-BE49-F238E27FC236}">
                      <a16:creationId xmlns:a16="http://schemas.microsoft.com/office/drawing/2014/main" id="{F4BA3F81-5C0D-4B21-8E59-E4DEC96CC448}"/>
                    </a:ext>
                  </a:extLst>
                </p:cNvPr>
                <p:cNvSpPr/>
                <p:nvPr/>
              </p:nvSpPr>
              <p:spPr>
                <a:xfrm rot="4752000">
                  <a:off x="5606482" y="714075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5" name="弧形 604">
                  <a:extLst>
                    <a:ext uri="{FF2B5EF4-FFF2-40B4-BE49-F238E27FC236}">
                      <a16:creationId xmlns:a16="http://schemas.microsoft.com/office/drawing/2014/main" id="{8665F72D-6A69-4B9F-8DBD-4688C0DC9416}"/>
                    </a:ext>
                  </a:extLst>
                </p:cNvPr>
                <p:cNvSpPr/>
                <p:nvPr/>
              </p:nvSpPr>
              <p:spPr>
                <a:xfrm rot="4968000">
                  <a:off x="5620186" y="800597"/>
                  <a:ext cx="2788920" cy="278815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6" name="弧形 605">
                  <a:extLst>
                    <a:ext uri="{FF2B5EF4-FFF2-40B4-BE49-F238E27FC236}">
                      <a16:creationId xmlns:a16="http://schemas.microsoft.com/office/drawing/2014/main" id="{A969CCAC-D36F-4F1D-ADB7-431822D68A89}"/>
                    </a:ext>
                  </a:extLst>
                </p:cNvPr>
                <p:cNvSpPr/>
                <p:nvPr/>
              </p:nvSpPr>
              <p:spPr>
                <a:xfrm rot="5184000">
                  <a:off x="5628428" y="887812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7" name="弧形 606">
                  <a:extLst>
                    <a:ext uri="{FF2B5EF4-FFF2-40B4-BE49-F238E27FC236}">
                      <a16:creationId xmlns:a16="http://schemas.microsoft.com/office/drawing/2014/main" id="{E8EDCDAB-5EA2-4771-B335-41623FD3A78E}"/>
                    </a:ext>
                  </a:extLst>
                </p:cNvPr>
                <p:cNvSpPr/>
                <p:nvPr/>
              </p:nvSpPr>
              <p:spPr>
                <a:xfrm rot="5400000">
                  <a:off x="5631181" y="97537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8" name="弧形 607">
                  <a:extLst>
                    <a:ext uri="{FF2B5EF4-FFF2-40B4-BE49-F238E27FC236}">
                      <a16:creationId xmlns:a16="http://schemas.microsoft.com/office/drawing/2014/main" id="{C56C1648-F4C1-48F6-8974-8DB1086A3445}"/>
                    </a:ext>
                  </a:extLst>
                </p:cNvPr>
                <p:cNvSpPr/>
                <p:nvPr/>
              </p:nvSpPr>
              <p:spPr>
                <a:xfrm rot="5616000">
                  <a:off x="5628430" y="106292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9" name="弧形 608">
                  <a:extLst>
                    <a:ext uri="{FF2B5EF4-FFF2-40B4-BE49-F238E27FC236}">
                      <a16:creationId xmlns:a16="http://schemas.microsoft.com/office/drawing/2014/main" id="{A32FC52E-49A5-4B7E-A44C-B38CBE0A015B}"/>
                    </a:ext>
                  </a:extLst>
                </p:cNvPr>
                <p:cNvSpPr/>
                <p:nvPr/>
              </p:nvSpPr>
              <p:spPr>
                <a:xfrm rot="5832000">
                  <a:off x="5620573" y="1150143"/>
                  <a:ext cx="2788151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0" name="弧形 609">
                  <a:extLst>
                    <a:ext uri="{FF2B5EF4-FFF2-40B4-BE49-F238E27FC236}">
                      <a16:creationId xmlns:a16="http://schemas.microsoft.com/office/drawing/2014/main" id="{176A7DE5-9B38-432F-8CE3-E1FE8256B597}"/>
                    </a:ext>
                  </a:extLst>
                </p:cNvPr>
                <p:cNvSpPr/>
                <p:nvPr/>
              </p:nvSpPr>
              <p:spPr>
                <a:xfrm rot="6048000">
                  <a:off x="5606749" y="1236666"/>
                  <a:ext cx="278839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1" name="弧形 610">
                  <a:extLst>
                    <a:ext uri="{FF2B5EF4-FFF2-40B4-BE49-F238E27FC236}">
                      <a16:creationId xmlns:a16="http://schemas.microsoft.com/office/drawing/2014/main" id="{A57E5CDC-E903-4C9C-A3FA-AC961AB25FEC}"/>
                    </a:ext>
                  </a:extLst>
                </p:cNvPr>
                <p:cNvSpPr/>
                <p:nvPr/>
              </p:nvSpPr>
              <p:spPr>
                <a:xfrm rot="6264000">
                  <a:off x="5587370" y="132215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2" name="弧形 611">
                  <a:extLst>
                    <a:ext uri="{FF2B5EF4-FFF2-40B4-BE49-F238E27FC236}">
                      <a16:creationId xmlns:a16="http://schemas.microsoft.com/office/drawing/2014/main" id="{2F528543-86AA-43D8-B44E-574D52510D38}"/>
                    </a:ext>
                  </a:extLst>
                </p:cNvPr>
                <p:cNvSpPr/>
                <p:nvPr/>
              </p:nvSpPr>
              <p:spPr>
                <a:xfrm rot="6480000">
                  <a:off x="5562931" y="140628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3" name="弧形 612">
                  <a:extLst>
                    <a:ext uri="{FF2B5EF4-FFF2-40B4-BE49-F238E27FC236}">
                      <a16:creationId xmlns:a16="http://schemas.microsoft.com/office/drawing/2014/main" id="{D2EFD410-5437-4E34-84BE-A733280938C3}"/>
                    </a:ext>
                  </a:extLst>
                </p:cNvPr>
                <p:cNvSpPr/>
                <p:nvPr/>
              </p:nvSpPr>
              <p:spPr>
                <a:xfrm rot="6696000">
                  <a:off x="5533258" y="1488706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4" name="弧形 613">
                  <a:extLst>
                    <a:ext uri="{FF2B5EF4-FFF2-40B4-BE49-F238E27FC236}">
                      <a16:creationId xmlns:a16="http://schemas.microsoft.com/office/drawing/2014/main" id="{F7D761FA-0158-436B-8EFC-860BCCD00EEE}"/>
                    </a:ext>
                  </a:extLst>
                </p:cNvPr>
                <p:cNvSpPr/>
                <p:nvPr/>
              </p:nvSpPr>
              <p:spPr>
                <a:xfrm rot="6912000">
                  <a:off x="5498466" y="15691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5" name="弧形 614">
                  <a:extLst>
                    <a:ext uri="{FF2B5EF4-FFF2-40B4-BE49-F238E27FC236}">
                      <a16:creationId xmlns:a16="http://schemas.microsoft.com/office/drawing/2014/main" id="{D2CCEBB8-83AD-4DAB-8F84-B2721541257B}"/>
                    </a:ext>
                  </a:extLst>
                </p:cNvPr>
                <p:cNvSpPr/>
                <p:nvPr/>
              </p:nvSpPr>
              <p:spPr>
                <a:xfrm rot="7128000">
                  <a:off x="5458692" y="164715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6" name="弧形 615">
                  <a:extLst>
                    <a:ext uri="{FF2B5EF4-FFF2-40B4-BE49-F238E27FC236}">
                      <a16:creationId xmlns:a16="http://schemas.microsoft.com/office/drawing/2014/main" id="{D6D019BB-7F68-402A-A7A9-6471FC19ADEC}"/>
                    </a:ext>
                  </a:extLst>
                </p:cNvPr>
                <p:cNvSpPr/>
                <p:nvPr/>
              </p:nvSpPr>
              <p:spPr>
                <a:xfrm rot="7344000">
                  <a:off x="5414098" y="1722559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7" name="弧形 616">
                  <a:extLst>
                    <a:ext uri="{FF2B5EF4-FFF2-40B4-BE49-F238E27FC236}">
                      <a16:creationId xmlns:a16="http://schemas.microsoft.com/office/drawing/2014/main" id="{99211A44-5013-4D31-B7E9-549002414699}"/>
                    </a:ext>
                  </a:extLst>
                </p:cNvPr>
                <p:cNvSpPr/>
                <p:nvPr/>
              </p:nvSpPr>
              <p:spPr>
                <a:xfrm rot="7560000">
                  <a:off x="5364869" y="1795015"/>
                  <a:ext cx="2788863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8" name="弧形 617">
                  <a:extLst>
                    <a:ext uri="{FF2B5EF4-FFF2-40B4-BE49-F238E27FC236}">
                      <a16:creationId xmlns:a16="http://schemas.microsoft.com/office/drawing/2014/main" id="{03A8F0C2-C019-4B9F-B181-15EEAE8F6699}"/>
                    </a:ext>
                  </a:extLst>
                </p:cNvPr>
                <p:cNvSpPr/>
                <p:nvPr/>
              </p:nvSpPr>
              <p:spPr>
                <a:xfrm rot="7776000">
                  <a:off x="5311175" y="1864234"/>
                  <a:ext cx="27889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9" name="弧形 618">
                  <a:extLst>
                    <a:ext uri="{FF2B5EF4-FFF2-40B4-BE49-F238E27FC236}">
                      <a16:creationId xmlns:a16="http://schemas.microsoft.com/office/drawing/2014/main" id="{5F91263E-B703-4D02-B55C-65D5C07B54B2}"/>
                    </a:ext>
                  </a:extLst>
                </p:cNvPr>
                <p:cNvSpPr/>
                <p:nvPr/>
              </p:nvSpPr>
              <p:spPr>
                <a:xfrm rot="7992000">
                  <a:off x="5253239" y="1929945"/>
                  <a:ext cx="2788892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0" name="弧形 619">
                  <a:extLst>
                    <a:ext uri="{FF2B5EF4-FFF2-40B4-BE49-F238E27FC236}">
                      <a16:creationId xmlns:a16="http://schemas.microsoft.com/office/drawing/2014/main" id="{C1A5B1D8-4E2A-4DD4-BF85-927ABBC79A54}"/>
                    </a:ext>
                  </a:extLst>
                </p:cNvPr>
                <p:cNvSpPr/>
                <p:nvPr/>
              </p:nvSpPr>
              <p:spPr>
                <a:xfrm rot="8208000">
                  <a:off x="5191297" y="1991887"/>
                  <a:ext cx="2788897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1" name="弧形 620">
                  <a:extLst>
                    <a:ext uri="{FF2B5EF4-FFF2-40B4-BE49-F238E27FC236}">
                      <a16:creationId xmlns:a16="http://schemas.microsoft.com/office/drawing/2014/main" id="{FBDE0215-049D-45E6-95AF-C688B3256D4B}"/>
                    </a:ext>
                  </a:extLst>
                </p:cNvPr>
                <p:cNvSpPr/>
                <p:nvPr/>
              </p:nvSpPr>
              <p:spPr>
                <a:xfrm rot="8424000">
                  <a:off x="5125583" y="204982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2" name="弧形 621">
                  <a:extLst>
                    <a:ext uri="{FF2B5EF4-FFF2-40B4-BE49-F238E27FC236}">
                      <a16:creationId xmlns:a16="http://schemas.microsoft.com/office/drawing/2014/main" id="{AF24D965-FA6B-4B00-9668-0D0F14966694}"/>
                    </a:ext>
                  </a:extLst>
                </p:cNvPr>
                <p:cNvSpPr/>
                <p:nvPr/>
              </p:nvSpPr>
              <p:spPr>
                <a:xfrm rot="8640000">
                  <a:off x="5056364" y="210351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3" name="弧形 622">
                  <a:extLst>
                    <a:ext uri="{FF2B5EF4-FFF2-40B4-BE49-F238E27FC236}">
                      <a16:creationId xmlns:a16="http://schemas.microsoft.com/office/drawing/2014/main" id="{4EE95F6A-5BC0-48FF-9205-1F72DC98A32D}"/>
                    </a:ext>
                  </a:extLst>
                </p:cNvPr>
                <p:cNvSpPr/>
                <p:nvPr/>
              </p:nvSpPr>
              <p:spPr>
                <a:xfrm rot="8856000">
                  <a:off x="4983911" y="2152750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4" name="弧形 623">
                  <a:extLst>
                    <a:ext uri="{FF2B5EF4-FFF2-40B4-BE49-F238E27FC236}">
                      <a16:creationId xmlns:a16="http://schemas.microsoft.com/office/drawing/2014/main" id="{08CEC034-A164-4920-9CE3-CC37344B2758}"/>
                    </a:ext>
                  </a:extLst>
                </p:cNvPr>
                <p:cNvSpPr/>
                <p:nvPr/>
              </p:nvSpPr>
              <p:spPr>
                <a:xfrm rot="9072000">
                  <a:off x="4908506" y="2197344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5" name="弧形 624">
                  <a:extLst>
                    <a:ext uri="{FF2B5EF4-FFF2-40B4-BE49-F238E27FC236}">
                      <a16:creationId xmlns:a16="http://schemas.microsoft.com/office/drawing/2014/main" id="{154119B8-2FE1-4088-A53A-836EC9E02D1F}"/>
                    </a:ext>
                  </a:extLst>
                </p:cNvPr>
                <p:cNvSpPr/>
                <p:nvPr/>
              </p:nvSpPr>
              <p:spPr>
                <a:xfrm rot="9288000">
                  <a:off x="4830451" y="2237115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6" name="弧形 625">
                  <a:extLst>
                    <a:ext uri="{FF2B5EF4-FFF2-40B4-BE49-F238E27FC236}">
                      <a16:creationId xmlns:a16="http://schemas.microsoft.com/office/drawing/2014/main" id="{E472E947-1DFF-4C3B-BE08-2042EE9C0E0D}"/>
                    </a:ext>
                  </a:extLst>
                </p:cNvPr>
                <p:cNvSpPr/>
                <p:nvPr/>
              </p:nvSpPr>
              <p:spPr>
                <a:xfrm rot="9504000">
                  <a:off x="4750061" y="2271907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7" name="弧形 626">
                  <a:extLst>
                    <a:ext uri="{FF2B5EF4-FFF2-40B4-BE49-F238E27FC236}">
                      <a16:creationId xmlns:a16="http://schemas.microsoft.com/office/drawing/2014/main" id="{EAF5A248-C1FE-4EE5-BDD3-DF4A6C14A4FC}"/>
                    </a:ext>
                  </a:extLst>
                </p:cNvPr>
                <p:cNvSpPr/>
                <p:nvPr/>
              </p:nvSpPr>
              <p:spPr>
                <a:xfrm rot="9720000">
                  <a:off x="4667635" y="230158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8" name="弧形 627">
                  <a:extLst>
                    <a:ext uri="{FF2B5EF4-FFF2-40B4-BE49-F238E27FC236}">
                      <a16:creationId xmlns:a16="http://schemas.microsoft.com/office/drawing/2014/main" id="{DE876467-CC6E-4772-9E6C-8034D8F0B917}"/>
                    </a:ext>
                  </a:extLst>
                </p:cNvPr>
                <p:cNvSpPr/>
                <p:nvPr/>
              </p:nvSpPr>
              <p:spPr>
                <a:xfrm rot="9936000">
                  <a:off x="4583511" y="2326020"/>
                  <a:ext cx="2788910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9" name="弧形 628">
                  <a:extLst>
                    <a:ext uri="{FF2B5EF4-FFF2-40B4-BE49-F238E27FC236}">
                      <a16:creationId xmlns:a16="http://schemas.microsoft.com/office/drawing/2014/main" id="{2B86F427-8A9A-4233-B014-0A96A84BF388}"/>
                    </a:ext>
                  </a:extLst>
                </p:cNvPr>
                <p:cNvSpPr/>
                <p:nvPr/>
              </p:nvSpPr>
              <p:spPr>
                <a:xfrm rot="10152000">
                  <a:off x="4498021" y="2345129"/>
                  <a:ext cx="2788913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0" name="弧形 629">
                  <a:extLst>
                    <a:ext uri="{FF2B5EF4-FFF2-40B4-BE49-F238E27FC236}">
                      <a16:creationId xmlns:a16="http://schemas.microsoft.com/office/drawing/2014/main" id="{F7C30580-5657-4244-93CD-937FB5BA97A3}"/>
                    </a:ext>
                  </a:extLst>
                </p:cNvPr>
                <p:cNvSpPr/>
                <p:nvPr/>
              </p:nvSpPr>
              <p:spPr>
                <a:xfrm rot="10368000">
                  <a:off x="4411492" y="2358833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1" name="弧形 630">
                  <a:extLst>
                    <a:ext uri="{FF2B5EF4-FFF2-40B4-BE49-F238E27FC236}">
                      <a16:creationId xmlns:a16="http://schemas.microsoft.com/office/drawing/2014/main" id="{0B7A02BC-159D-453C-8298-811913332F3D}"/>
                    </a:ext>
                  </a:extLst>
                </p:cNvPr>
                <p:cNvSpPr/>
                <p:nvPr/>
              </p:nvSpPr>
              <p:spPr>
                <a:xfrm rot="10584000">
                  <a:off x="4324281" y="2367078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2" name="弧形 631">
                  <a:extLst>
                    <a:ext uri="{FF2B5EF4-FFF2-40B4-BE49-F238E27FC236}">
                      <a16:creationId xmlns:a16="http://schemas.microsoft.com/office/drawing/2014/main" id="{62690BAC-8E9C-4926-8408-AA2BA0C67F38}"/>
                    </a:ext>
                  </a:extLst>
                </p:cNvPr>
                <p:cNvSpPr/>
                <p:nvPr/>
              </p:nvSpPr>
              <p:spPr>
                <a:xfrm rot="10800000">
                  <a:off x="4236722" y="236983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3" name="弧形 632">
                  <a:extLst>
                    <a:ext uri="{FF2B5EF4-FFF2-40B4-BE49-F238E27FC236}">
                      <a16:creationId xmlns:a16="http://schemas.microsoft.com/office/drawing/2014/main" id="{0C25D50A-60B4-4ECA-9C03-DBCDBC046293}"/>
                    </a:ext>
                  </a:extLst>
                </p:cNvPr>
                <p:cNvSpPr/>
                <p:nvPr/>
              </p:nvSpPr>
              <p:spPr>
                <a:xfrm rot="11016000">
                  <a:off x="4149164" y="236707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4" name="弧形 633">
                  <a:extLst>
                    <a:ext uri="{FF2B5EF4-FFF2-40B4-BE49-F238E27FC236}">
                      <a16:creationId xmlns:a16="http://schemas.microsoft.com/office/drawing/2014/main" id="{6804D8C4-E083-4043-B720-618D04207FD7}"/>
                    </a:ext>
                  </a:extLst>
                </p:cNvPr>
                <p:cNvSpPr/>
                <p:nvPr/>
              </p:nvSpPr>
              <p:spPr>
                <a:xfrm rot="11232000">
                  <a:off x="4061946" y="235883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5" name="弧形 634">
                  <a:extLst>
                    <a:ext uri="{FF2B5EF4-FFF2-40B4-BE49-F238E27FC236}">
                      <a16:creationId xmlns:a16="http://schemas.microsoft.com/office/drawing/2014/main" id="{AD714758-B513-4258-99FB-7574F329ADEE}"/>
                    </a:ext>
                  </a:extLst>
                </p:cNvPr>
                <p:cNvSpPr/>
                <p:nvPr/>
              </p:nvSpPr>
              <p:spPr>
                <a:xfrm rot="11448000">
                  <a:off x="3975427" y="234512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6" name="弧形 635">
                  <a:extLst>
                    <a:ext uri="{FF2B5EF4-FFF2-40B4-BE49-F238E27FC236}">
                      <a16:creationId xmlns:a16="http://schemas.microsoft.com/office/drawing/2014/main" id="{6FAD28F2-B127-4C24-BFCD-61BF1F25E987}"/>
                    </a:ext>
                  </a:extLst>
                </p:cNvPr>
                <p:cNvSpPr/>
                <p:nvPr/>
              </p:nvSpPr>
              <p:spPr>
                <a:xfrm rot="11664000">
                  <a:off x="3889934" y="2326017"/>
                  <a:ext cx="2788916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7" name="弧形 636">
                  <a:extLst>
                    <a:ext uri="{FF2B5EF4-FFF2-40B4-BE49-F238E27FC236}">
                      <a16:creationId xmlns:a16="http://schemas.microsoft.com/office/drawing/2014/main" id="{1A018932-28AA-448D-A2A9-B081BE8B4EB3}"/>
                    </a:ext>
                  </a:extLst>
                </p:cNvPr>
                <p:cNvSpPr/>
                <p:nvPr/>
              </p:nvSpPr>
              <p:spPr>
                <a:xfrm rot="11880000">
                  <a:off x="3805807" y="230157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8" name="弧形 637">
                  <a:extLst>
                    <a:ext uri="{FF2B5EF4-FFF2-40B4-BE49-F238E27FC236}">
                      <a16:creationId xmlns:a16="http://schemas.microsoft.com/office/drawing/2014/main" id="{0447E1DC-715A-4712-AF33-A1C71F1C8EB0}"/>
                    </a:ext>
                  </a:extLst>
                </p:cNvPr>
                <p:cNvSpPr/>
                <p:nvPr/>
              </p:nvSpPr>
              <p:spPr>
                <a:xfrm rot="12096000">
                  <a:off x="3723386" y="227189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9" name="弧形 638">
                  <a:extLst>
                    <a:ext uri="{FF2B5EF4-FFF2-40B4-BE49-F238E27FC236}">
                      <a16:creationId xmlns:a16="http://schemas.microsoft.com/office/drawing/2014/main" id="{C5393571-ED29-4A97-B431-DB9D860FFB88}"/>
                    </a:ext>
                  </a:extLst>
                </p:cNvPr>
                <p:cNvSpPr/>
                <p:nvPr/>
              </p:nvSpPr>
              <p:spPr>
                <a:xfrm rot="12312000">
                  <a:off x="3642987" y="2237105"/>
                  <a:ext cx="2788916" cy="278891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0" name="弧形 639">
                  <a:extLst>
                    <a:ext uri="{FF2B5EF4-FFF2-40B4-BE49-F238E27FC236}">
                      <a16:creationId xmlns:a16="http://schemas.microsoft.com/office/drawing/2014/main" id="{9B1A00B0-ADE8-4269-B152-D7449ECEAAD8}"/>
                    </a:ext>
                  </a:extLst>
                </p:cNvPr>
                <p:cNvSpPr/>
                <p:nvPr/>
              </p:nvSpPr>
              <p:spPr>
                <a:xfrm rot="12528000">
                  <a:off x="3564932" y="219733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1" name="弧形 640">
                  <a:extLst>
                    <a:ext uri="{FF2B5EF4-FFF2-40B4-BE49-F238E27FC236}">
                      <a16:creationId xmlns:a16="http://schemas.microsoft.com/office/drawing/2014/main" id="{F65E89A5-DDA3-4514-8379-8B3173378663}"/>
                    </a:ext>
                  </a:extLst>
                </p:cNvPr>
                <p:cNvSpPr/>
                <p:nvPr/>
              </p:nvSpPr>
              <p:spPr>
                <a:xfrm rot="12744000">
                  <a:off x="3489533" y="2152740"/>
                  <a:ext cx="2788919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2" name="弧形 641">
                  <a:extLst>
                    <a:ext uri="{FF2B5EF4-FFF2-40B4-BE49-F238E27FC236}">
                      <a16:creationId xmlns:a16="http://schemas.microsoft.com/office/drawing/2014/main" id="{A2B82DC9-67BC-45B2-AA47-A091D082FD6D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1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3" name="弧形 642">
                  <a:extLst>
                    <a:ext uri="{FF2B5EF4-FFF2-40B4-BE49-F238E27FC236}">
                      <a16:creationId xmlns:a16="http://schemas.microsoft.com/office/drawing/2014/main" id="{FA8955A9-8F98-4537-91B9-1528BC92E10E}"/>
                    </a:ext>
                  </a:extLst>
                </p:cNvPr>
                <p:cNvSpPr/>
                <p:nvPr/>
              </p:nvSpPr>
              <p:spPr>
                <a:xfrm rot="13176000">
                  <a:off x="3347859" y="2049810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4" name="弧形 643">
                  <a:extLst>
                    <a:ext uri="{FF2B5EF4-FFF2-40B4-BE49-F238E27FC236}">
                      <a16:creationId xmlns:a16="http://schemas.microsoft.com/office/drawing/2014/main" id="{63BA5C3E-9BEC-4FA1-B99C-8F32C688D1DC}"/>
                    </a:ext>
                  </a:extLst>
                </p:cNvPr>
                <p:cNvSpPr/>
                <p:nvPr/>
              </p:nvSpPr>
              <p:spPr>
                <a:xfrm rot="13392000">
                  <a:off x="3282145" y="199187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5" name="弧形 644">
                  <a:extLst>
                    <a:ext uri="{FF2B5EF4-FFF2-40B4-BE49-F238E27FC236}">
                      <a16:creationId xmlns:a16="http://schemas.microsoft.com/office/drawing/2014/main" id="{59D0E7BD-65D9-430D-A8C6-C3CE49220D52}"/>
                    </a:ext>
                  </a:extLst>
                </p:cNvPr>
                <p:cNvSpPr/>
                <p:nvPr/>
              </p:nvSpPr>
              <p:spPr>
                <a:xfrm rot="13608000">
                  <a:off x="3220205" y="1929935"/>
                  <a:ext cx="2788920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6" name="弧形 645">
                  <a:extLst>
                    <a:ext uri="{FF2B5EF4-FFF2-40B4-BE49-F238E27FC236}">
                      <a16:creationId xmlns:a16="http://schemas.microsoft.com/office/drawing/2014/main" id="{A8C943B1-DED1-4CCE-8A4F-55E01632E4B8}"/>
                    </a:ext>
                  </a:extLst>
                </p:cNvPr>
                <p:cNvSpPr/>
                <p:nvPr/>
              </p:nvSpPr>
              <p:spPr>
                <a:xfrm rot="13824000">
                  <a:off x="3162275" y="1864221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7" name="弧形 646">
                  <a:extLst>
                    <a:ext uri="{FF2B5EF4-FFF2-40B4-BE49-F238E27FC236}">
                      <a16:creationId xmlns:a16="http://schemas.microsoft.com/office/drawing/2014/main" id="{5C245AC2-5528-4110-9AD5-AD807716D147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8" name="弧形 647">
                  <a:extLst>
                    <a:ext uri="{FF2B5EF4-FFF2-40B4-BE49-F238E27FC236}">
                      <a16:creationId xmlns:a16="http://schemas.microsoft.com/office/drawing/2014/main" id="{BCE19338-A79C-47C4-8FDE-70BBB6AA9A73}"/>
                    </a:ext>
                  </a:extLst>
                </p:cNvPr>
                <p:cNvSpPr/>
                <p:nvPr/>
              </p:nvSpPr>
              <p:spPr>
                <a:xfrm rot="14256000">
                  <a:off x="3059342" y="1722550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9" name="弧形 648">
                  <a:extLst>
                    <a:ext uri="{FF2B5EF4-FFF2-40B4-BE49-F238E27FC236}">
                      <a16:creationId xmlns:a16="http://schemas.microsoft.com/office/drawing/2014/main" id="{96F4BE97-B32F-4509-8912-449014C7DE8C}"/>
                    </a:ext>
                  </a:extLst>
                </p:cNvPr>
                <p:cNvSpPr/>
                <p:nvPr/>
              </p:nvSpPr>
              <p:spPr>
                <a:xfrm rot="14472000">
                  <a:off x="3014745" y="164714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0" name="弧形 649">
                  <a:extLst>
                    <a:ext uri="{FF2B5EF4-FFF2-40B4-BE49-F238E27FC236}">
                      <a16:creationId xmlns:a16="http://schemas.microsoft.com/office/drawing/2014/main" id="{52B9EF2C-476E-4645-9FEF-4A9AC5956055}"/>
                    </a:ext>
                  </a:extLst>
                </p:cNvPr>
                <p:cNvSpPr/>
                <p:nvPr/>
              </p:nvSpPr>
              <p:spPr>
                <a:xfrm rot="14688000">
                  <a:off x="2974980" y="156909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1" name="弧形 650">
                  <a:extLst>
                    <a:ext uri="{FF2B5EF4-FFF2-40B4-BE49-F238E27FC236}">
                      <a16:creationId xmlns:a16="http://schemas.microsoft.com/office/drawing/2014/main" id="{53D5EDDF-AC04-40B1-87B4-94C6B126979D}"/>
                    </a:ext>
                  </a:extLst>
                </p:cNvPr>
                <p:cNvSpPr/>
                <p:nvPr/>
              </p:nvSpPr>
              <p:spPr>
                <a:xfrm rot="14904000">
                  <a:off x="2940188" y="1488696"/>
                  <a:ext cx="278891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2" name="弧形 651">
                  <a:extLst>
                    <a:ext uri="{FF2B5EF4-FFF2-40B4-BE49-F238E27FC236}">
                      <a16:creationId xmlns:a16="http://schemas.microsoft.com/office/drawing/2014/main" id="{06CC0205-140B-4F42-B4C6-2C7FAB0AB02A}"/>
                    </a:ext>
                  </a:extLst>
                </p:cNvPr>
                <p:cNvSpPr/>
                <p:nvPr/>
              </p:nvSpPr>
              <p:spPr>
                <a:xfrm rot="15120000">
                  <a:off x="2910509" y="1406273"/>
                  <a:ext cx="2788920" cy="278853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3" name="弧形 652">
                  <a:extLst>
                    <a:ext uri="{FF2B5EF4-FFF2-40B4-BE49-F238E27FC236}">
                      <a16:creationId xmlns:a16="http://schemas.microsoft.com/office/drawing/2014/main" id="{9780A557-C2E6-45D9-993A-FB11949E4559}"/>
                    </a:ext>
                  </a:extLst>
                </p:cNvPr>
                <p:cNvSpPr/>
                <p:nvPr/>
              </p:nvSpPr>
              <p:spPr>
                <a:xfrm rot="15336000">
                  <a:off x="2886072" y="1322149"/>
                  <a:ext cx="2788920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4" name="弧形 653">
                  <a:extLst>
                    <a:ext uri="{FF2B5EF4-FFF2-40B4-BE49-F238E27FC236}">
                      <a16:creationId xmlns:a16="http://schemas.microsoft.com/office/drawing/2014/main" id="{0437CB4A-267F-44DD-BD29-EE61CC322765}"/>
                    </a:ext>
                  </a:extLst>
                </p:cNvPr>
                <p:cNvSpPr/>
                <p:nvPr/>
              </p:nvSpPr>
              <p:spPr>
                <a:xfrm rot="15552001">
                  <a:off x="2866960" y="1236656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5" name="弧形 654">
                  <a:extLst>
                    <a:ext uri="{FF2B5EF4-FFF2-40B4-BE49-F238E27FC236}">
                      <a16:creationId xmlns:a16="http://schemas.microsoft.com/office/drawing/2014/main" id="{3FBEDDD8-750E-4BDF-91FD-603C037D7D62}"/>
                    </a:ext>
                  </a:extLst>
                </p:cNvPr>
                <p:cNvSpPr/>
                <p:nvPr/>
              </p:nvSpPr>
              <p:spPr>
                <a:xfrm rot="15767999">
                  <a:off x="2853259" y="1150134"/>
                  <a:ext cx="2788920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6" name="弧形 655">
                  <a:extLst>
                    <a:ext uri="{FF2B5EF4-FFF2-40B4-BE49-F238E27FC236}">
                      <a16:creationId xmlns:a16="http://schemas.microsoft.com/office/drawing/2014/main" id="{80DA2EB6-E57A-4A99-B220-B58BF96EC9C8}"/>
                    </a:ext>
                  </a:extLst>
                </p:cNvPr>
                <p:cNvSpPr/>
                <p:nvPr/>
              </p:nvSpPr>
              <p:spPr>
                <a:xfrm rot="15984000">
                  <a:off x="2845013" y="1062918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5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54" name="文本框 553">
              <a:extLst>
                <a:ext uri="{FF2B5EF4-FFF2-40B4-BE49-F238E27FC236}">
                  <a16:creationId xmlns:a16="http://schemas.microsoft.com/office/drawing/2014/main" id="{97C9B6FB-FFAB-47CC-A5AC-89E98AA64F97}"/>
                </a:ext>
              </a:extLst>
            </p:cNvPr>
            <p:cNvSpPr txBox="1"/>
            <p:nvPr/>
          </p:nvSpPr>
          <p:spPr>
            <a:xfrm>
              <a:off x="3053770" y="2656696"/>
              <a:ext cx="1380881" cy="713304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</a:rPr>
                <a:t>物业</a:t>
              </a:r>
              <a:endParaRPr lang="en-US" sz="20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560CBE60-61E5-4556-9562-4CCDBA42308A}"/>
              </a:ext>
            </a:extLst>
          </p:cNvPr>
          <p:cNvGrpSpPr/>
          <p:nvPr/>
        </p:nvGrpSpPr>
        <p:grpSpPr>
          <a:xfrm>
            <a:off x="2319254" y="1294673"/>
            <a:ext cx="1577756" cy="1577764"/>
            <a:chOff x="2955331" y="2224466"/>
            <a:chExt cx="1577756" cy="157776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50C1B16-A451-4289-A21D-51B78484D1F1}"/>
                </a:ext>
              </a:extLst>
            </p:cNvPr>
            <p:cNvGrpSpPr/>
            <p:nvPr/>
          </p:nvGrpSpPr>
          <p:grpSpPr>
            <a:xfrm>
              <a:off x="2955331" y="2224466"/>
              <a:ext cx="1577756" cy="1577764"/>
              <a:chOff x="2646364" y="1663284"/>
              <a:chExt cx="1577756" cy="1577764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549C7D0F-9B53-4E7D-AC26-0F475C86FF81}"/>
                  </a:ext>
                </a:extLst>
              </p:cNvPr>
              <p:cNvSpPr/>
              <p:nvPr/>
            </p:nvSpPr>
            <p:spPr>
              <a:xfrm>
                <a:off x="2652444" y="1669369"/>
                <a:ext cx="1565596" cy="1565595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FF631B2A-02A9-4DFC-8FD7-7EA16261B6B8}"/>
                  </a:ext>
                </a:extLst>
              </p:cNvPr>
              <p:cNvGrpSpPr/>
              <p:nvPr/>
            </p:nvGrpSpPr>
            <p:grpSpPr>
              <a:xfrm>
                <a:off x="2646364" y="1663284"/>
                <a:ext cx="1577756" cy="1577764"/>
                <a:chOff x="2842276" y="-419100"/>
                <a:chExt cx="5577822" cy="5577840"/>
              </a:xfrm>
            </p:grpSpPr>
            <p:sp>
              <p:nvSpPr>
                <p:cNvPr id="24" name="弧形 23">
                  <a:extLst>
                    <a:ext uri="{FF2B5EF4-FFF2-40B4-BE49-F238E27FC236}">
                      <a16:creationId xmlns:a16="http://schemas.microsoft.com/office/drawing/2014/main" id="{EEA251BF-06F2-4452-9475-FA0A33E5B4DB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弧形 24">
                  <a:extLst>
                    <a:ext uri="{FF2B5EF4-FFF2-40B4-BE49-F238E27FC236}">
                      <a16:creationId xmlns:a16="http://schemas.microsoft.com/office/drawing/2014/main" id="{F36B2380-6CE7-4C34-8774-B5762943376B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弧形 25">
                  <a:extLst>
                    <a:ext uri="{FF2B5EF4-FFF2-40B4-BE49-F238E27FC236}">
                      <a16:creationId xmlns:a16="http://schemas.microsoft.com/office/drawing/2014/main" id="{2CBB4AEA-C732-450C-9263-75B4BD2C800B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弧形 26">
                  <a:extLst>
                    <a:ext uri="{FF2B5EF4-FFF2-40B4-BE49-F238E27FC236}">
                      <a16:creationId xmlns:a16="http://schemas.microsoft.com/office/drawing/2014/main" id="{12F1608E-B4CD-4977-94FE-80FEB6E218C1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弧形 27">
                  <a:extLst>
                    <a:ext uri="{FF2B5EF4-FFF2-40B4-BE49-F238E27FC236}">
                      <a16:creationId xmlns:a16="http://schemas.microsoft.com/office/drawing/2014/main" id="{925F9708-8CE7-4D1C-AAC0-0A5DC05B3C2A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弧形 28">
                  <a:extLst>
                    <a:ext uri="{FF2B5EF4-FFF2-40B4-BE49-F238E27FC236}">
                      <a16:creationId xmlns:a16="http://schemas.microsoft.com/office/drawing/2014/main" id="{AF257B49-F7B3-4B1F-87D1-6B131D2F743E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弧形 29">
                  <a:extLst>
                    <a:ext uri="{FF2B5EF4-FFF2-40B4-BE49-F238E27FC236}">
                      <a16:creationId xmlns:a16="http://schemas.microsoft.com/office/drawing/2014/main" id="{23A7060C-3F7C-4695-9806-381CDD026851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弧形 30">
                  <a:extLst>
                    <a:ext uri="{FF2B5EF4-FFF2-40B4-BE49-F238E27FC236}">
                      <a16:creationId xmlns:a16="http://schemas.microsoft.com/office/drawing/2014/main" id="{2836D500-470F-428B-847B-4FA973DB1AF9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弧形 31">
                  <a:extLst>
                    <a:ext uri="{FF2B5EF4-FFF2-40B4-BE49-F238E27FC236}">
                      <a16:creationId xmlns:a16="http://schemas.microsoft.com/office/drawing/2014/main" id="{F0CC754B-556A-474D-B287-E30EAC0CA45C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弧形 32">
                  <a:extLst>
                    <a:ext uri="{FF2B5EF4-FFF2-40B4-BE49-F238E27FC236}">
                      <a16:creationId xmlns:a16="http://schemas.microsoft.com/office/drawing/2014/main" id="{E9C6E8C0-84F7-4894-A592-9EFD5EB50068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弧形 33">
                  <a:extLst>
                    <a:ext uri="{FF2B5EF4-FFF2-40B4-BE49-F238E27FC236}">
                      <a16:creationId xmlns:a16="http://schemas.microsoft.com/office/drawing/2014/main" id="{9AE0C906-C025-433C-BCBF-9C8F42DC34F8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弧形 34">
                  <a:extLst>
                    <a:ext uri="{FF2B5EF4-FFF2-40B4-BE49-F238E27FC236}">
                      <a16:creationId xmlns:a16="http://schemas.microsoft.com/office/drawing/2014/main" id="{AC195798-246C-468F-BF2E-1A61D4A08BF5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弧形 35">
                  <a:extLst>
                    <a:ext uri="{FF2B5EF4-FFF2-40B4-BE49-F238E27FC236}">
                      <a16:creationId xmlns:a16="http://schemas.microsoft.com/office/drawing/2014/main" id="{E061CC80-B8F7-4CD7-AA4C-606CB16430A1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弧形 36">
                  <a:extLst>
                    <a:ext uri="{FF2B5EF4-FFF2-40B4-BE49-F238E27FC236}">
                      <a16:creationId xmlns:a16="http://schemas.microsoft.com/office/drawing/2014/main" id="{7E30B163-8688-4AC8-8BF2-EAD2C8823396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弧形 37">
                  <a:extLst>
                    <a:ext uri="{FF2B5EF4-FFF2-40B4-BE49-F238E27FC236}">
                      <a16:creationId xmlns:a16="http://schemas.microsoft.com/office/drawing/2014/main" id="{39C78260-79B1-473A-9634-84C2B35E7C01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弧形 38">
                  <a:extLst>
                    <a:ext uri="{FF2B5EF4-FFF2-40B4-BE49-F238E27FC236}">
                      <a16:creationId xmlns:a16="http://schemas.microsoft.com/office/drawing/2014/main" id="{540576AC-8713-4BE3-A9EB-3F0A06E93881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弧形 39">
                  <a:extLst>
                    <a:ext uri="{FF2B5EF4-FFF2-40B4-BE49-F238E27FC236}">
                      <a16:creationId xmlns:a16="http://schemas.microsoft.com/office/drawing/2014/main" id="{06B6E30C-0118-4AAC-AE6A-EB7BA72BF57E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弧形 40">
                  <a:extLst>
                    <a:ext uri="{FF2B5EF4-FFF2-40B4-BE49-F238E27FC236}">
                      <a16:creationId xmlns:a16="http://schemas.microsoft.com/office/drawing/2014/main" id="{BAC76A1E-FD25-4269-B2CE-AC477CFA1580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弧形 41">
                  <a:extLst>
                    <a:ext uri="{FF2B5EF4-FFF2-40B4-BE49-F238E27FC236}">
                      <a16:creationId xmlns:a16="http://schemas.microsoft.com/office/drawing/2014/main" id="{37BF29BB-435E-4DD5-A725-9A2B7BE93887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弧形 42">
                  <a:extLst>
                    <a:ext uri="{FF2B5EF4-FFF2-40B4-BE49-F238E27FC236}">
                      <a16:creationId xmlns:a16="http://schemas.microsoft.com/office/drawing/2014/main" id="{1F594B2F-B606-464D-94AC-F326AAEF83E7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弧形 43">
                  <a:extLst>
                    <a:ext uri="{FF2B5EF4-FFF2-40B4-BE49-F238E27FC236}">
                      <a16:creationId xmlns:a16="http://schemas.microsoft.com/office/drawing/2014/main" id="{6C1E1127-8A1A-44BC-A3B5-922541B758E5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弧形 44">
                  <a:extLst>
                    <a:ext uri="{FF2B5EF4-FFF2-40B4-BE49-F238E27FC236}">
                      <a16:creationId xmlns:a16="http://schemas.microsoft.com/office/drawing/2014/main" id="{FC761DE7-BBF4-49B6-9CDF-5ED155BDA32E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弧形 45">
                  <a:extLst>
                    <a:ext uri="{FF2B5EF4-FFF2-40B4-BE49-F238E27FC236}">
                      <a16:creationId xmlns:a16="http://schemas.microsoft.com/office/drawing/2014/main" id="{FD44E3F6-767D-4A10-A576-EE73125A5FCA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弧形 46">
                  <a:extLst>
                    <a:ext uri="{FF2B5EF4-FFF2-40B4-BE49-F238E27FC236}">
                      <a16:creationId xmlns:a16="http://schemas.microsoft.com/office/drawing/2014/main" id="{4476BF73-49A2-4147-8855-6ABCA68E80A4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弧形 47">
                  <a:extLst>
                    <a:ext uri="{FF2B5EF4-FFF2-40B4-BE49-F238E27FC236}">
                      <a16:creationId xmlns:a16="http://schemas.microsoft.com/office/drawing/2014/main" id="{B6DEB64D-C979-42C0-A63E-A8FCE8ECA3AF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弧形 48">
                  <a:extLst>
                    <a:ext uri="{FF2B5EF4-FFF2-40B4-BE49-F238E27FC236}">
                      <a16:creationId xmlns:a16="http://schemas.microsoft.com/office/drawing/2014/main" id="{3235644E-1D03-4BB1-81A9-6D0FC913DD25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弧形 49">
                  <a:extLst>
                    <a:ext uri="{FF2B5EF4-FFF2-40B4-BE49-F238E27FC236}">
                      <a16:creationId xmlns:a16="http://schemas.microsoft.com/office/drawing/2014/main" id="{2B701413-AC41-43A3-AD1C-B61920A2BB02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弧形 50">
                  <a:extLst>
                    <a:ext uri="{FF2B5EF4-FFF2-40B4-BE49-F238E27FC236}">
                      <a16:creationId xmlns:a16="http://schemas.microsoft.com/office/drawing/2014/main" id="{91286A99-352D-4D3C-B417-7133120AB694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弧形 51">
                  <a:extLst>
                    <a:ext uri="{FF2B5EF4-FFF2-40B4-BE49-F238E27FC236}">
                      <a16:creationId xmlns:a16="http://schemas.microsoft.com/office/drawing/2014/main" id="{C43ED124-F23A-498F-B2B8-2AD78CF06C5D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弧形 52">
                  <a:extLst>
                    <a:ext uri="{FF2B5EF4-FFF2-40B4-BE49-F238E27FC236}">
                      <a16:creationId xmlns:a16="http://schemas.microsoft.com/office/drawing/2014/main" id="{F53071FA-F2E8-4497-A7DF-8BBCF5AD0FE0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" name="弧形 53">
                  <a:extLst>
                    <a:ext uri="{FF2B5EF4-FFF2-40B4-BE49-F238E27FC236}">
                      <a16:creationId xmlns:a16="http://schemas.microsoft.com/office/drawing/2014/main" id="{5A83B988-7898-49A8-AD76-4F6E327BD8B1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" name="弧形 54">
                  <a:extLst>
                    <a:ext uri="{FF2B5EF4-FFF2-40B4-BE49-F238E27FC236}">
                      <a16:creationId xmlns:a16="http://schemas.microsoft.com/office/drawing/2014/main" id="{449B6B8A-D387-4985-9F65-003D31B358A5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弧形 55">
                  <a:extLst>
                    <a:ext uri="{FF2B5EF4-FFF2-40B4-BE49-F238E27FC236}">
                      <a16:creationId xmlns:a16="http://schemas.microsoft.com/office/drawing/2014/main" id="{790EAF7E-CA13-4DBD-B4A2-DC8C8A19FD3C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弧形 56">
                  <a:extLst>
                    <a:ext uri="{FF2B5EF4-FFF2-40B4-BE49-F238E27FC236}">
                      <a16:creationId xmlns:a16="http://schemas.microsoft.com/office/drawing/2014/main" id="{A4EE5D7C-E3FA-4861-B8B0-6CB168A99525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弧形 57">
                  <a:extLst>
                    <a:ext uri="{FF2B5EF4-FFF2-40B4-BE49-F238E27FC236}">
                      <a16:creationId xmlns:a16="http://schemas.microsoft.com/office/drawing/2014/main" id="{8443D136-E1EF-4B4B-A3AE-2249F8572AAC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弧形 58">
                  <a:extLst>
                    <a:ext uri="{FF2B5EF4-FFF2-40B4-BE49-F238E27FC236}">
                      <a16:creationId xmlns:a16="http://schemas.microsoft.com/office/drawing/2014/main" id="{37F0DAA6-DBEB-4D13-84A9-A5EAEA80732A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" name="弧形 59">
                  <a:extLst>
                    <a:ext uri="{FF2B5EF4-FFF2-40B4-BE49-F238E27FC236}">
                      <a16:creationId xmlns:a16="http://schemas.microsoft.com/office/drawing/2014/main" id="{4560C992-66B8-4F42-A5B2-994108D71FBF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" name="弧形 60">
                  <a:extLst>
                    <a:ext uri="{FF2B5EF4-FFF2-40B4-BE49-F238E27FC236}">
                      <a16:creationId xmlns:a16="http://schemas.microsoft.com/office/drawing/2014/main" id="{F5C811F4-EE8B-4376-BE5B-88684B32264B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" name="弧形 61">
                  <a:extLst>
                    <a:ext uri="{FF2B5EF4-FFF2-40B4-BE49-F238E27FC236}">
                      <a16:creationId xmlns:a16="http://schemas.microsoft.com/office/drawing/2014/main" id="{227C46F8-DF57-4A35-AB48-034C88A149EB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弧形 62">
                  <a:extLst>
                    <a:ext uri="{FF2B5EF4-FFF2-40B4-BE49-F238E27FC236}">
                      <a16:creationId xmlns:a16="http://schemas.microsoft.com/office/drawing/2014/main" id="{F5A07396-7A19-4DFF-AF87-25792E977FEC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" name="弧形 63">
                  <a:extLst>
                    <a:ext uri="{FF2B5EF4-FFF2-40B4-BE49-F238E27FC236}">
                      <a16:creationId xmlns:a16="http://schemas.microsoft.com/office/drawing/2014/main" id="{23D458D1-6A3C-42DB-8C51-9B56BA04A405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" name="弧形 64">
                  <a:extLst>
                    <a:ext uri="{FF2B5EF4-FFF2-40B4-BE49-F238E27FC236}">
                      <a16:creationId xmlns:a16="http://schemas.microsoft.com/office/drawing/2014/main" id="{4F4D890B-D410-4A26-A477-DF1AD0EBE6D6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" name="弧形 65">
                  <a:extLst>
                    <a:ext uri="{FF2B5EF4-FFF2-40B4-BE49-F238E27FC236}">
                      <a16:creationId xmlns:a16="http://schemas.microsoft.com/office/drawing/2014/main" id="{919C6CFF-495C-466A-AFAE-466DAAE3F4CA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" name="弧形 66">
                  <a:extLst>
                    <a:ext uri="{FF2B5EF4-FFF2-40B4-BE49-F238E27FC236}">
                      <a16:creationId xmlns:a16="http://schemas.microsoft.com/office/drawing/2014/main" id="{88286E98-D719-4134-8246-7350068F1DA7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" name="弧形 67">
                  <a:extLst>
                    <a:ext uri="{FF2B5EF4-FFF2-40B4-BE49-F238E27FC236}">
                      <a16:creationId xmlns:a16="http://schemas.microsoft.com/office/drawing/2014/main" id="{C5BD947C-0CFC-4EF3-A3F7-D650C19A8572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" name="弧形 68">
                  <a:extLst>
                    <a:ext uri="{FF2B5EF4-FFF2-40B4-BE49-F238E27FC236}">
                      <a16:creationId xmlns:a16="http://schemas.microsoft.com/office/drawing/2014/main" id="{C603AA71-C6D4-4188-B11F-43D0FC41B20F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" name="弧形 69">
                  <a:extLst>
                    <a:ext uri="{FF2B5EF4-FFF2-40B4-BE49-F238E27FC236}">
                      <a16:creationId xmlns:a16="http://schemas.microsoft.com/office/drawing/2014/main" id="{F9DC0678-BE02-4331-93F8-0996A17D085F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" name="弧形 70">
                  <a:extLst>
                    <a:ext uri="{FF2B5EF4-FFF2-40B4-BE49-F238E27FC236}">
                      <a16:creationId xmlns:a16="http://schemas.microsoft.com/office/drawing/2014/main" id="{B0C279EF-E98A-4BA6-986A-79BDE08EADAB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" name="弧形 71">
                  <a:extLst>
                    <a:ext uri="{FF2B5EF4-FFF2-40B4-BE49-F238E27FC236}">
                      <a16:creationId xmlns:a16="http://schemas.microsoft.com/office/drawing/2014/main" id="{BA1CEB02-372B-4D12-8B81-A06441FB4A5E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" name="弧形 72">
                  <a:extLst>
                    <a:ext uri="{FF2B5EF4-FFF2-40B4-BE49-F238E27FC236}">
                      <a16:creationId xmlns:a16="http://schemas.microsoft.com/office/drawing/2014/main" id="{DECA6277-6006-4E39-89BF-02253F96C286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" name="弧形 73">
                  <a:extLst>
                    <a:ext uri="{FF2B5EF4-FFF2-40B4-BE49-F238E27FC236}">
                      <a16:creationId xmlns:a16="http://schemas.microsoft.com/office/drawing/2014/main" id="{49BFE052-A3CF-476A-8816-FAF1179E1871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" name="弧形 74">
                  <a:extLst>
                    <a:ext uri="{FF2B5EF4-FFF2-40B4-BE49-F238E27FC236}">
                      <a16:creationId xmlns:a16="http://schemas.microsoft.com/office/drawing/2014/main" id="{38051901-D646-4196-9BC6-126410925B7F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" name="弧形 75">
                  <a:extLst>
                    <a:ext uri="{FF2B5EF4-FFF2-40B4-BE49-F238E27FC236}">
                      <a16:creationId xmlns:a16="http://schemas.microsoft.com/office/drawing/2014/main" id="{20197537-3536-4A3E-8EF2-FFE02A04BA60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" name="弧形 76">
                  <a:extLst>
                    <a:ext uri="{FF2B5EF4-FFF2-40B4-BE49-F238E27FC236}">
                      <a16:creationId xmlns:a16="http://schemas.microsoft.com/office/drawing/2014/main" id="{8D6163CE-AD88-4BCE-89E6-171FD966451E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" name="弧形 77">
                  <a:extLst>
                    <a:ext uri="{FF2B5EF4-FFF2-40B4-BE49-F238E27FC236}">
                      <a16:creationId xmlns:a16="http://schemas.microsoft.com/office/drawing/2014/main" id="{CC748B33-C621-473F-8885-057905B55BD8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" name="弧形 78">
                  <a:extLst>
                    <a:ext uri="{FF2B5EF4-FFF2-40B4-BE49-F238E27FC236}">
                      <a16:creationId xmlns:a16="http://schemas.microsoft.com/office/drawing/2014/main" id="{D15CBFB0-B180-4BF3-855D-E99C1FCB0920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" name="弧形 79">
                  <a:extLst>
                    <a:ext uri="{FF2B5EF4-FFF2-40B4-BE49-F238E27FC236}">
                      <a16:creationId xmlns:a16="http://schemas.microsoft.com/office/drawing/2014/main" id="{C6C58474-6A31-476A-8484-A7283026D22B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" name="弧形 80">
                  <a:extLst>
                    <a:ext uri="{FF2B5EF4-FFF2-40B4-BE49-F238E27FC236}">
                      <a16:creationId xmlns:a16="http://schemas.microsoft.com/office/drawing/2014/main" id="{A10B58F1-0FE2-43E6-A03C-6553B3F939E6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" name="弧形 81">
                  <a:extLst>
                    <a:ext uri="{FF2B5EF4-FFF2-40B4-BE49-F238E27FC236}">
                      <a16:creationId xmlns:a16="http://schemas.microsoft.com/office/drawing/2014/main" id="{731680A9-D0D7-40B3-AFE0-C3A4E689350A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" name="弧形 82">
                  <a:extLst>
                    <a:ext uri="{FF2B5EF4-FFF2-40B4-BE49-F238E27FC236}">
                      <a16:creationId xmlns:a16="http://schemas.microsoft.com/office/drawing/2014/main" id="{6537476F-0BD1-4BF9-9508-5F3AAD98C82F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弧形 83">
                  <a:extLst>
                    <a:ext uri="{FF2B5EF4-FFF2-40B4-BE49-F238E27FC236}">
                      <a16:creationId xmlns:a16="http://schemas.microsoft.com/office/drawing/2014/main" id="{B07F81DC-19E5-4A56-9029-79B18237C428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" name="弧形 84">
                  <a:extLst>
                    <a:ext uri="{FF2B5EF4-FFF2-40B4-BE49-F238E27FC236}">
                      <a16:creationId xmlns:a16="http://schemas.microsoft.com/office/drawing/2014/main" id="{A29A315D-055D-444F-BCB4-EB847202886E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" name="弧形 85">
                  <a:extLst>
                    <a:ext uri="{FF2B5EF4-FFF2-40B4-BE49-F238E27FC236}">
                      <a16:creationId xmlns:a16="http://schemas.microsoft.com/office/drawing/2014/main" id="{C63D1F3D-2736-4B0E-9528-9733F90E8BEC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7" name="弧形 86">
                  <a:extLst>
                    <a:ext uri="{FF2B5EF4-FFF2-40B4-BE49-F238E27FC236}">
                      <a16:creationId xmlns:a16="http://schemas.microsoft.com/office/drawing/2014/main" id="{BC204655-B546-406A-BFBC-27778FDE9A58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8" name="弧形 87">
                  <a:extLst>
                    <a:ext uri="{FF2B5EF4-FFF2-40B4-BE49-F238E27FC236}">
                      <a16:creationId xmlns:a16="http://schemas.microsoft.com/office/drawing/2014/main" id="{DC46CDEA-8C54-41D7-8BBA-D19632DCB538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9" name="弧形 88">
                  <a:extLst>
                    <a:ext uri="{FF2B5EF4-FFF2-40B4-BE49-F238E27FC236}">
                      <a16:creationId xmlns:a16="http://schemas.microsoft.com/office/drawing/2014/main" id="{DF615C23-CCF9-4D87-B793-14EB361DEAD0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0" name="弧形 89">
                  <a:extLst>
                    <a:ext uri="{FF2B5EF4-FFF2-40B4-BE49-F238E27FC236}">
                      <a16:creationId xmlns:a16="http://schemas.microsoft.com/office/drawing/2014/main" id="{8D1BFF39-F482-4E27-8B54-46F893CCB80C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1" name="弧形 90">
                  <a:extLst>
                    <a:ext uri="{FF2B5EF4-FFF2-40B4-BE49-F238E27FC236}">
                      <a16:creationId xmlns:a16="http://schemas.microsoft.com/office/drawing/2014/main" id="{4ADEAF1D-9C89-4710-9852-85AA35EA3E87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2" name="弧形 91">
                  <a:extLst>
                    <a:ext uri="{FF2B5EF4-FFF2-40B4-BE49-F238E27FC236}">
                      <a16:creationId xmlns:a16="http://schemas.microsoft.com/office/drawing/2014/main" id="{22B416D0-2364-47E8-8B32-C97B522AE7F8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3" name="弧形 92">
                  <a:extLst>
                    <a:ext uri="{FF2B5EF4-FFF2-40B4-BE49-F238E27FC236}">
                      <a16:creationId xmlns:a16="http://schemas.microsoft.com/office/drawing/2014/main" id="{68B520D6-0BD1-4275-9F1C-C8F6F84107D9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4" name="弧形 93">
                  <a:extLst>
                    <a:ext uri="{FF2B5EF4-FFF2-40B4-BE49-F238E27FC236}">
                      <a16:creationId xmlns:a16="http://schemas.microsoft.com/office/drawing/2014/main" id="{E8292806-D7B7-4585-AD6C-4AAF9D0D3062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5" name="弧形 94">
                  <a:extLst>
                    <a:ext uri="{FF2B5EF4-FFF2-40B4-BE49-F238E27FC236}">
                      <a16:creationId xmlns:a16="http://schemas.microsoft.com/office/drawing/2014/main" id="{87E3F8DB-74EA-4AB2-B647-A3608067EA69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6" name="弧形 95">
                  <a:extLst>
                    <a:ext uri="{FF2B5EF4-FFF2-40B4-BE49-F238E27FC236}">
                      <a16:creationId xmlns:a16="http://schemas.microsoft.com/office/drawing/2014/main" id="{96983060-69D8-47DE-BCF7-BA17F6177FBB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7" name="弧形 96">
                  <a:extLst>
                    <a:ext uri="{FF2B5EF4-FFF2-40B4-BE49-F238E27FC236}">
                      <a16:creationId xmlns:a16="http://schemas.microsoft.com/office/drawing/2014/main" id="{BC39990D-9A7D-4C5D-B2D0-CA1ACD798FDB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8" name="弧形 97">
                  <a:extLst>
                    <a:ext uri="{FF2B5EF4-FFF2-40B4-BE49-F238E27FC236}">
                      <a16:creationId xmlns:a16="http://schemas.microsoft.com/office/drawing/2014/main" id="{3094E980-877A-4D54-8C03-EF4B658DE900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9" name="弧形 98">
                  <a:extLst>
                    <a:ext uri="{FF2B5EF4-FFF2-40B4-BE49-F238E27FC236}">
                      <a16:creationId xmlns:a16="http://schemas.microsoft.com/office/drawing/2014/main" id="{3370E0A6-6C27-4E5A-B62F-2E45255B782C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0" name="弧形 99">
                  <a:extLst>
                    <a:ext uri="{FF2B5EF4-FFF2-40B4-BE49-F238E27FC236}">
                      <a16:creationId xmlns:a16="http://schemas.microsoft.com/office/drawing/2014/main" id="{1F7B68C8-4BDC-4DDA-9197-3F558A676D0E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1" name="弧形 100">
                  <a:extLst>
                    <a:ext uri="{FF2B5EF4-FFF2-40B4-BE49-F238E27FC236}">
                      <a16:creationId xmlns:a16="http://schemas.microsoft.com/office/drawing/2014/main" id="{93454B95-09AA-4A34-9272-E8752C3D0D28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" name="弧形 101">
                  <a:extLst>
                    <a:ext uri="{FF2B5EF4-FFF2-40B4-BE49-F238E27FC236}">
                      <a16:creationId xmlns:a16="http://schemas.microsoft.com/office/drawing/2014/main" id="{C2093CEE-DCA6-407A-B14B-F7422FD53BB3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" name="弧形 102">
                  <a:extLst>
                    <a:ext uri="{FF2B5EF4-FFF2-40B4-BE49-F238E27FC236}">
                      <a16:creationId xmlns:a16="http://schemas.microsoft.com/office/drawing/2014/main" id="{D46CE259-1131-4A40-A539-1245F37D5AB9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" name="弧形 103">
                  <a:extLst>
                    <a:ext uri="{FF2B5EF4-FFF2-40B4-BE49-F238E27FC236}">
                      <a16:creationId xmlns:a16="http://schemas.microsoft.com/office/drawing/2014/main" id="{46EE27E8-8B92-47B2-B066-A106B521A9F1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" name="弧形 104">
                  <a:extLst>
                    <a:ext uri="{FF2B5EF4-FFF2-40B4-BE49-F238E27FC236}">
                      <a16:creationId xmlns:a16="http://schemas.microsoft.com/office/drawing/2014/main" id="{D4788616-6E9B-4EA0-86C2-98FFCAF11CB1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弧形 105">
                  <a:extLst>
                    <a:ext uri="{FF2B5EF4-FFF2-40B4-BE49-F238E27FC236}">
                      <a16:creationId xmlns:a16="http://schemas.microsoft.com/office/drawing/2014/main" id="{18CFE55A-91A0-47F6-A511-8E7CFF245EF5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7" name="弧形 106">
                  <a:extLst>
                    <a:ext uri="{FF2B5EF4-FFF2-40B4-BE49-F238E27FC236}">
                      <a16:creationId xmlns:a16="http://schemas.microsoft.com/office/drawing/2014/main" id="{32E7ACD5-1D14-4F6A-9783-C1D05E8E99FC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" name="弧形 107">
                  <a:extLst>
                    <a:ext uri="{FF2B5EF4-FFF2-40B4-BE49-F238E27FC236}">
                      <a16:creationId xmlns:a16="http://schemas.microsoft.com/office/drawing/2014/main" id="{54BE579B-ED42-4F00-960B-5B0A57B06820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" name="弧形 108">
                  <a:extLst>
                    <a:ext uri="{FF2B5EF4-FFF2-40B4-BE49-F238E27FC236}">
                      <a16:creationId xmlns:a16="http://schemas.microsoft.com/office/drawing/2014/main" id="{46564044-8FC1-42A3-B805-477EFED28D3B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" name="弧形 109">
                  <a:extLst>
                    <a:ext uri="{FF2B5EF4-FFF2-40B4-BE49-F238E27FC236}">
                      <a16:creationId xmlns:a16="http://schemas.microsoft.com/office/drawing/2014/main" id="{D221F3D9-FCD3-4C9A-AC79-F15C34C903C5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1" name="弧形 110">
                  <a:extLst>
                    <a:ext uri="{FF2B5EF4-FFF2-40B4-BE49-F238E27FC236}">
                      <a16:creationId xmlns:a16="http://schemas.microsoft.com/office/drawing/2014/main" id="{E002374E-F722-4B48-B3CC-4D41A1010EFE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2" name="弧形 111">
                  <a:extLst>
                    <a:ext uri="{FF2B5EF4-FFF2-40B4-BE49-F238E27FC236}">
                      <a16:creationId xmlns:a16="http://schemas.microsoft.com/office/drawing/2014/main" id="{1217D762-835F-4260-B90E-BB493DAF66BF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3" name="弧形 112">
                  <a:extLst>
                    <a:ext uri="{FF2B5EF4-FFF2-40B4-BE49-F238E27FC236}">
                      <a16:creationId xmlns:a16="http://schemas.microsoft.com/office/drawing/2014/main" id="{DAFAF1EC-92B5-4071-AB73-8EE0E2624816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" name="弧形 113">
                  <a:extLst>
                    <a:ext uri="{FF2B5EF4-FFF2-40B4-BE49-F238E27FC236}">
                      <a16:creationId xmlns:a16="http://schemas.microsoft.com/office/drawing/2014/main" id="{5F190E5B-6969-401D-BAFD-AFCE48FA7559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" name="弧形 114">
                  <a:extLst>
                    <a:ext uri="{FF2B5EF4-FFF2-40B4-BE49-F238E27FC236}">
                      <a16:creationId xmlns:a16="http://schemas.microsoft.com/office/drawing/2014/main" id="{12DB96FF-3FB3-4B4B-8D94-C66481FEC0F9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6" name="弧形 115">
                  <a:extLst>
                    <a:ext uri="{FF2B5EF4-FFF2-40B4-BE49-F238E27FC236}">
                      <a16:creationId xmlns:a16="http://schemas.microsoft.com/office/drawing/2014/main" id="{0403E532-F1B5-4140-BB9E-D4C82CBA26EB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7" name="弧形 116">
                  <a:extLst>
                    <a:ext uri="{FF2B5EF4-FFF2-40B4-BE49-F238E27FC236}">
                      <a16:creationId xmlns:a16="http://schemas.microsoft.com/office/drawing/2014/main" id="{BAE123EC-8508-46BE-BB14-96C3551A8633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8" name="弧形 117">
                  <a:extLst>
                    <a:ext uri="{FF2B5EF4-FFF2-40B4-BE49-F238E27FC236}">
                      <a16:creationId xmlns:a16="http://schemas.microsoft.com/office/drawing/2014/main" id="{7837D125-F3FF-4F4C-88F8-2D224538D940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9" name="弧形 118">
                  <a:extLst>
                    <a:ext uri="{FF2B5EF4-FFF2-40B4-BE49-F238E27FC236}">
                      <a16:creationId xmlns:a16="http://schemas.microsoft.com/office/drawing/2014/main" id="{0EE7BCA3-F3C0-4A56-AA57-E26D876C9722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0" name="弧形 119">
                  <a:extLst>
                    <a:ext uri="{FF2B5EF4-FFF2-40B4-BE49-F238E27FC236}">
                      <a16:creationId xmlns:a16="http://schemas.microsoft.com/office/drawing/2014/main" id="{C1F8F82B-181C-4137-B8AD-F9DB500F31A1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1" name="弧形 120">
                  <a:extLst>
                    <a:ext uri="{FF2B5EF4-FFF2-40B4-BE49-F238E27FC236}">
                      <a16:creationId xmlns:a16="http://schemas.microsoft.com/office/drawing/2014/main" id="{F852C037-79D1-4BD5-B4D3-75D643C288BE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2" name="弧形 121">
                  <a:extLst>
                    <a:ext uri="{FF2B5EF4-FFF2-40B4-BE49-F238E27FC236}">
                      <a16:creationId xmlns:a16="http://schemas.microsoft.com/office/drawing/2014/main" id="{F639E0E9-D252-4498-B899-4CDD39D8B97D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3" name="弧形 122">
                  <a:extLst>
                    <a:ext uri="{FF2B5EF4-FFF2-40B4-BE49-F238E27FC236}">
                      <a16:creationId xmlns:a16="http://schemas.microsoft.com/office/drawing/2014/main" id="{00D1433A-ABF1-4651-BA8F-A2C96E53B4A6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4BEF2598-5B08-464A-B722-E0016345F62A}"/>
                </a:ext>
              </a:extLst>
            </p:cNvPr>
            <p:cNvSpPr txBox="1"/>
            <p:nvPr/>
          </p:nvSpPr>
          <p:spPr>
            <a:xfrm>
              <a:off x="3151739" y="2690183"/>
              <a:ext cx="1184940" cy="64633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3600" b="1" spc="300" dirty="0">
                  <a:solidFill>
                    <a:schemeClr val="bg1"/>
                  </a:solidFill>
                </a:rPr>
                <a:t>工业</a:t>
              </a:r>
              <a:endParaRPr lang="en-US" sz="36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B01D29EE-047B-4E03-AD83-459620801521}"/>
              </a:ext>
            </a:extLst>
          </p:cNvPr>
          <p:cNvGrpSpPr/>
          <p:nvPr/>
        </p:nvGrpSpPr>
        <p:grpSpPr>
          <a:xfrm>
            <a:off x="3949608" y="2479409"/>
            <a:ext cx="1196658" cy="1196660"/>
            <a:chOff x="2955332" y="2224471"/>
            <a:chExt cx="1577757" cy="1577761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309BDD87-8A5E-442C-BEC7-4B245EFECE5B}"/>
                </a:ext>
              </a:extLst>
            </p:cNvPr>
            <p:cNvGrpSpPr/>
            <p:nvPr/>
          </p:nvGrpSpPr>
          <p:grpSpPr>
            <a:xfrm>
              <a:off x="2955332" y="2224471"/>
              <a:ext cx="1577757" cy="1577761"/>
              <a:chOff x="2646365" y="1663289"/>
              <a:chExt cx="1577757" cy="1577761"/>
            </a:xfrm>
          </p:grpSpPr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2DA81F1B-AA20-49F0-B19F-EA00B66E7135}"/>
                  </a:ext>
                </a:extLst>
              </p:cNvPr>
              <p:cNvSpPr/>
              <p:nvPr/>
            </p:nvSpPr>
            <p:spPr>
              <a:xfrm>
                <a:off x="2652444" y="1669373"/>
                <a:ext cx="1565596" cy="1565596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id="{66BBBAD0-87BF-4F4F-9C92-3EAD0777F3C3}"/>
                  </a:ext>
                </a:extLst>
              </p:cNvPr>
              <p:cNvGrpSpPr/>
              <p:nvPr/>
            </p:nvGrpSpPr>
            <p:grpSpPr>
              <a:xfrm>
                <a:off x="2646365" y="1663289"/>
                <a:ext cx="1577757" cy="1577761"/>
                <a:chOff x="2842277" y="-419082"/>
                <a:chExt cx="5577822" cy="5577835"/>
              </a:xfrm>
            </p:grpSpPr>
            <p:sp>
              <p:nvSpPr>
                <p:cNvPr id="133" name="弧形 132">
                  <a:extLst>
                    <a:ext uri="{FF2B5EF4-FFF2-40B4-BE49-F238E27FC236}">
                      <a16:creationId xmlns:a16="http://schemas.microsoft.com/office/drawing/2014/main" id="{A01B812A-5842-4645-815C-62AE1019EFB9}"/>
                    </a:ext>
                  </a:extLst>
                </p:cNvPr>
                <p:cNvSpPr/>
                <p:nvPr/>
              </p:nvSpPr>
              <p:spPr>
                <a:xfrm rot="16200000">
                  <a:off x="2842261" y="975381"/>
                  <a:ext cx="2788919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4" name="弧形 133">
                  <a:extLst>
                    <a:ext uri="{FF2B5EF4-FFF2-40B4-BE49-F238E27FC236}">
                      <a16:creationId xmlns:a16="http://schemas.microsoft.com/office/drawing/2014/main" id="{5C669404-BF7C-4A8F-BA1D-9F694523083D}"/>
                    </a:ext>
                  </a:extLst>
                </p:cNvPr>
                <p:cNvSpPr/>
                <p:nvPr/>
              </p:nvSpPr>
              <p:spPr>
                <a:xfrm rot="16416000">
                  <a:off x="2845011" y="887823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5" name="弧形 134">
                  <a:extLst>
                    <a:ext uri="{FF2B5EF4-FFF2-40B4-BE49-F238E27FC236}">
                      <a16:creationId xmlns:a16="http://schemas.microsoft.com/office/drawing/2014/main" id="{A2F34982-F0DF-4ABB-A766-3582B8162CE6}"/>
                    </a:ext>
                  </a:extLst>
                </p:cNvPr>
                <p:cNvSpPr/>
                <p:nvPr/>
              </p:nvSpPr>
              <p:spPr>
                <a:xfrm rot="16632000">
                  <a:off x="2853643" y="800608"/>
                  <a:ext cx="278815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6" name="弧形 135">
                  <a:extLst>
                    <a:ext uri="{FF2B5EF4-FFF2-40B4-BE49-F238E27FC236}">
                      <a16:creationId xmlns:a16="http://schemas.microsoft.com/office/drawing/2014/main" id="{99D77D31-CBA1-4E5A-AA9A-6CDBA6974956}"/>
                    </a:ext>
                  </a:extLst>
                </p:cNvPr>
                <p:cNvSpPr/>
                <p:nvPr/>
              </p:nvSpPr>
              <p:spPr>
                <a:xfrm rot="16848000">
                  <a:off x="2867227" y="714085"/>
                  <a:ext cx="278838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7" name="弧形 136">
                  <a:extLst>
                    <a:ext uri="{FF2B5EF4-FFF2-40B4-BE49-F238E27FC236}">
                      <a16:creationId xmlns:a16="http://schemas.microsoft.com/office/drawing/2014/main" id="{413B14BD-F55C-4412-8720-DDBABAE9A351}"/>
                    </a:ext>
                  </a:extLst>
                </p:cNvPr>
                <p:cNvSpPr/>
                <p:nvPr/>
              </p:nvSpPr>
              <p:spPr>
                <a:xfrm rot="17064000">
                  <a:off x="2886338" y="628592"/>
                  <a:ext cx="278859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8" name="弧形 137">
                  <a:extLst>
                    <a:ext uri="{FF2B5EF4-FFF2-40B4-BE49-F238E27FC236}">
                      <a16:creationId xmlns:a16="http://schemas.microsoft.com/office/drawing/2014/main" id="{12B1BF86-B394-4990-A085-CFD101A58029}"/>
                    </a:ext>
                  </a:extLst>
                </p:cNvPr>
                <p:cNvSpPr/>
                <p:nvPr/>
              </p:nvSpPr>
              <p:spPr>
                <a:xfrm rot="17280000">
                  <a:off x="2910509" y="544469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9" name="弧形 138">
                  <a:extLst>
                    <a:ext uri="{FF2B5EF4-FFF2-40B4-BE49-F238E27FC236}">
                      <a16:creationId xmlns:a16="http://schemas.microsoft.com/office/drawing/2014/main" id="{D435A1A0-85BC-49FD-981E-1B6D2D5A8F74}"/>
                    </a:ext>
                  </a:extLst>
                </p:cNvPr>
                <p:cNvSpPr/>
                <p:nvPr/>
              </p:nvSpPr>
              <p:spPr>
                <a:xfrm rot="17496000">
                  <a:off x="2940245" y="462045"/>
                  <a:ext cx="278880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0" name="弧形 139">
                  <a:extLst>
                    <a:ext uri="{FF2B5EF4-FFF2-40B4-BE49-F238E27FC236}">
                      <a16:creationId xmlns:a16="http://schemas.microsoft.com/office/drawing/2014/main" id="{C314A4B1-469C-4234-B4DC-41B19F57E562}"/>
                    </a:ext>
                  </a:extLst>
                </p:cNvPr>
                <p:cNvSpPr/>
                <p:nvPr/>
              </p:nvSpPr>
              <p:spPr>
                <a:xfrm rot="17712000">
                  <a:off x="2975244" y="381649"/>
                  <a:ext cx="2788573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1" name="弧形 140">
                  <a:extLst>
                    <a:ext uri="{FF2B5EF4-FFF2-40B4-BE49-F238E27FC236}">
                      <a16:creationId xmlns:a16="http://schemas.microsoft.com/office/drawing/2014/main" id="{B04F1B42-DDA2-4C78-A1AD-95FEC600BD8E}"/>
                    </a:ext>
                  </a:extLst>
                </p:cNvPr>
                <p:cNvSpPr/>
                <p:nvPr/>
              </p:nvSpPr>
              <p:spPr>
                <a:xfrm rot="17928000">
                  <a:off x="3014802" y="303594"/>
                  <a:ext cx="278887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2" name="弧形 141">
                  <a:extLst>
                    <a:ext uri="{FF2B5EF4-FFF2-40B4-BE49-F238E27FC236}">
                      <a16:creationId xmlns:a16="http://schemas.microsoft.com/office/drawing/2014/main" id="{2665B01B-CCD2-4E8F-BE22-8B38FAF1EC70}"/>
                    </a:ext>
                  </a:extLst>
                </p:cNvPr>
                <p:cNvSpPr/>
                <p:nvPr/>
              </p:nvSpPr>
              <p:spPr>
                <a:xfrm rot="18144000">
                  <a:off x="3059336" y="228192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3" name="弧形 142">
                  <a:extLst>
                    <a:ext uri="{FF2B5EF4-FFF2-40B4-BE49-F238E27FC236}">
                      <a16:creationId xmlns:a16="http://schemas.microsoft.com/office/drawing/2014/main" id="{92339959-7484-4D81-AFC7-9786219B901F}"/>
                    </a:ext>
                  </a:extLst>
                </p:cNvPr>
                <p:cNvSpPr/>
                <p:nvPr/>
              </p:nvSpPr>
              <p:spPr>
                <a:xfrm rot="18360000">
                  <a:off x="3108578" y="155736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" name="弧形 143">
                  <a:extLst>
                    <a:ext uri="{FF2B5EF4-FFF2-40B4-BE49-F238E27FC236}">
                      <a16:creationId xmlns:a16="http://schemas.microsoft.com/office/drawing/2014/main" id="{4AD63C11-340A-45A9-84E0-777D50904F92}"/>
                    </a:ext>
                  </a:extLst>
                </p:cNvPr>
                <p:cNvSpPr/>
                <p:nvPr/>
              </p:nvSpPr>
              <p:spPr>
                <a:xfrm rot="18576000">
                  <a:off x="3162329" y="86517"/>
                  <a:ext cx="278887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" name="弧形 144">
                  <a:extLst>
                    <a:ext uri="{FF2B5EF4-FFF2-40B4-BE49-F238E27FC236}">
                      <a16:creationId xmlns:a16="http://schemas.microsoft.com/office/drawing/2014/main" id="{CA5311B1-628A-4275-A2BC-CEFEFC29FAB6}"/>
                    </a:ext>
                  </a:extLst>
                </p:cNvPr>
                <p:cNvSpPr/>
                <p:nvPr/>
              </p:nvSpPr>
              <p:spPr>
                <a:xfrm rot="18792000">
                  <a:off x="3220262" y="20807"/>
                  <a:ext cx="278889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" name="弧形 145">
                  <a:extLst>
                    <a:ext uri="{FF2B5EF4-FFF2-40B4-BE49-F238E27FC236}">
                      <a16:creationId xmlns:a16="http://schemas.microsoft.com/office/drawing/2014/main" id="{AEFDAD12-317E-4510-9550-62411F220938}"/>
                    </a:ext>
                  </a:extLst>
                </p:cNvPr>
                <p:cNvSpPr/>
                <p:nvPr/>
              </p:nvSpPr>
              <p:spPr>
                <a:xfrm rot="19008000">
                  <a:off x="3282202" y="-41143"/>
                  <a:ext cx="2788899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7" name="弧形 146">
                  <a:extLst>
                    <a:ext uri="{FF2B5EF4-FFF2-40B4-BE49-F238E27FC236}">
                      <a16:creationId xmlns:a16="http://schemas.microsoft.com/office/drawing/2014/main" id="{BC4835D9-2988-4597-9CD0-AB1564EA3813}"/>
                    </a:ext>
                  </a:extLst>
                </p:cNvPr>
                <p:cNvSpPr/>
                <p:nvPr/>
              </p:nvSpPr>
              <p:spPr>
                <a:xfrm rot="19224000">
                  <a:off x="3347916" y="-99075"/>
                  <a:ext cx="278890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" name="弧形 147">
                  <a:extLst>
                    <a:ext uri="{FF2B5EF4-FFF2-40B4-BE49-F238E27FC236}">
                      <a16:creationId xmlns:a16="http://schemas.microsoft.com/office/drawing/2014/main" id="{0466BA36-7B37-4DBA-8509-F6AC75DAB6F7}"/>
                    </a:ext>
                  </a:extLst>
                </p:cNvPr>
                <p:cNvSpPr/>
                <p:nvPr/>
              </p:nvSpPr>
              <p:spPr>
                <a:xfrm rot="19440000">
                  <a:off x="3417080" y="-152766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9" name="弧形 148">
                  <a:extLst>
                    <a:ext uri="{FF2B5EF4-FFF2-40B4-BE49-F238E27FC236}">
                      <a16:creationId xmlns:a16="http://schemas.microsoft.com/office/drawing/2014/main" id="{A259F064-D6EA-407C-A8EC-00C0A5A64A54}"/>
                    </a:ext>
                  </a:extLst>
                </p:cNvPr>
                <p:cNvSpPr/>
                <p:nvPr/>
              </p:nvSpPr>
              <p:spPr>
                <a:xfrm rot="19656000">
                  <a:off x="3489590" y="-202005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0" name="弧形 149">
                  <a:extLst>
                    <a:ext uri="{FF2B5EF4-FFF2-40B4-BE49-F238E27FC236}">
                      <a16:creationId xmlns:a16="http://schemas.microsoft.com/office/drawing/2014/main" id="{805A72B8-F846-4E53-9955-172C806FCF96}"/>
                    </a:ext>
                  </a:extLst>
                </p:cNvPr>
                <p:cNvSpPr/>
                <p:nvPr/>
              </p:nvSpPr>
              <p:spPr>
                <a:xfrm rot="19872000">
                  <a:off x="3564932" y="-24660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1" name="弧形 150">
                  <a:extLst>
                    <a:ext uri="{FF2B5EF4-FFF2-40B4-BE49-F238E27FC236}">
                      <a16:creationId xmlns:a16="http://schemas.microsoft.com/office/drawing/2014/main" id="{258DDC96-B06E-4923-87B3-441F3574D8E0}"/>
                    </a:ext>
                  </a:extLst>
                </p:cNvPr>
                <p:cNvSpPr/>
                <p:nvPr/>
              </p:nvSpPr>
              <p:spPr>
                <a:xfrm rot="20088000">
                  <a:off x="3642986" y="-28637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2" name="弧形 151">
                  <a:extLst>
                    <a:ext uri="{FF2B5EF4-FFF2-40B4-BE49-F238E27FC236}">
                      <a16:creationId xmlns:a16="http://schemas.microsoft.com/office/drawing/2014/main" id="{A0804E06-21D4-4E43-9C21-0525BBBED478}"/>
                    </a:ext>
                  </a:extLst>
                </p:cNvPr>
                <p:cNvSpPr/>
                <p:nvPr/>
              </p:nvSpPr>
              <p:spPr>
                <a:xfrm rot="20304000">
                  <a:off x="3723386" y="-32116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3" name="弧形 152">
                  <a:extLst>
                    <a:ext uri="{FF2B5EF4-FFF2-40B4-BE49-F238E27FC236}">
                      <a16:creationId xmlns:a16="http://schemas.microsoft.com/office/drawing/2014/main" id="{1BF1A515-32F3-4835-9E34-66FA798BCC34}"/>
                    </a:ext>
                  </a:extLst>
                </p:cNvPr>
                <p:cNvSpPr/>
                <p:nvPr/>
              </p:nvSpPr>
              <p:spPr>
                <a:xfrm rot="20520000">
                  <a:off x="3805867" y="-350836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4" name="弧形 153">
                  <a:extLst>
                    <a:ext uri="{FF2B5EF4-FFF2-40B4-BE49-F238E27FC236}">
                      <a16:creationId xmlns:a16="http://schemas.microsoft.com/office/drawing/2014/main" id="{101522FA-1257-4F75-9685-5253D72E2DD8}"/>
                    </a:ext>
                  </a:extLst>
                </p:cNvPr>
                <p:cNvSpPr/>
                <p:nvPr/>
              </p:nvSpPr>
              <p:spPr>
                <a:xfrm rot="20736000">
                  <a:off x="3889990" y="-375276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5" name="弧形 154">
                  <a:extLst>
                    <a:ext uri="{FF2B5EF4-FFF2-40B4-BE49-F238E27FC236}">
                      <a16:creationId xmlns:a16="http://schemas.microsoft.com/office/drawing/2014/main" id="{1AFD5E54-1688-4FAF-9DEC-953990A96ED8}"/>
                    </a:ext>
                  </a:extLst>
                </p:cNvPr>
                <p:cNvSpPr/>
                <p:nvPr/>
              </p:nvSpPr>
              <p:spPr>
                <a:xfrm rot="20952000">
                  <a:off x="3975426" y="-39438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6" name="弧形 155">
                  <a:extLst>
                    <a:ext uri="{FF2B5EF4-FFF2-40B4-BE49-F238E27FC236}">
                      <a16:creationId xmlns:a16="http://schemas.microsoft.com/office/drawing/2014/main" id="{7F758F53-F44D-42C9-B543-9E5C81A5649A}"/>
                    </a:ext>
                  </a:extLst>
                </p:cNvPr>
                <p:cNvSpPr/>
                <p:nvPr/>
              </p:nvSpPr>
              <p:spPr>
                <a:xfrm rot="21168000">
                  <a:off x="4062006" y="-408088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7" name="弧形 156">
                  <a:extLst>
                    <a:ext uri="{FF2B5EF4-FFF2-40B4-BE49-F238E27FC236}">
                      <a16:creationId xmlns:a16="http://schemas.microsoft.com/office/drawing/2014/main" id="{1E839519-F2DB-4464-BB5F-6A784705BB0E}"/>
                    </a:ext>
                  </a:extLst>
                </p:cNvPr>
                <p:cNvSpPr/>
                <p:nvPr/>
              </p:nvSpPr>
              <p:spPr>
                <a:xfrm rot="21384000">
                  <a:off x="4149164" y="-41633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8" name="弧形 157">
                  <a:extLst>
                    <a:ext uri="{FF2B5EF4-FFF2-40B4-BE49-F238E27FC236}">
                      <a16:creationId xmlns:a16="http://schemas.microsoft.com/office/drawing/2014/main" id="{1A387E18-A9D9-4764-9E9A-24D39C54085C}"/>
                    </a:ext>
                  </a:extLst>
                </p:cNvPr>
                <p:cNvSpPr/>
                <p:nvPr/>
              </p:nvSpPr>
              <p:spPr>
                <a:xfrm>
                  <a:off x="4236722" y="-41908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9" name="弧形 158">
                  <a:extLst>
                    <a:ext uri="{FF2B5EF4-FFF2-40B4-BE49-F238E27FC236}">
                      <a16:creationId xmlns:a16="http://schemas.microsoft.com/office/drawing/2014/main" id="{678B31D2-FE69-48BB-8AEE-AAA89603A487}"/>
                    </a:ext>
                  </a:extLst>
                </p:cNvPr>
                <p:cNvSpPr/>
                <p:nvPr/>
              </p:nvSpPr>
              <p:spPr>
                <a:xfrm rot="216000">
                  <a:off x="4324280" y="-416330"/>
                  <a:ext cx="2788921" cy="278892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0" name="弧形 159">
                  <a:extLst>
                    <a:ext uri="{FF2B5EF4-FFF2-40B4-BE49-F238E27FC236}">
                      <a16:creationId xmlns:a16="http://schemas.microsoft.com/office/drawing/2014/main" id="{6E4B565B-B165-45A3-B41E-A3925DCF6ED2}"/>
                    </a:ext>
                  </a:extLst>
                </p:cNvPr>
                <p:cNvSpPr/>
                <p:nvPr/>
              </p:nvSpPr>
              <p:spPr>
                <a:xfrm rot="432000">
                  <a:off x="4411492" y="-40808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1" name="弧形 160">
                  <a:extLst>
                    <a:ext uri="{FF2B5EF4-FFF2-40B4-BE49-F238E27FC236}">
                      <a16:creationId xmlns:a16="http://schemas.microsoft.com/office/drawing/2014/main" id="{BD575833-251E-44E7-A839-446E2BCC34F2}"/>
                    </a:ext>
                  </a:extLst>
                </p:cNvPr>
                <p:cNvSpPr/>
                <p:nvPr/>
              </p:nvSpPr>
              <p:spPr>
                <a:xfrm rot="648000">
                  <a:off x="4498017" y="-394387"/>
                  <a:ext cx="2788921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2" name="弧形 161">
                  <a:extLst>
                    <a:ext uri="{FF2B5EF4-FFF2-40B4-BE49-F238E27FC236}">
                      <a16:creationId xmlns:a16="http://schemas.microsoft.com/office/drawing/2014/main" id="{5A9CDB41-5B81-44C4-A025-D3ADFDD72C3F}"/>
                    </a:ext>
                  </a:extLst>
                </p:cNvPr>
                <p:cNvSpPr/>
                <p:nvPr/>
              </p:nvSpPr>
              <p:spPr>
                <a:xfrm rot="864000">
                  <a:off x="4583568" y="-375272"/>
                  <a:ext cx="2788918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3" name="弧形 162">
                  <a:extLst>
                    <a:ext uri="{FF2B5EF4-FFF2-40B4-BE49-F238E27FC236}">
                      <a16:creationId xmlns:a16="http://schemas.microsoft.com/office/drawing/2014/main" id="{6FED1E36-35AE-42A5-9CD5-AC690F959403}"/>
                    </a:ext>
                  </a:extLst>
                </p:cNvPr>
                <p:cNvSpPr/>
                <p:nvPr/>
              </p:nvSpPr>
              <p:spPr>
                <a:xfrm rot="1080000">
                  <a:off x="4667634" y="-35083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4" name="弧形 163">
                  <a:extLst>
                    <a:ext uri="{FF2B5EF4-FFF2-40B4-BE49-F238E27FC236}">
                      <a16:creationId xmlns:a16="http://schemas.microsoft.com/office/drawing/2014/main" id="{F31DC2A8-7141-4C75-9D37-160D13F09802}"/>
                    </a:ext>
                  </a:extLst>
                </p:cNvPr>
                <p:cNvSpPr/>
                <p:nvPr/>
              </p:nvSpPr>
              <p:spPr>
                <a:xfrm rot="1296000">
                  <a:off x="4750054" y="-321168"/>
                  <a:ext cx="2788921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5" name="弧形 164">
                  <a:extLst>
                    <a:ext uri="{FF2B5EF4-FFF2-40B4-BE49-F238E27FC236}">
                      <a16:creationId xmlns:a16="http://schemas.microsoft.com/office/drawing/2014/main" id="{061800E0-3580-4A1A-9E39-8AD81DFAEF84}"/>
                    </a:ext>
                  </a:extLst>
                </p:cNvPr>
                <p:cNvSpPr/>
                <p:nvPr/>
              </p:nvSpPr>
              <p:spPr>
                <a:xfrm rot="1512000">
                  <a:off x="4830454" y="-286382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6" name="弧形 165">
                  <a:extLst>
                    <a:ext uri="{FF2B5EF4-FFF2-40B4-BE49-F238E27FC236}">
                      <a16:creationId xmlns:a16="http://schemas.microsoft.com/office/drawing/2014/main" id="{5B18FF29-2103-465C-82A9-28D6C0E76688}"/>
                    </a:ext>
                  </a:extLst>
                </p:cNvPr>
                <p:cNvSpPr/>
                <p:nvPr/>
              </p:nvSpPr>
              <p:spPr>
                <a:xfrm rot="1728000">
                  <a:off x="4908509" y="-246611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7" name="弧形 166">
                  <a:extLst>
                    <a:ext uri="{FF2B5EF4-FFF2-40B4-BE49-F238E27FC236}">
                      <a16:creationId xmlns:a16="http://schemas.microsoft.com/office/drawing/2014/main" id="{98689AB9-F07E-44FF-9F90-E70900C081DE}"/>
                    </a:ext>
                  </a:extLst>
                </p:cNvPr>
                <p:cNvSpPr/>
                <p:nvPr/>
              </p:nvSpPr>
              <p:spPr>
                <a:xfrm rot="1944000">
                  <a:off x="4983914" y="-202017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8" name="弧形 167">
                  <a:extLst>
                    <a:ext uri="{FF2B5EF4-FFF2-40B4-BE49-F238E27FC236}">
                      <a16:creationId xmlns:a16="http://schemas.microsoft.com/office/drawing/2014/main" id="{52DC968E-E94E-4DE1-96EE-C94BE29F7442}"/>
                    </a:ext>
                  </a:extLst>
                </p:cNvPr>
                <p:cNvSpPr/>
                <p:nvPr/>
              </p:nvSpPr>
              <p:spPr>
                <a:xfrm rot="2160000">
                  <a:off x="5056363" y="-152775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9" name="弧形 168">
                  <a:extLst>
                    <a:ext uri="{FF2B5EF4-FFF2-40B4-BE49-F238E27FC236}">
                      <a16:creationId xmlns:a16="http://schemas.microsoft.com/office/drawing/2014/main" id="{E1BAF6EF-93E4-448F-92A4-EC621EEEE83B}"/>
                    </a:ext>
                  </a:extLst>
                </p:cNvPr>
                <p:cNvSpPr/>
                <p:nvPr/>
              </p:nvSpPr>
              <p:spPr>
                <a:xfrm rot="2376000">
                  <a:off x="5125585" y="-99084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0" name="弧形 169">
                  <a:extLst>
                    <a:ext uri="{FF2B5EF4-FFF2-40B4-BE49-F238E27FC236}">
                      <a16:creationId xmlns:a16="http://schemas.microsoft.com/office/drawing/2014/main" id="{F9DDF167-5600-404D-8F36-C2090C2FEC13}"/>
                    </a:ext>
                  </a:extLst>
                </p:cNvPr>
                <p:cNvSpPr/>
                <p:nvPr/>
              </p:nvSpPr>
              <p:spPr>
                <a:xfrm rot="2592000">
                  <a:off x="5191293" y="-41151"/>
                  <a:ext cx="2788921" cy="278890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1" name="弧形 170">
                  <a:extLst>
                    <a:ext uri="{FF2B5EF4-FFF2-40B4-BE49-F238E27FC236}">
                      <a16:creationId xmlns:a16="http://schemas.microsoft.com/office/drawing/2014/main" id="{A80846E2-5541-4C90-B3DA-1DC2DEAF2188}"/>
                    </a:ext>
                  </a:extLst>
                </p:cNvPr>
                <p:cNvSpPr/>
                <p:nvPr/>
              </p:nvSpPr>
              <p:spPr>
                <a:xfrm rot="2808000">
                  <a:off x="5253241" y="2079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2" name="弧形 171">
                  <a:extLst>
                    <a:ext uri="{FF2B5EF4-FFF2-40B4-BE49-F238E27FC236}">
                      <a16:creationId xmlns:a16="http://schemas.microsoft.com/office/drawing/2014/main" id="{9B2CBD81-BCA3-455C-9CA0-22F1BDCC9E92}"/>
                    </a:ext>
                  </a:extLst>
                </p:cNvPr>
                <p:cNvSpPr/>
                <p:nvPr/>
              </p:nvSpPr>
              <p:spPr>
                <a:xfrm rot="3024000">
                  <a:off x="5311173" y="8650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3" name="弧形 172">
                  <a:extLst>
                    <a:ext uri="{FF2B5EF4-FFF2-40B4-BE49-F238E27FC236}">
                      <a16:creationId xmlns:a16="http://schemas.microsoft.com/office/drawing/2014/main" id="{2E596C55-3ECB-4979-B8BE-B21899BAC360}"/>
                    </a:ext>
                  </a:extLst>
                </p:cNvPr>
                <p:cNvSpPr/>
                <p:nvPr/>
              </p:nvSpPr>
              <p:spPr>
                <a:xfrm rot="3240000">
                  <a:off x="5364864" y="155725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4" name="弧形 173">
                  <a:extLst>
                    <a:ext uri="{FF2B5EF4-FFF2-40B4-BE49-F238E27FC236}">
                      <a16:creationId xmlns:a16="http://schemas.microsoft.com/office/drawing/2014/main" id="{0FA68EF7-888D-468B-9B4F-8D68B3D241F4}"/>
                    </a:ext>
                  </a:extLst>
                </p:cNvPr>
                <p:cNvSpPr/>
                <p:nvPr/>
              </p:nvSpPr>
              <p:spPr>
                <a:xfrm rot="3456000">
                  <a:off x="5414103" y="228181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5" name="弧形 174">
                  <a:extLst>
                    <a:ext uri="{FF2B5EF4-FFF2-40B4-BE49-F238E27FC236}">
                      <a16:creationId xmlns:a16="http://schemas.microsoft.com/office/drawing/2014/main" id="{B7411564-F216-43BB-A746-62FFDAE8D779}"/>
                    </a:ext>
                  </a:extLst>
                </p:cNvPr>
                <p:cNvSpPr/>
                <p:nvPr/>
              </p:nvSpPr>
              <p:spPr>
                <a:xfrm rot="3672000">
                  <a:off x="5458694" y="303583"/>
                  <a:ext cx="2788920" cy="278883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6" name="弧形 175">
                  <a:extLst>
                    <a:ext uri="{FF2B5EF4-FFF2-40B4-BE49-F238E27FC236}">
                      <a16:creationId xmlns:a16="http://schemas.microsoft.com/office/drawing/2014/main" id="{EDCCC48B-B130-4109-9872-E224897E4D3E}"/>
                    </a:ext>
                  </a:extLst>
                </p:cNvPr>
                <p:cNvSpPr/>
                <p:nvPr/>
              </p:nvSpPr>
              <p:spPr>
                <a:xfrm rot="3888000">
                  <a:off x="5498468" y="38163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7" name="弧形 176">
                  <a:extLst>
                    <a:ext uri="{FF2B5EF4-FFF2-40B4-BE49-F238E27FC236}">
                      <a16:creationId xmlns:a16="http://schemas.microsoft.com/office/drawing/2014/main" id="{0781E2AF-AA03-4299-8F1A-9329F393848B}"/>
                    </a:ext>
                  </a:extLst>
                </p:cNvPr>
                <p:cNvSpPr/>
                <p:nvPr/>
              </p:nvSpPr>
              <p:spPr>
                <a:xfrm rot="4104000">
                  <a:off x="5533260" y="462034"/>
                  <a:ext cx="2788917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8" name="弧形 177">
                  <a:extLst>
                    <a:ext uri="{FF2B5EF4-FFF2-40B4-BE49-F238E27FC236}">
                      <a16:creationId xmlns:a16="http://schemas.microsoft.com/office/drawing/2014/main" id="{4A902081-A57E-4C82-921A-053CA3B71ADB}"/>
                    </a:ext>
                  </a:extLst>
                </p:cNvPr>
                <p:cNvSpPr/>
                <p:nvPr/>
              </p:nvSpPr>
              <p:spPr>
                <a:xfrm rot="4320000">
                  <a:off x="5562930" y="544458"/>
                  <a:ext cx="2788920" cy="278853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9" name="弧形 178">
                  <a:extLst>
                    <a:ext uri="{FF2B5EF4-FFF2-40B4-BE49-F238E27FC236}">
                      <a16:creationId xmlns:a16="http://schemas.microsoft.com/office/drawing/2014/main" id="{2796482B-1117-49CA-98E0-B155ECD258B4}"/>
                    </a:ext>
                  </a:extLst>
                </p:cNvPr>
                <p:cNvSpPr/>
                <p:nvPr/>
              </p:nvSpPr>
              <p:spPr>
                <a:xfrm rot="4536000">
                  <a:off x="5587371" y="628582"/>
                  <a:ext cx="2788920" cy="278859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0" name="弧形 179">
                  <a:extLst>
                    <a:ext uri="{FF2B5EF4-FFF2-40B4-BE49-F238E27FC236}">
                      <a16:creationId xmlns:a16="http://schemas.microsoft.com/office/drawing/2014/main" id="{05BD64DD-1306-4403-A978-0C2188924EC6}"/>
                    </a:ext>
                  </a:extLst>
                </p:cNvPr>
                <p:cNvSpPr/>
                <p:nvPr/>
              </p:nvSpPr>
              <p:spPr>
                <a:xfrm rot="4752000">
                  <a:off x="5606482" y="714075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1" name="弧形 180">
                  <a:extLst>
                    <a:ext uri="{FF2B5EF4-FFF2-40B4-BE49-F238E27FC236}">
                      <a16:creationId xmlns:a16="http://schemas.microsoft.com/office/drawing/2014/main" id="{4B10DFE6-0E01-4342-B24A-95ABE4177E06}"/>
                    </a:ext>
                  </a:extLst>
                </p:cNvPr>
                <p:cNvSpPr/>
                <p:nvPr/>
              </p:nvSpPr>
              <p:spPr>
                <a:xfrm rot="4968000">
                  <a:off x="5620186" y="800597"/>
                  <a:ext cx="2788920" cy="278815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2" name="弧形 181">
                  <a:extLst>
                    <a:ext uri="{FF2B5EF4-FFF2-40B4-BE49-F238E27FC236}">
                      <a16:creationId xmlns:a16="http://schemas.microsoft.com/office/drawing/2014/main" id="{58D0151B-5489-4F72-819A-7173D45B12F5}"/>
                    </a:ext>
                  </a:extLst>
                </p:cNvPr>
                <p:cNvSpPr/>
                <p:nvPr/>
              </p:nvSpPr>
              <p:spPr>
                <a:xfrm rot="5184000">
                  <a:off x="5628428" y="887812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3" name="弧形 182">
                  <a:extLst>
                    <a:ext uri="{FF2B5EF4-FFF2-40B4-BE49-F238E27FC236}">
                      <a16:creationId xmlns:a16="http://schemas.microsoft.com/office/drawing/2014/main" id="{D477AE50-67E7-4FA8-B935-CB847EA9686B}"/>
                    </a:ext>
                  </a:extLst>
                </p:cNvPr>
                <p:cNvSpPr/>
                <p:nvPr/>
              </p:nvSpPr>
              <p:spPr>
                <a:xfrm rot="5400000">
                  <a:off x="5631181" y="97537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4" name="弧形 183">
                  <a:extLst>
                    <a:ext uri="{FF2B5EF4-FFF2-40B4-BE49-F238E27FC236}">
                      <a16:creationId xmlns:a16="http://schemas.microsoft.com/office/drawing/2014/main" id="{071843ED-BE5F-46FF-869D-D931AAB79C58}"/>
                    </a:ext>
                  </a:extLst>
                </p:cNvPr>
                <p:cNvSpPr/>
                <p:nvPr/>
              </p:nvSpPr>
              <p:spPr>
                <a:xfrm rot="5616000">
                  <a:off x="5628430" y="106292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5" name="弧形 184">
                  <a:extLst>
                    <a:ext uri="{FF2B5EF4-FFF2-40B4-BE49-F238E27FC236}">
                      <a16:creationId xmlns:a16="http://schemas.microsoft.com/office/drawing/2014/main" id="{B7099B3F-34C1-40C3-881C-5DE407470D35}"/>
                    </a:ext>
                  </a:extLst>
                </p:cNvPr>
                <p:cNvSpPr/>
                <p:nvPr/>
              </p:nvSpPr>
              <p:spPr>
                <a:xfrm rot="5832000">
                  <a:off x="5620573" y="1150143"/>
                  <a:ext cx="2788151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6" name="弧形 185">
                  <a:extLst>
                    <a:ext uri="{FF2B5EF4-FFF2-40B4-BE49-F238E27FC236}">
                      <a16:creationId xmlns:a16="http://schemas.microsoft.com/office/drawing/2014/main" id="{B752BCB5-9759-41D4-8D0F-1895E81DA24C}"/>
                    </a:ext>
                  </a:extLst>
                </p:cNvPr>
                <p:cNvSpPr/>
                <p:nvPr/>
              </p:nvSpPr>
              <p:spPr>
                <a:xfrm rot="6048000">
                  <a:off x="5606749" y="1236666"/>
                  <a:ext cx="278839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7" name="弧形 186">
                  <a:extLst>
                    <a:ext uri="{FF2B5EF4-FFF2-40B4-BE49-F238E27FC236}">
                      <a16:creationId xmlns:a16="http://schemas.microsoft.com/office/drawing/2014/main" id="{4B1E452E-13C8-49D3-B36F-801F3BC8CA57}"/>
                    </a:ext>
                  </a:extLst>
                </p:cNvPr>
                <p:cNvSpPr/>
                <p:nvPr/>
              </p:nvSpPr>
              <p:spPr>
                <a:xfrm rot="6264000">
                  <a:off x="5587370" y="132215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8" name="弧形 187">
                  <a:extLst>
                    <a:ext uri="{FF2B5EF4-FFF2-40B4-BE49-F238E27FC236}">
                      <a16:creationId xmlns:a16="http://schemas.microsoft.com/office/drawing/2014/main" id="{B15164E5-D9AF-4D18-8C40-AB4162AEF512}"/>
                    </a:ext>
                  </a:extLst>
                </p:cNvPr>
                <p:cNvSpPr/>
                <p:nvPr/>
              </p:nvSpPr>
              <p:spPr>
                <a:xfrm rot="6480000">
                  <a:off x="5562931" y="140628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9" name="弧形 188">
                  <a:extLst>
                    <a:ext uri="{FF2B5EF4-FFF2-40B4-BE49-F238E27FC236}">
                      <a16:creationId xmlns:a16="http://schemas.microsoft.com/office/drawing/2014/main" id="{98AFA613-187F-4B7E-87D8-CDAEC489450B}"/>
                    </a:ext>
                  </a:extLst>
                </p:cNvPr>
                <p:cNvSpPr/>
                <p:nvPr/>
              </p:nvSpPr>
              <p:spPr>
                <a:xfrm rot="6696000">
                  <a:off x="5533258" y="1488706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0" name="弧形 189">
                  <a:extLst>
                    <a:ext uri="{FF2B5EF4-FFF2-40B4-BE49-F238E27FC236}">
                      <a16:creationId xmlns:a16="http://schemas.microsoft.com/office/drawing/2014/main" id="{B3AF705E-418A-46CA-8AE1-31529688B20A}"/>
                    </a:ext>
                  </a:extLst>
                </p:cNvPr>
                <p:cNvSpPr/>
                <p:nvPr/>
              </p:nvSpPr>
              <p:spPr>
                <a:xfrm rot="6912000">
                  <a:off x="5498466" y="15691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1" name="弧形 190">
                  <a:extLst>
                    <a:ext uri="{FF2B5EF4-FFF2-40B4-BE49-F238E27FC236}">
                      <a16:creationId xmlns:a16="http://schemas.microsoft.com/office/drawing/2014/main" id="{78F0E512-E30B-41B2-8A20-9A5AE1C0F647}"/>
                    </a:ext>
                  </a:extLst>
                </p:cNvPr>
                <p:cNvSpPr/>
                <p:nvPr/>
              </p:nvSpPr>
              <p:spPr>
                <a:xfrm rot="7128000">
                  <a:off x="5458692" y="164715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2" name="弧形 191">
                  <a:extLst>
                    <a:ext uri="{FF2B5EF4-FFF2-40B4-BE49-F238E27FC236}">
                      <a16:creationId xmlns:a16="http://schemas.microsoft.com/office/drawing/2014/main" id="{71594B87-86EB-43CD-9C59-D4BBDA279CBD}"/>
                    </a:ext>
                  </a:extLst>
                </p:cNvPr>
                <p:cNvSpPr/>
                <p:nvPr/>
              </p:nvSpPr>
              <p:spPr>
                <a:xfrm rot="7344000">
                  <a:off x="5414098" y="1722559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3" name="弧形 192">
                  <a:extLst>
                    <a:ext uri="{FF2B5EF4-FFF2-40B4-BE49-F238E27FC236}">
                      <a16:creationId xmlns:a16="http://schemas.microsoft.com/office/drawing/2014/main" id="{153354D4-8232-41B9-8C24-DED80E525D03}"/>
                    </a:ext>
                  </a:extLst>
                </p:cNvPr>
                <p:cNvSpPr/>
                <p:nvPr/>
              </p:nvSpPr>
              <p:spPr>
                <a:xfrm rot="7560000">
                  <a:off x="5364869" y="1795015"/>
                  <a:ext cx="2788863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4" name="弧形 193">
                  <a:extLst>
                    <a:ext uri="{FF2B5EF4-FFF2-40B4-BE49-F238E27FC236}">
                      <a16:creationId xmlns:a16="http://schemas.microsoft.com/office/drawing/2014/main" id="{7630EE64-0595-490A-8ED4-621EE5231F18}"/>
                    </a:ext>
                  </a:extLst>
                </p:cNvPr>
                <p:cNvSpPr/>
                <p:nvPr/>
              </p:nvSpPr>
              <p:spPr>
                <a:xfrm rot="7776000">
                  <a:off x="5311175" y="1864234"/>
                  <a:ext cx="27889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5" name="弧形 194">
                  <a:extLst>
                    <a:ext uri="{FF2B5EF4-FFF2-40B4-BE49-F238E27FC236}">
                      <a16:creationId xmlns:a16="http://schemas.microsoft.com/office/drawing/2014/main" id="{E2AFA9A6-E044-4877-9F0E-B047CB27016F}"/>
                    </a:ext>
                  </a:extLst>
                </p:cNvPr>
                <p:cNvSpPr/>
                <p:nvPr/>
              </p:nvSpPr>
              <p:spPr>
                <a:xfrm rot="7992000">
                  <a:off x="5253239" y="1929945"/>
                  <a:ext cx="2788892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6" name="弧形 195">
                  <a:extLst>
                    <a:ext uri="{FF2B5EF4-FFF2-40B4-BE49-F238E27FC236}">
                      <a16:creationId xmlns:a16="http://schemas.microsoft.com/office/drawing/2014/main" id="{44D31135-9600-4201-9CE3-54BE4DF901C0}"/>
                    </a:ext>
                  </a:extLst>
                </p:cNvPr>
                <p:cNvSpPr/>
                <p:nvPr/>
              </p:nvSpPr>
              <p:spPr>
                <a:xfrm rot="8208000">
                  <a:off x="5191297" y="1991887"/>
                  <a:ext cx="2788897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7" name="弧形 196">
                  <a:extLst>
                    <a:ext uri="{FF2B5EF4-FFF2-40B4-BE49-F238E27FC236}">
                      <a16:creationId xmlns:a16="http://schemas.microsoft.com/office/drawing/2014/main" id="{09F57626-F1E9-48C8-8B88-658DA884DD61}"/>
                    </a:ext>
                  </a:extLst>
                </p:cNvPr>
                <p:cNvSpPr/>
                <p:nvPr/>
              </p:nvSpPr>
              <p:spPr>
                <a:xfrm rot="8424000">
                  <a:off x="5125583" y="204982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8" name="弧形 197">
                  <a:extLst>
                    <a:ext uri="{FF2B5EF4-FFF2-40B4-BE49-F238E27FC236}">
                      <a16:creationId xmlns:a16="http://schemas.microsoft.com/office/drawing/2014/main" id="{7AED2ED2-2B3C-4014-B1CD-012B5156DFFC}"/>
                    </a:ext>
                  </a:extLst>
                </p:cNvPr>
                <p:cNvSpPr/>
                <p:nvPr/>
              </p:nvSpPr>
              <p:spPr>
                <a:xfrm rot="8640000">
                  <a:off x="5056364" y="210351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9" name="弧形 198">
                  <a:extLst>
                    <a:ext uri="{FF2B5EF4-FFF2-40B4-BE49-F238E27FC236}">
                      <a16:creationId xmlns:a16="http://schemas.microsoft.com/office/drawing/2014/main" id="{8EFF37DF-0CBE-40AC-8679-1912E427A77F}"/>
                    </a:ext>
                  </a:extLst>
                </p:cNvPr>
                <p:cNvSpPr/>
                <p:nvPr/>
              </p:nvSpPr>
              <p:spPr>
                <a:xfrm rot="8856000">
                  <a:off x="4983911" y="2152750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0" name="弧形 199">
                  <a:extLst>
                    <a:ext uri="{FF2B5EF4-FFF2-40B4-BE49-F238E27FC236}">
                      <a16:creationId xmlns:a16="http://schemas.microsoft.com/office/drawing/2014/main" id="{9AEA84BA-BD5B-4B9A-8035-4BC02049A245}"/>
                    </a:ext>
                  </a:extLst>
                </p:cNvPr>
                <p:cNvSpPr/>
                <p:nvPr/>
              </p:nvSpPr>
              <p:spPr>
                <a:xfrm rot="9072000">
                  <a:off x="4908506" y="2197344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1" name="弧形 200">
                  <a:extLst>
                    <a:ext uri="{FF2B5EF4-FFF2-40B4-BE49-F238E27FC236}">
                      <a16:creationId xmlns:a16="http://schemas.microsoft.com/office/drawing/2014/main" id="{28438BCA-4D72-4C81-A9C2-D482015B5862}"/>
                    </a:ext>
                  </a:extLst>
                </p:cNvPr>
                <p:cNvSpPr/>
                <p:nvPr/>
              </p:nvSpPr>
              <p:spPr>
                <a:xfrm rot="9288000">
                  <a:off x="4830451" y="2237115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2" name="弧形 201">
                  <a:extLst>
                    <a:ext uri="{FF2B5EF4-FFF2-40B4-BE49-F238E27FC236}">
                      <a16:creationId xmlns:a16="http://schemas.microsoft.com/office/drawing/2014/main" id="{4CEEED19-7C00-4825-8D6E-0F7ACA15444A}"/>
                    </a:ext>
                  </a:extLst>
                </p:cNvPr>
                <p:cNvSpPr/>
                <p:nvPr/>
              </p:nvSpPr>
              <p:spPr>
                <a:xfrm rot="9504000">
                  <a:off x="4750061" y="2271907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3" name="弧形 202">
                  <a:extLst>
                    <a:ext uri="{FF2B5EF4-FFF2-40B4-BE49-F238E27FC236}">
                      <a16:creationId xmlns:a16="http://schemas.microsoft.com/office/drawing/2014/main" id="{60737540-BA62-4403-9A76-77E3D08301DE}"/>
                    </a:ext>
                  </a:extLst>
                </p:cNvPr>
                <p:cNvSpPr/>
                <p:nvPr/>
              </p:nvSpPr>
              <p:spPr>
                <a:xfrm rot="9720000">
                  <a:off x="4667635" y="230158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4" name="弧形 203">
                  <a:extLst>
                    <a:ext uri="{FF2B5EF4-FFF2-40B4-BE49-F238E27FC236}">
                      <a16:creationId xmlns:a16="http://schemas.microsoft.com/office/drawing/2014/main" id="{2E4C6E9E-663B-4542-8889-211E2FCB6223}"/>
                    </a:ext>
                  </a:extLst>
                </p:cNvPr>
                <p:cNvSpPr/>
                <p:nvPr/>
              </p:nvSpPr>
              <p:spPr>
                <a:xfrm rot="9936000">
                  <a:off x="4583511" y="2326020"/>
                  <a:ext cx="2788910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5" name="弧形 204">
                  <a:extLst>
                    <a:ext uri="{FF2B5EF4-FFF2-40B4-BE49-F238E27FC236}">
                      <a16:creationId xmlns:a16="http://schemas.microsoft.com/office/drawing/2014/main" id="{7C6462A0-809A-40BE-AA40-A3B50148B6F2}"/>
                    </a:ext>
                  </a:extLst>
                </p:cNvPr>
                <p:cNvSpPr/>
                <p:nvPr/>
              </p:nvSpPr>
              <p:spPr>
                <a:xfrm rot="10152000">
                  <a:off x="4498021" y="2345129"/>
                  <a:ext cx="2788913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6" name="弧形 205">
                  <a:extLst>
                    <a:ext uri="{FF2B5EF4-FFF2-40B4-BE49-F238E27FC236}">
                      <a16:creationId xmlns:a16="http://schemas.microsoft.com/office/drawing/2014/main" id="{377CE505-5DED-4E2F-A92B-9F7D62AF40FF}"/>
                    </a:ext>
                  </a:extLst>
                </p:cNvPr>
                <p:cNvSpPr/>
                <p:nvPr/>
              </p:nvSpPr>
              <p:spPr>
                <a:xfrm rot="10368000">
                  <a:off x="4411492" y="2358833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7" name="弧形 206">
                  <a:extLst>
                    <a:ext uri="{FF2B5EF4-FFF2-40B4-BE49-F238E27FC236}">
                      <a16:creationId xmlns:a16="http://schemas.microsoft.com/office/drawing/2014/main" id="{AA979DA8-8E11-49BD-A29B-927407AE5621}"/>
                    </a:ext>
                  </a:extLst>
                </p:cNvPr>
                <p:cNvSpPr/>
                <p:nvPr/>
              </p:nvSpPr>
              <p:spPr>
                <a:xfrm rot="10584000">
                  <a:off x="4324281" y="2367078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8" name="弧形 207">
                  <a:extLst>
                    <a:ext uri="{FF2B5EF4-FFF2-40B4-BE49-F238E27FC236}">
                      <a16:creationId xmlns:a16="http://schemas.microsoft.com/office/drawing/2014/main" id="{5A2D346C-6AF3-4B39-ADFF-016F00EA9CFF}"/>
                    </a:ext>
                  </a:extLst>
                </p:cNvPr>
                <p:cNvSpPr/>
                <p:nvPr/>
              </p:nvSpPr>
              <p:spPr>
                <a:xfrm rot="10800000">
                  <a:off x="4236722" y="236983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9" name="弧形 208">
                  <a:extLst>
                    <a:ext uri="{FF2B5EF4-FFF2-40B4-BE49-F238E27FC236}">
                      <a16:creationId xmlns:a16="http://schemas.microsoft.com/office/drawing/2014/main" id="{2C602118-5DAB-41B5-A65E-73B28AABC921}"/>
                    </a:ext>
                  </a:extLst>
                </p:cNvPr>
                <p:cNvSpPr/>
                <p:nvPr/>
              </p:nvSpPr>
              <p:spPr>
                <a:xfrm rot="11016000">
                  <a:off x="4149164" y="236707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0" name="弧形 209">
                  <a:extLst>
                    <a:ext uri="{FF2B5EF4-FFF2-40B4-BE49-F238E27FC236}">
                      <a16:creationId xmlns:a16="http://schemas.microsoft.com/office/drawing/2014/main" id="{B5E79E3D-280F-4897-999E-EF695B9A7925}"/>
                    </a:ext>
                  </a:extLst>
                </p:cNvPr>
                <p:cNvSpPr/>
                <p:nvPr/>
              </p:nvSpPr>
              <p:spPr>
                <a:xfrm rot="11232000">
                  <a:off x="4061946" y="235883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1" name="弧形 210">
                  <a:extLst>
                    <a:ext uri="{FF2B5EF4-FFF2-40B4-BE49-F238E27FC236}">
                      <a16:creationId xmlns:a16="http://schemas.microsoft.com/office/drawing/2014/main" id="{F35D497F-833E-4A4D-8012-80C4ACF100A4}"/>
                    </a:ext>
                  </a:extLst>
                </p:cNvPr>
                <p:cNvSpPr/>
                <p:nvPr/>
              </p:nvSpPr>
              <p:spPr>
                <a:xfrm rot="11448000">
                  <a:off x="3975427" y="234512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2" name="弧形 211">
                  <a:extLst>
                    <a:ext uri="{FF2B5EF4-FFF2-40B4-BE49-F238E27FC236}">
                      <a16:creationId xmlns:a16="http://schemas.microsoft.com/office/drawing/2014/main" id="{42064EBF-B7D2-49C8-A569-E4F404240FF5}"/>
                    </a:ext>
                  </a:extLst>
                </p:cNvPr>
                <p:cNvSpPr/>
                <p:nvPr/>
              </p:nvSpPr>
              <p:spPr>
                <a:xfrm rot="11664000">
                  <a:off x="3889934" y="2326017"/>
                  <a:ext cx="2788916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3" name="弧形 212">
                  <a:extLst>
                    <a:ext uri="{FF2B5EF4-FFF2-40B4-BE49-F238E27FC236}">
                      <a16:creationId xmlns:a16="http://schemas.microsoft.com/office/drawing/2014/main" id="{5F0B6B14-0EFA-48BB-8F23-9C289EB0A865}"/>
                    </a:ext>
                  </a:extLst>
                </p:cNvPr>
                <p:cNvSpPr/>
                <p:nvPr/>
              </p:nvSpPr>
              <p:spPr>
                <a:xfrm rot="11880000">
                  <a:off x="3805807" y="230157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4" name="弧形 213">
                  <a:extLst>
                    <a:ext uri="{FF2B5EF4-FFF2-40B4-BE49-F238E27FC236}">
                      <a16:creationId xmlns:a16="http://schemas.microsoft.com/office/drawing/2014/main" id="{93734FC6-C804-4448-A012-EF7BB2DD00B5}"/>
                    </a:ext>
                  </a:extLst>
                </p:cNvPr>
                <p:cNvSpPr/>
                <p:nvPr/>
              </p:nvSpPr>
              <p:spPr>
                <a:xfrm rot="12096000">
                  <a:off x="3723386" y="227189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5" name="弧形 214">
                  <a:extLst>
                    <a:ext uri="{FF2B5EF4-FFF2-40B4-BE49-F238E27FC236}">
                      <a16:creationId xmlns:a16="http://schemas.microsoft.com/office/drawing/2014/main" id="{59B784F6-3B04-49CD-AE1A-F935B94D5554}"/>
                    </a:ext>
                  </a:extLst>
                </p:cNvPr>
                <p:cNvSpPr/>
                <p:nvPr/>
              </p:nvSpPr>
              <p:spPr>
                <a:xfrm rot="12312000">
                  <a:off x="3642987" y="2237105"/>
                  <a:ext cx="2788916" cy="278891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6" name="弧形 215">
                  <a:extLst>
                    <a:ext uri="{FF2B5EF4-FFF2-40B4-BE49-F238E27FC236}">
                      <a16:creationId xmlns:a16="http://schemas.microsoft.com/office/drawing/2014/main" id="{C05D0E05-C5CA-46DA-A6B4-517C335A30C5}"/>
                    </a:ext>
                  </a:extLst>
                </p:cNvPr>
                <p:cNvSpPr/>
                <p:nvPr/>
              </p:nvSpPr>
              <p:spPr>
                <a:xfrm rot="12528000">
                  <a:off x="3564932" y="219733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" name="弧形 216">
                  <a:extLst>
                    <a:ext uri="{FF2B5EF4-FFF2-40B4-BE49-F238E27FC236}">
                      <a16:creationId xmlns:a16="http://schemas.microsoft.com/office/drawing/2014/main" id="{2BDA824A-2855-4BBB-878B-20B7FB2809D2}"/>
                    </a:ext>
                  </a:extLst>
                </p:cNvPr>
                <p:cNvSpPr/>
                <p:nvPr/>
              </p:nvSpPr>
              <p:spPr>
                <a:xfrm rot="12744000">
                  <a:off x="3489533" y="2152740"/>
                  <a:ext cx="2788919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8" name="弧形 217">
                  <a:extLst>
                    <a:ext uri="{FF2B5EF4-FFF2-40B4-BE49-F238E27FC236}">
                      <a16:creationId xmlns:a16="http://schemas.microsoft.com/office/drawing/2014/main" id="{F3617327-2689-4DEC-A72D-A96AF68D98A1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1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9" name="弧形 218">
                  <a:extLst>
                    <a:ext uri="{FF2B5EF4-FFF2-40B4-BE49-F238E27FC236}">
                      <a16:creationId xmlns:a16="http://schemas.microsoft.com/office/drawing/2014/main" id="{068325A4-4F42-48A7-8D61-3DDA11ED62E5}"/>
                    </a:ext>
                  </a:extLst>
                </p:cNvPr>
                <p:cNvSpPr/>
                <p:nvPr/>
              </p:nvSpPr>
              <p:spPr>
                <a:xfrm rot="13176000">
                  <a:off x="3347859" y="2049810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0" name="弧形 219">
                  <a:extLst>
                    <a:ext uri="{FF2B5EF4-FFF2-40B4-BE49-F238E27FC236}">
                      <a16:creationId xmlns:a16="http://schemas.microsoft.com/office/drawing/2014/main" id="{34A9599D-9550-4896-9816-B64F8050AA9E}"/>
                    </a:ext>
                  </a:extLst>
                </p:cNvPr>
                <p:cNvSpPr/>
                <p:nvPr/>
              </p:nvSpPr>
              <p:spPr>
                <a:xfrm rot="13392000">
                  <a:off x="3282145" y="199187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1" name="弧形 220">
                  <a:extLst>
                    <a:ext uri="{FF2B5EF4-FFF2-40B4-BE49-F238E27FC236}">
                      <a16:creationId xmlns:a16="http://schemas.microsoft.com/office/drawing/2014/main" id="{CA7A5CBF-32AC-4614-B532-5C9C1839F9B1}"/>
                    </a:ext>
                  </a:extLst>
                </p:cNvPr>
                <p:cNvSpPr/>
                <p:nvPr/>
              </p:nvSpPr>
              <p:spPr>
                <a:xfrm rot="13608000">
                  <a:off x="3220205" y="1929935"/>
                  <a:ext cx="2788920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2" name="弧形 221">
                  <a:extLst>
                    <a:ext uri="{FF2B5EF4-FFF2-40B4-BE49-F238E27FC236}">
                      <a16:creationId xmlns:a16="http://schemas.microsoft.com/office/drawing/2014/main" id="{28F6CDEC-AEB0-4B1F-A123-8C945C232439}"/>
                    </a:ext>
                  </a:extLst>
                </p:cNvPr>
                <p:cNvSpPr/>
                <p:nvPr/>
              </p:nvSpPr>
              <p:spPr>
                <a:xfrm rot="13824000">
                  <a:off x="3162275" y="1864221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3" name="弧形 222">
                  <a:extLst>
                    <a:ext uri="{FF2B5EF4-FFF2-40B4-BE49-F238E27FC236}">
                      <a16:creationId xmlns:a16="http://schemas.microsoft.com/office/drawing/2014/main" id="{3791B7E5-DE20-4856-A89E-471BA065C33D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4" name="弧形 223">
                  <a:extLst>
                    <a:ext uri="{FF2B5EF4-FFF2-40B4-BE49-F238E27FC236}">
                      <a16:creationId xmlns:a16="http://schemas.microsoft.com/office/drawing/2014/main" id="{5F184359-6B78-4E99-AE8E-7D2B1FD010C4}"/>
                    </a:ext>
                  </a:extLst>
                </p:cNvPr>
                <p:cNvSpPr/>
                <p:nvPr/>
              </p:nvSpPr>
              <p:spPr>
                <a:xfrm rot="14256000">
                  <a:off x="3059342" y="1722550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5" name="弧形 224">
                  <a:extLst>
                    <a:ext uri="{FF2B5EF4-FFF2-40B4-BE49-F238E27FC236}">
                      <a16:creationId xmlns:a16="http://schemas.microsoft.com/office/drawing/2014/main" id="{2695CADB-5ADA-4E8D-A093-8D5B7D476467}"/>
                    </a:ext>
                  </a:extLst>
                </p:cNvPr>
                <p:cNvSpPr/>
                <p:nvPr/>
              </p:nvSpPr>
              <p:spPr>
                <a:xfrm rot="14472000">
                  <a:off x="3014745" y="164714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6" name="弧形 225">
                  <a:extLst>
                    <a:ext uri="{FF2B5EF4-FFF2-40B4-BE49-F238E27FC236}">
                      <a16:creationId xmlns:a16="http://schemas.microsoft.com/office/drawing/2014/main" id="{127395A7-9BB4-4C0D-8C0A-99738FA97BEC}"/>
                    </a:ext>
                  </a:extLst>
                </p:cNvPr>
                <p:cNvSpPr/>
                <p:nvPr/>
              </p:nvSpPr>
              <p:spPr>
                <a:xfrm rot="14688000">
                  <a:off x="2974980" y="156909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7" name="弧形 226">
                  <a:extLst>
                    <a:ext uri="{FF2B5EF4-FFF2-40B4-BE49-F238E27FC236}">
                      <a16:creationId xmlns:a16="http://schemas.microsoft.com/office/drawing/2014/main" id="{BCF5FBBE-1437-41A5-B773-AD9B0214A0C1}"/>
                    </a:ext>
                  </a:extLst>
                </p:cNvPr>
                <p:cNvSpPr/>
                <p:nvPr/>
              </p:nvSpPr>
              <p:spPr>
                <a:xfrm rot="14904000">
                  <a:off x="2940188" y="1488696"/>
                  <a:ext cx="278891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8" name="弧形 227">
                  <a:extLst>
                    <a:ext uri="{FF2B5EF4-FFF2-40B4-BE49-F238E27FC236}">
                      <a16:creationId xmlns:a16="http://schemas.microsoft.com/office/drawing/2014/main" id="{A542130C-91A8-4A6F-9919-E7A06799B1C2}"/>
                    </a:ext>
                  </a:extLst>
                </p:cNvPr>
                <p:cNvSpPr/>
                <p:nvPr/>
              </p:nvSpPr>
              <p:spPr>
                <a:xfrm rot="15120000">
                  <a:off x="2910509" y="1406273"/>
                  <a:ext cx="2788920" cy="278853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9" name="弧形 228">
                  <a:extLst>
                    <a:ext uri="{FF2B5EF4-FFF2-40B4-BE49-F238E27FC236}">
                      <a16:creationId xmlns:a16="http://schemas.microsoft.com/office/drawing/2014/main" id="{3B74F690-32A7-4887-92F1-DFCBD1F12667}"/>
                    </a:ext>
                  </a:extLst>
                </p:cNvPr>
                <p:cNvSpPr/>
                <p:nvPr/>
              </p:nvSpPr>
              <p:spPr>
                <a:xfrm rot="15336000">
                  <a:off x="2886072" y="1322149"/>
                  <a:ext cx="2788920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0" name="弧形 229">
                  <a:extLst>
                    <a:ext uri="{FF2B5EF4-FFF2-40B4-BE49-F238E27FC236}">
                      <a16:creationId xmlns:a16="http://schemas.microsoft.com/office/drawing/2014/main" id="{6C364D6A-B0AB-45A4-BC32-ED5B30E867F3}"/>
                    </a:ext>
                  </a:extLst>
                </p:cNvPr>
                <p:cNvSpPr/>
                <p:nvPr/>
              </p:nvSpPr>
              <p:spPr>
                <a:xfrm rot="15552001">
                  <a:off x="2866960" y="1236656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1" name="弧形 230">
                  <a:extLst>
                    <a:ext uri="{FF2B5EF4-FFF2-40B4-BE49-F238E27FC236}">
                      <a16:creationId xmlns:a16="http://schemas.microsoft.com/office/drawing/2014/main" id="{21EB9F10-7678-4D93-8914-E3A4CA7D5440}"/>
                    </a:ext>
                  </a:extLst>
                </p:cNvPr>
                <p:cNvSpPr/>
                <p:nvPr/>
              </p:nvSpPr>
              <p:spPr>
                <a:xfrm rot="15767999">
                  <a:off x="2853259" y="1150134"/>
                  <a:ext cx="2788920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2" name="弧形 231">
                  <a:extLst>
                    <a:ext uri="{FF2B5EF4-FFF2-40B4-BE49-F238E27FC236}">
                      <a16:creationId xmlns:a16="http://schemas.microsoft.com/office/drawing/2014/main" id="{9C9E8C8C-8DF0-4879-B559-24136A36105E}"/>
                    </a:ext>
                  </a:extLst>
                </p:cNvPr>
                <p:cNvSpPr/>
                <p:nvPr/>
              </p:nvSpPr>
              <p:spPr>
                <a:xfrm rot="15984000">
                  <a:off x="2845013" y="1062918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18BB8F69-EA6E-4804-A5EE-1CECCDC0FE83}"/>
                </a:ext>
              </a:extLst>
            </p:cNvPr>
            <p:cNvSpPr txBox="1"/>
            <p:nvPr/>
          </p:nvSpPr>
          <p:spPr>
            <a:xfrm>
              <a:off x="3098321" y="2668422"/>
              <a:ext cx="1291777" cy="68985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</a:rPr>
                <a:t>农业</a:t>
              </a:r>
              <a:endParaRPr lang="en-US" sz="28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3" name="组合 232">
            <a:extLst>
              <a:ext uri="{FF2B5EF4-FFF2-40B4-BE49-F238E27FC236}">
                <a16:creationId xmlns:a16="http://schemas.microsoft.com/office/drawing/2014/main" id="{B98945E9-E018-4DC4-8FD9-9FB87EA36394}"/>
              </a:ext>
            </a:extLst>
          </p:cNvPr>
          <p:cNvGrpSpPr/>
          <p:nvPr/>
        </p:nvGrpSpPr>
        <p:grpSpPr>
          <a:xfrm>
            <a:off x="4623075" y="1175879"/>
            <a:ext cx="1223413" cy="1188876"/>
            <a:chOff x="2932413" y="2224471"/>
            <a:chExt cx="1623594" cy="1577761"/>
          </a:xfrm>
        </p:grpSpPr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id="{93320E57-A6FD-40C6-8ABD-310172611212}"/>
                </a:ext>
              </a:extLst>
            </p:cNvPr>
            <p:cNvGrpSpPr/>
            <p:nvPr/>
          </p:nvGrpSpPr>
          <p:grpSpPr>
            <a:xfrm>
              <a:off x="2955332" y="2224471"/>
              <a:ext cx="1577757" cy="1577761"/>
              <a:chOff x="2646365" y="1663289"/>
              <a:chExt cx="1577757" cy="1577761"/>
            </a:xfrm>
          </p:grpSpPr>
          <p:sp>
            <p:nvSpPr>
              <p:cNvPr id="236" name="椭圆 235">
                <a:extLst>
                  <a:ext uri="{FF2B5EF4-FFF2-40B4-BE49-F238E27FC236}">
                    <a16:creationId xmlns:a16="http://schemas.microsoft.com/office/drawing/2014/main" id="{A75D1836-97A9-4492-96E9-94093059D73D}"/>
                  </a:ext>
                </a:extLst>
              </p:cNvPr>
              <p:cNvSpPr/>
              <p:nvPr/>
            </p:nvSpPr>
            <p:spPr>
              <a:xfrm>
                <a:off x="2652444" y="1669373"/>
                <a:ext cx="1565596" cy="1565596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237" name="组合 236">
                <a:extLst>
                  <a:ext uri="{FF2B5EF4-FFF2-40B4-BE49-F238E27FC236}">
                    <a16:creationId xmlns:a16="http://schemas.microsoft.com/office/drawing/2014/main" id="{58120E45-8D83-4C24-AE15-B0D1FD58A03D}"/>
                  </a:ext>
                </a:extLst>
              </p:cNvPr>
              <p:cNvGrpSpPr/>
              <p:nvPr/>
            </p:nvGrpSpPr>
            <p:grpSpPr>
              <a:xfrm>
                <a:off x="2646365" y="1663289"/>
                <a:ext cx="1577757" cy="1577761"/>
                <a:chOff x="2842277" y="-419082"/>
                <a:chExt cx="5577822" cy="5577835"/>
              </a:xfrm>
            </p:grpSpPr>
            <p:sp>
              <p:nvSpPr>
                <p:cNvPr id="238" name="弧形 237">
                  <a:extLst>
                    <a:ext uri="{FF2B5EF4-FFF2-40B4-BE49-F238E27FC236}">
                      <a16:creationId xmlns:a16="http://schemas.microsoft.com/office/drawing/2014/main" id="{391F54D5-C013-4F66-918D-2E3252C67E7E}"/>
                    </a:ext>
                  </a:extLst>
                </p:cNvPr>
                <p:cNvSpPr/>
                <p:nvPr/>
              </p:nvSpPr>
              <p:spPr>
                <a:xfrm rot="16200000">
                  <a:off x="2842261" y="975381"/>
                  <a:ext cx="2788919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9" name="弧形 238">
                  <a:extLst>
                    <a:ext uri="{FF2B5EF4-FFF2-40B4-BE49-F238E27FC236}">
                      <a16:creationId xmlns:a16="http://schemas.microsoft.com/office/drawing/2014/main" id="{5299A0A7-941C-41B8-9D71-67BDE8C22BDD}"/>
                    </a:ext>
                  </a:extLst>
                </p:cNvPr>
                <p:cNvSpPr/>
                <p:nvPr/>
              </p:nvSpPr>
              <p:spPr>
                <a:xfrm rot="16416000">
                  <a:off x="2845011" y="887823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" name="弧形 239">
                  <a:extLst>
                    <a:ext uri="{FF2B5EF4-FFF2-40B4-BE49-F238E27FC236}">
                      <a16:creationId xmlns:a16="http://schemas.microsoft.com/office/drawing/2014/main" id="{E4C75D7C-B38C-4837-A534-B9A9B362704E}"/>
                    </a:ext>
                  </a:extLst>
                </p:cNvPr>
                <p:cNvSpPr/>
                <p:nvPr/>
              </p:nvSpPr>
              <p:spPr>
                <a:xfrm rot="16632000">
                  <a:off x="2853643" y="800608"/>
                  <a:ext cx="278815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1" name="弧形 240">
                  <a:extLst>
                    <a:ext uri="{FF2B5EF4-FFF2-40B4-BE49-F238E27FC236}">
                      <a16:creationId xmlns:a16="http://schemas.microsoft.com/office/drawing/2014/main" id="{451594F0-3A18-437F-8A11-C6A83DDC4D43}"/>
                    </a:ext>
                  </a:extLst>
                </p:cNvPr>
                <p:cNvSpPr/>
                <p:nvPr/>
              </p:nvSpPr>
              <p:spPr>
                <a:xfrm rot="16848000">
                  <a:off x="2867227" y="714085"/>
                  <a:ext cx="278838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2" name="弧形 241">
                  <a:extLst>
                    <a:ext uri="{FF2B5EF4-FFF2-40B4-BE49-F238E27FC236}">
                      <a16:creationId xmlns:a16="http://schemas.microsoft.com/office/drawing/2014/main" id="{873A4697-E287-4976-A400-1E2A2D549BE8}"/>
                    </a:ext>
                  </a:extLst>
                </p:cNvPr>
                <p:cNvSpPr/>
                <p:nvPr/>
              </p:nvSpPr>
              <p:spPr>
                <a:xfrm rot="17064000">
                  <a:off x="2886338" y="628592"/>
                  <a:ext cx="278859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3" name="弧形 242">
                  <a:extLst>
                    <a:ext uri="{FF2B5EF4-FFF2-40B4-BE49-F238E27FC236}">
                      <a16:creationId xmlns:a16="http://schemas.microsoft.com/office/drawing/2014/main" id="{36BE0F7F-9888-4259-A257-A5F80ADAE670}"/>
                    </a:ext>
                  </a:extLst>
                </p:cNvPr>
                <p:cNvSpPr/>
                <p:nvPr/>
              </p:nvSpPr>
              <p:spPr>
                <a:xfrm rot="17280000">
                  <a:off x="2910509" y="544469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4" name="弧形 243">
                  <a:extLst>
                    <a:ext uri="{FF2B5EF4-FFF2-40B4-BE49-F238E27FC236}">
                      <a16:creationId xmlns:a16="http://schemas.microsoft.com/office/drawing/2014/main" id="{7BA1AE4D-3450-4785-AF70-6F2E3E91B7EA}"/>
                    </a:ext>
                  </a:extLst>
                </p:cNvPr>
                <p:cNvSpPr/>
                <p:nvPr/>
              </p:nvSpPr>
              <p:spPr>
                <a:xfrm rot="17496000">
                  <a:off x="2940245" y="462045"/>
                  <a:ext cx="278880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5" name="弧形 244">
                  <a:extLst>
                    <a:ext uri="{FF2B5EF4-FFF2-40B4-BE49-F238E27FC236}">
                      <a16:creationId xmlns:a16="http://schemas.microsoft.com/office/drawing/2014/main" id="{6FCE0E44-9AC7-4639-86F7-6987B1E8E068}"/>
                    </a:ext>
                  </a:extLst>
                </p:cNvPr>
                <p:cNvSpPr/>
                <p:nvPr/>
              </p:nvSpPr>
              <p:spPr>
                <a:xfrm rot="17712000">
                  <a:off x="2975244" y="381649"/>
                  <a:ext cx="2788573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" name="弧形 245">
                  <a:extLst>
                    <a:ext uri="{FF2B5EF4-FFF2-40B4-BE49-F238E27FC236}">
                      <a16:creationId xmlns:a16="http://schemas.microsoft.com/office/drawing/2014/main" id="{4BA0FDC9-FE01-4FF7-8118-E0E7295F0079}"/>
                    </a:ext>
                  </a:extLst>
                </p:cNvPr>
                <p:cNvSpPr/>
                <p:nvPr/>
              </p:nvSpPr>
              <p:spPr>
                <a:xfrm rot="17928000">
                  <a:off x="3014802" y="303594"/>
                  <a:ext cx="278887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7" name="弧形 246">
                  <a:extLst>
                    <a:ext uri="{FF2B5EF4-FFF2-40B4-BE49-F238E27FC236}">
                      <a16:creationId xmlns:a16="http://schemas.microsoft.com/office/drawing/2014/main" id="{EA2B69B6-315E-423E-BB1D-7E7CA1040B5C}"/>
                    </a:ext>
                  </a:extLst>
                </p:cNvPr>
                <p:cNvSpPr/>
                <p:nvPr/>
              </p:nvSpPr>
              <p:spPr>
                <a:xfrm rot="18144000">
                  <a:off x="3059336" y="228192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8" name="弧形 247">
                  <a:extLst>
                    <a:ext uri="{FF2B5EF4-FFF2-40B4-BE49-F238E27FC236}">
                      <a16:creationId xmlns:a16="http://schemas.microsoft.com/office/drawing/2014/main" id="{CD920A73-2F05-4F39-ACB6-C38237FDEFE3}"/>
                    </a:ext>
                  </a:extLst>
                </p:cNvPr>
                <p:cNvSpPr/>
                <p:nvPr/>
              </p:nvSpPr>
              <p:spPr>
                <a:xfrm rot="18360000">
                  <a:off x="3108578" y="155736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9" name="弧形 248">
                  <a:extLst>
                    <a:ext uri="{FF2B5EF4-FFF2-40B4-BE49-F238E27FC236}">
                      <a16:creationId xmlns:a16="http://schemas.microsoft.com/office/drawing/2014/main" id="{692C77AF-5520-47CA-A235-76A8CD087229}"/>
                    </a:ext>
                  </a:extLst>
                </p:cNvPr>
                <p:cNvSpPr/>
                <p:nvPr/>
              </p:nvSpPr>
              <p:spPr>
                <a:xfrm rot="18576000">
                  <a:off x="3162329" y="86517"/>
                  <a:ext cx="278887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0" name="弧形 249">
                  <a:extLst>
                    <a:ext uri="{FF2B5EF4-FFF2-40B4-BE49-F238E27FC236}">
                      <a16:creationId xmlns:a16="http://schemas.microsoft.com/office/drawing/2014/main" id="{576BC0BC-4B5C-4ED9-8787-59F4560984D1}"/>
                    </a:ext>
                  </a:extLst>
                </p:cNvPr>
                <p:cNvSpPr/>
                <p:nvPr/>
              </p:nvSpPr>
              <p:spPr>
                <a:xfrm rot="18792000">
                  <a:off x="3220262" y="20807"/>
                  <a:ext cx="278889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1" name="弧形 250">
                  <a:extLst>
                    <a:ext uri="{FF2B5EF4-FFF2-40B4-BE49-F238E27FC236}">
                      <a16:creationId xmlns:a16="http://schemas.microsoft.com/office/drawing/2014/main" id="{96759975-0021-45CD-8E83-43BF5519C792}"/>
                    </a:ext>
                  </a:extLst>
                </p:cNvPr>
                <p:cNvSpPr/>
                <p:nvPr/>
              </p:nvSpPr>
              <p:spPr>
                <a:xfrm rot="19008000">
                  <a:off x="3282202" y="-41143"/>
                  <a:ext cx="2788899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2" name="弧形 251">
                  <a:extLst>
                    <a:ext uri="{FF2B5EF4-FFF2-40B4-BE49-F238E27FC236}">
                      <a16:creationId xmlns:a16="http://schemas.microsoft.com/office/drawing/2014/main" id="{32EB0CE1-740A-458A-8A09-17C936D0F749}"/>
                    </a:ext>
                  </a:extLst>
                </p:cNvPr>
                <p:cNvSpPr/>
                <p:nvPr/>
              </p:nvSpPr>
              <p:spPr>
                <a:xfrm rot="19224000">
                  <a:off x="3347916" y="-99075"/>
                  <a:ext cx="278890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3" name="弧形 252">
                  <a:extLst>
                    <a:ext uri="{FF2B5EF4-FFF2-40B4-BE49-F238E27FC236}">
                      <a16:creationId xmlns:a16="http://schemas.microsoft.com/office/drawing/2014/main" id="{A42D0B9F-95F6-42AC-AC71-49CC61615CA5}"/>
                    </a:ext>
                  </a:extLst>
                </p:cNvPr>
                <p:cNvSpPr/>
                <p:nvPr/>
              </p:nvSpPr>
              <p:spPr>
                <a:xfrm rot="19440000">
                  <a:off x="3417080" y="-152766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4" name="弧形 253">
                  <a:extLst>
                    <a:ext uri="{FF2B5EF4-FFF2-40B4-BE49-F238E27FC236}">
                      <a16:creationId xmlns:a16="http://schemas.microsoft.com/office/drawing/2014/main" id="{2E31AD41-7208-40C2-96AA-0D444E0719A6}"/>
                    </a:ext>
                  </a:extLst>
                </p:cNvPr>
                <p:cNvSpPr/>
                <p:nvPr/>
              </p:nvSpPr>
              <p:spPr>
                <a:xfrm rot="19656000">
                  <a:off x="3489590" y="-202005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5" name="弧形 254">
                  <a:extLst>
                    <a:ext uri="{FF2B5EF4-FFF2-40B4-BE49-F238E27FC236}">
                      <a16:creationId xmlns:a16="http://schemas.microsoft.com/office/drawing/2014/main" id="{D6E0552F-24B2-4723-A364-B9D82497348D}"/>
                    </a:ext>
                  </a:extLst>
                </p:cNvPr>
                <p:cNvSpPr/>
                <p:nvPr/>
              </p:nvSpPr>
              <p:spPr>
                <a:xfrm rot="19872000">
                  <a:off x="3564932" y="-24660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6" name="弧形 255">
                  <a:extLst>
                    <a:ext uri="{FF2B5EF4-FFF2-40B4-BE49-F238E27FC236}">
                      <a16:creationId xmlns:a16="http://schemas.microsoft.com/office/drawing/2014/main" id="{D65715A9-B5B0-47B0-90B1-1479A85B623E}"/>
                    </a:ext>
                  </a:extLst>
                </p:cNvPr>
                <p:cNvSpPr/>
                <p:nvPr/>
              </p:nvSpPr>
              <p:spPr>
                <a:xfrm rot="20088000">
                  <a:off x="3642986" y="-28637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7" name="弧形 256">
                  <a:extLst>
                    <a:ext uri="{FF2B5EF4-FFF2-40B4-BE49-F238E27FC236}">
                      <a16:creationId xmlns:a16="http://schemas.microsoft.com/office/drawing/2014/main" id="{45D0B995-4131-4038-9864-74440A0861E3}"/>
                    </a:ext>
                  </a:extLst>
                </p:cNvPr>
                <p:cNvSpPr/>
                <p:nvPr/>
              </p:nvSpPr>
              <p:spPr>
                <a:xfrm rot="20304000">
                  <a:off x="3723386" y="-32116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8" name="弧形 257">
                  <a:extLst>
                    <a:ext uri="{FF2B5EF4-FFF2-40B4-BE49-F238E27FC236}">
                      <a16:creationId xmlns:a16="http://schemas.microsoft.com/office/drawing/2014/main" id="{3580BC6F-0D7B-458B-8D1C-929BF37526E0}"/>
                    </a:ext>
                  </a:extLst>
                </p:cNvPr>
                <p:cNvSpPr/>
                <p:nvPr/>
              </p:nvSpPr>
              <p:spPr>
                <a:xfrm rot="20520000">
                  <a:off x="3805867" y="-350836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9" name="弧形 258">
                  <a:extLst>
                    <a:ext uri="{FF2B5EF4-FFF2-40B4-BE49-F238E27FC236}">
                      <a16:creationId xmlns:a16="http://schemas.microsoft.com/office/drawing/2014/main" id="{347B5C01-42CF-4B66-871E-DD135176A372}"/>
                    </a:ext>
                  </a:extLst>
                </p:cNvPr>
                <p:cNvSpPr/>
                <p:nvPr/>
              </p:nvSpPr>
              <p:spPr>
                <a:xfrm rot="20736000">
                  <a:off x="3889990" y="-375276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0" name="弧形 259">
                  <a:extLst>
                    <a:ext uri="{FF2B5EF4-FFF2-40B4-BE49-F238E27FC236}">
                      <a16:creationId xmlns:a16="http://schemas.microsoft.com/office/drawing/2014/main" id="{F1C46C11-9A83-4183-B4E0-61139B2747F9}"/>
                    </a:ext>
                  </a:extLst>
                </p:cNvPr>
                <p:cNvSpPr/>
                <p:nvPr/>
              </p:nvSpPr>
              <p:spPr>
                <a:xfrm rot="20952000">
                  <a:off x="3975426" y="-39438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1" name="弧形 260">
                  <a:extLst>
                    <a:ext uri="{FF2B5EF4-FFF2-40B4-BE49-F238E27FC236}">
                      <a16:creationId xmlns:a16="http://schemas.microsoft.com/office/drawing/2014/main" id="{0C234560-160D-4B55-816D-506B211EC92D}"/>
                    </a:ext>
                  </a:extLst>
                </p:cNvPr>
                <p:cNvSpPr/>
                <p:nvPr/>
              </p:nvSpPr>
              <p:spPr>
                <a:xfrm rot="21168000">
                  <a:off x="4062006" y="-408088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2" name="弧形 261">
                  <a:extLst>
                    <a:ext uri="{FF2B5EF4-FFF2-40B4-BE49-F238E27FC236}">
                      <a16:creationId xmlns:a16="http://schemas.microsoft.com/office/drawing/2014/main" id="{22455B36-1957-428A-85EE-3906074AC75E}"/>
                    </a:ext>
                  </a:extLst>
                </p:cNvPr>
                <p:cNvSpPr/>
                <p:nvPr/>
              </p:nvSpPr>
              <p:spPr>
                <a:xfrm rot="21384000">
                  <a:off x="4149164" y="-41633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3" name="弧形 262">
                  <a:extLst>
                    <a:ext uri="{FF2B5EF4-FFF2-40B4-BE49-F238E27FC236}">
                      <a16:creationId xmlns:a16="http://schemas.microsoft.com/office/drawing/2014/main" id="{B0A62D8C-95FE-4D9A-ADCF-DCD11E0BBF47}"/>
                    </a:ext>
                  </a:extLst>
                </p:cNvPr>
                <p:cNvSpPr/>
                <p:nvPr/>
              </p:nvSpPr>
              <p:spPr>
                <a:xfrm>
                  <a:off x="4236722" y="-41908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4" name="弧形 263">
                  <a:extLst>
                    <a:ext uri="{FF2B5EF4-FFF2-40B4-BE49-F238E27FC236}">
                      <a16:creationId xmlns:a16="http://schemas.microsoft.com/office/drawing/2014/main" id="{593C1519-7D70-4D57-AF0F-D4BC978E0E57}"/>
                    </a:ext>
                  </a:extLst>
                </p:cNvPr>
                <p:cNvSpPr/>
                <p:nvPr/>
              </p:nvSpPr>
              <p:spPr>
                <a:xfrm rot="216000">
                  <a:off x="4324280" y="-416330"/>
                  <a:ext cx="2788921" cy="278892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5" name="弧形 264">
                  <a:extLst>
                    <a:ext uri="{FF2B5EF4-FFF2-40B4-BE49-F238E27FC236}">
                      <a16:creationId xmlns:a16="http://schemas.microsoft.com/office/drawing/2014/main" id="{BFBF8965-2E2B-4A55-9C1D-19136D0C38DB}"/>
                    </a:ext>
                  </a:extLst>
                </p:cNvPr>
                <p:cNvSpPr/>
                <p:nvPr/>
              </p:nvSpPr>
              <p:spPr>
                <a:xfrm rot="432000">
                  <a:off x="4411492" y="-40808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6" name="弧形 265">
                  <a:extLst>
                    <a:ext uri="{FF2B5EF4-FFF2-40B4-BE49-F238E27FC236}">
                      <a16:creationId xmlns:a16="http://schemas.microsoft.com/office/drawing/2014/main" id="{62E48DC8-9644-4AE1-B94C-88D8756FA550}"/>
                    </a:ext>
                  </a:extLst>
                </p:cNvPr>
                <p:cNvSpPr/>
                <p:nvPr/>
              </p:nvSpPr>
              <p:spPr>
                <a:xfrm rot="648000">
                  <a:off x="4498017" y="-394387"/>
                  <a:ext cx="2788921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7" name="弧形 266">
                  <a:extLst>
                    <a:ext uri="{FF2B5EF4-FFF2-40B4-BE49-F238E27FC236}">
                      <a16:creationId xmlns:a16="http://schemas.microsoft.com/office/drawing/2014/main" id="{15FF1450-3ABF-4FB1-A702-293BC6D665CC}"/>
                    </a:ext>
                  </a:extLst>
                </p:cNvPr>
                <p:cNvSpPr/>
                <p:nvPr/>
              </p:nvSpPr>
              <p:spPr>
                <a:xfrm rot="864000">
                  <a:off x="4583568" y="-375272"/>
                  <a:ext cx="2788918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8" name="弧形 267">
                  <a:extLst>
                    <a:ext uri="{FF2B5EF4-FFF2-40B4-BE49-F238E27FC236}">
                      <a16:creationId xmlns:a16="http://schemas.microsoft.com/office/drawing/2014/main" id="{8B52FCDA-98CD-462E-8A2B-8B8EB5B3BA31}"/>
                    </a:ext>
                  </a:extLst>
                </p:cNvPr>
                <p:cNvSpPr/>
                <p:nvPr/>
              </p:nvSpPr>
              <p:spPr>
                <a:xfrm rot="1080000">
                  <a:off x="4667634" y="-35083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9" name="弧形 268">
                  <a:extLst>
                    <a:ext uri="{FF2B5EF4-FFF2-40B4-BE49-F238E27FC236}">
                      <a16:creationId xmlns:a16="http://schemas.microsoft.com/office/drawing/2014/main" id="{E59B6049-E66C-4D3F-BCE8-9315A5434D74}"/>
                    </a:ext>
                  </a:extLst>
                </p:cNvPr>
                <p:cNvSpPr/>
                <p:nvPr/>
              </p:nvSpPr>
              <p:spPr>
                <a:xfrm rot="1296000">
                  <a:off x="4750054" y="-321168"/>
                  <a:ext cx="2788921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0" name="弧形 269">
                  <a:extLst>
                    <a:ext uri="{FF2B5EF4-FFF2-40B4-BE49-F238E27FC236}">
                      <a16:creationId xmlns:a16="http://schemas.microsoft.com/office/drawing/2014/main" id="{A22BDDCE-FC2C-46D5-B28A-6B24D1BCCD47}"/>
                    </a:ext>
                  </a:extLst>
                </p:cNvPr>
                <p:cNvSpPr/>
                <p:nvPr/>
              </p:nvSpPr>
              <p:spPr>
                <a:xfrm rot="1512000">
                  <a:off x="4830454" y="-286382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1" name="弧形 270">
                  <a:extLst>
                    <a:ext uri="{FF2B5EF4-FFF2-40B4-BE49-F238E27FC236}">
                      <a16:creationId xmlns:a16="http://schemas.microsoft.com/office/drawing/2014/main" id="{C2821418-4105-4392-847B-8C34B5465A73}"/>
                    </a:ext>
                  </a:extLst>
                </p:cNvPr>
                <p:cNvSpPr/>
                <p:nvPr/>
              </p:nvSpPr>
              <p:spPr>
                <a:xfrm rot="1728000">
                  <a:off x="4908509" y="-246611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2" name="弧形 271">
                  <a:extLst>
                    <a:ext uri="{FF2B5EF4-FFF2-40B4-BE49-F238E27FC236}">
                      <a16:creationId xmlns:a16="http://schemas.microsoft.com/office/drawing/2014/main" id="{60DE06DA-5ABE-4155-B2B5-04D29ED9548A}"/>
                    </a:ext>
                  </a:extLst>
                </p:cNvPr>
                <p:cNvSpPr/>
                <p:nvPr/>
              </p:nvSpPr>
              <p:spPr>
                <a:xfrm rot="1944000">
                  <a:off x="4983914" y="-202017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3" name="弧形 272">
                  <a:extLst>
                    <a:ext uri="{FF2B5EF4-FFF2-40B4-BE49-F238E27FC236}">
                      <a16:creationId xmlns:a16="http://schemas.microsoft.com/office/drawing/2014/main" id="{2B06CBA0-32EC-47E6-8306-152EA3C53496}"/>
                    </a:ext>
                  </a:extLst>
                </p:cNvPr>
                <p:cNvSpPr/>
                <p:nvPr/>
              </p:nvSpPr>
              <p:spPr>
                <a:xfrm rot="2160000">
                  <a:off x="5056363" y="-152775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4" name="弧形 273">
                  <a:extLst>
                    <a:ext uri="{FF2B5EF4-FFF2-40B4-BE49-F238E27FC236}">
                      <a16:creationId xmlns:a16="http://schemas.microsoft.com/office/drawing/2014/main" id="{2C1AADC8-25CF-45ED-B5F1-2FFEB027C834}"/>
                    </a:ext>
                  </a:extLst>
                </p:cNvPr>
                <p:cNvSpPr/>
                <p:nvPr/>
              </p:nvSpPr>
              <p:spPr>
                <a:xfrm rot="2376000">
                  <a:off x="5125585" y="-99084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5" name="弧形 274">
                  <a:extLst>
                    <a:ext uri="{FF2B5EF4-FFF2-40B4-BE49-F238E27FC236}">
                      <a16:creationId xmlns:a16="http://schemas.microsoft.com/office/drawing/2014/main" id="{0DFCA267-0FDA-465C-9E49-4E6518D2C072}"/>
                    </a:ext>
                  </a:extLst>
                </p:cNvPr>
                <p:cNvSpPr/>
                <p:nvPr/>
              </p:nvSpPr>
              <p:spPr>
                <a:xfrm rot="2592000">
                  <a:off x="5191293" y="-41151"/>
                  <a:ext cx="2788921" cy="278890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6" name="弧形 275">
                  <a:extLst>
                    <a:ext uri="{FF2B5EF4-FFF2-40B4-BE49-F238E27FC236}">
                      <a16:creationId xmlns:a16="http://schemas.microsoft.com/office/drawing/2014/main" id="{13ED2816-9E52-4972-952B-76D9AD107A7F}"/>
                    </a:ext>
                  </a:extLst>
                </p:cNvPr>
                <p:cNvSpPr/>
                <p:nvPr/>
              </p:nvSpPr>
              <p:spPr>
                <a:xfrm rot="2808000">
                  <a:off x="5253241" y="2079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7" name="弧形 276">
                  <a:extLst>
                    <a:ext uri="{FF2B5EF4-FFF2-40B4-BE49-F238E27FC236}">
                      <a16:creationId xmlns:a16="http://schemas.microsoft.com/office/drawing/2014/main" id="{0FEF7B54-2763-4953-A34F-EF3039389DF0}"/>
                    </a:ext>
                  </a:extLst>
                </p:cNvPr>
                <p:cNvSpPr/>
                <p:nvPr/>
              </p:nvSpPr>
              <p:spPr>
                <a:xfrm rot="3024000">
                  <a:off x="5311173" y="8650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8" name="弧形 277">
                  <a:extLst>
                    <a:ext uri="{FF2B5EF4-FFF2-40B4-BE49-F238E27FC236}">
                      <a16:creationId xmlns:a16="http://schemas.microsoft.com/office/drawing/2014/main" id="{58F8035D-5853-4BF6-B354-6F4DF00369A5}"/>
                    </a:ext>
                  </a:extLst>
                </p:cNvPr>
                <p:cNvSpPr/>
                <p:nvPr/>
              </p:nvSpPr>
              <p:spPr>
                <a:xfrm rot="3240000">
                  <a:off x="5364864" y="155725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9" name="弧形 278">
                  <a:extLst>
                    <a:ext uri="{FF2B5EF4-FFF2-40B4-BE49-F238E27FC236}">
                      <a16:creationId xmlns:a16="http://schemas.microsoft.com/office/drawing/2014/main" id="{82392A23-A9D9-4539-B441-83CB526BF229}"/>
                    </a:ext>
                  </a:extLst>
                </p:cNvPr>
                <p:cNvSpPr/>
                <p:nvPr/>
              </p:nvSpPr>
              <p:spPr>
                <a:xfrm rot="3456000">
                  <a:off x="5414103" y="228181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0" name="弧形 279">
                  <a:extLst>
                    <a:ext uri="{FF2B5EF4-FFF2-40B4-BE49-F238E27FC236}">
                      <a16:creationId xmlns:a16="http://schemas.microsoft.com/office/drawing/2014/main" id="{4A3D5A0A-CB6B-4D9D-BBB5-50CC567C8361}"/>
                    </a:ext>
                  </a:extLst>
                </p:cNvPr>
                <p:cNvSpPr/>
                <p:nvPr/>
              </p:nvSpPr>
              <p:spPr>
                <a:xfrm rot="3672000">
                  <a:off x="5458694" y="303583"/>
                  <a:ext cx="2788920" cy="278883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1" name="弧形 280">
                  <a:extLst>
                    <a:ext uri="{FF2B5EF4-FFF2-40B4-BE49-F238E27FC236}">
                      <a16:creationId xmlns:a16="http://schemas.microsoft.com/office/drawing/2014/main" id="{1EE99D3E-44A7-4413-9660-EEA58A943397}"/>
                    </a:ext>
                  </a:extLst>
                </p:cNvPr>
                <p:cNvSpPr/>
                <p:nvPr/>
              </p:nvSpPr>
              <p:spPr>
                <a:xfrm rot="3888000">
                  <a:off x="5498468" y="38163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2" name="弧形 281">
                  <a:extLst>
                    <a:ext uri="{FF2B5EF4-FFF2-40B4-BE49-F238E27FC236}">
                      <a16:creationId xmlns:a16="http://schemas.microsoft.com/office/drawing/2014/main" id="{81B1CD4F-BB78-4B9B-B5A0-069AB5D7A381}"/>
                    </a:ext>
                  </a:extLst>
                </p:cNvPr>
                <p:cNvSpPr/>
                <p:nvPr/>
              </p:nvSpPr>
              <p:spPr>
                <a:xfrm rot="4104000">
                  <a:off x="5533260" y="462034"/>
                  <a:ext cx="2788917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3" name="弧形 282">
                  <a:extLst>
                    <a:ext uri="{FF2B5EF4-FFF2-40B4-BE49-F238E27FC236}">
                      <a16:creationId xmlns:a16="http://schemas.microsoft.com/office/drawing/2014/main" id="{AB22CAB5-4682-42A4-968F-570F3338767A}"/>
                    </a:ext>
                  </a:extLst>
                </p:cNvPr>
                <p:cNvSpPr/>
                <p:nvPr/>
              </p:nvSpPr>
              <p:spPr>
                <a:xfrm rot="4320000">
                  <a:off x="5562930" y="544458"/>
                  <a:ext cx="2788920" cy="278853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4" name="弧形 283">
                  <a:extLst>
                    <a:ext uri="{FF2B5EF4-FFF2-40B4-BE49-F238E27FC236}">
                      <a16:creationId xmlns:a16="http://schemas.microsoft.com/office/drawing/2014/main" id="{934C4196-7AAF-4DAC-8A9F-F7813E19DE08}"/>
                    </a:ext>
                  </a:extLst>
                </p:cNvPr>
                <p:cNvSpPr/>
                <p:nvPr/>
              </p:nvSpPr>
              <p:spPr>
                <a:xfrm rot="4536000">
                  <a:off x="5587371" y="628582"/>
                  <a:ext cx="2788920" cy="278859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5" name="弧形 284">
                  <a:extLst>
                    <a:ext uri="{FF2B5EF4-FFF2-40B4-BE49-F238E27FC236}">
                      <a16:creationId xmlns:a16="http://schemas.microsoft.com/office/drawing/2014/main" id="{46AECAD1-9A55-4A61-891C-94005AEF2F45}"/>
                    </a:ext>
                  </a:extLst>
                </p:cNvPr>
                <p:cNvSpPr/>
                <p:nvPr/>
              </p:nvSpPr>
              <p:spPr>
                <a:xfrm rot="4752000">
                  <a:off x="5606482" y="714075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6" name="弧形 285">
                  <a:extLst>
                    <a:ext uri="{FF2B5EF4-FFF2-40B4-BE49-F238E27FC236}">
                      <a16:creationId xmlns:a16="http://schemas.microsoft.com/office/drawing/2014/main" id="{6825E78A-FF8C-4FB2-943E-CAD68D9199F1}"/>
                    </a:ext>
                  </a:extLst>
                </p:cNvPr>
                <p:cNvSpPr/>
                <p:nvPr/>
              </p:nvSpPr>
              <p:spPr>
                <a:xfrm rot="4968000">
                  <a:off x="5620186" y="800597"/>
                  <a:ext cx="2788920" cy="278815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7" name="弧形 286">
                  <a:extLst>
                    <a:ext uri="{FF2B5EF4-FFF2-40B4-BE49-F238E27FC236}">
                      <a16:creationId xmlns:a16="http://schemas.microsoft.com/office/drawing/2014/main" id="{9B4D535A-58EF-4DEA-9CF9-810182A2B2FD}"/>
                    </a:ext>
                  </a:extLst>
                </p:cNvPr>
                <p:cNvSpPr/>
                <p:nvPr/>
              </p:nvSpPr>
              <p:spPr>
                <a:xfrm rot="5184000">
                  <a:off x="5628428" y="887812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8" name="弧形 287">
                  <a:extLst>
                    <a:ext uri="{FF2B5EF4-FFF2-40B4-BE49-F238E27FC236}">
                      <a16:creationId xmlns:a16="http://schemas.microsoft.com/office/drawing/2014/main" id="{C180A03F-2EBE-4689-A440-D95FB2EE6B11}"/>
                    </a:ext>
                  </a:extLst>
                </p:cNvPr>
                <p:cNvSpPr/>
                <p:nvPr/>
              </p:nvSpPr>
              <p:spPr>
                <a:xfrm rot="5400000">
                  <a:off x="5631181" y="97537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9" name="弧形 288">
                  <a:extLst>
                    <a:ext uri="{FF2B5EF4-FFF2-40B4-BE49-F238E27FC236}">
                      <a16:creationId xmlns:a16="http://schemas.microsoft.com/office/drawing/2014/main" id="{229CF926-B7C6-44BF-B661-7EF30FBAF3DE}"/>
                    </a:ext>
                  </a:extLst>
                </p:cNvPr>
                <p:cNvSpPr/>
                <p:nvPr/>
              </p:nvSpPr>
              <p:spPr>
                <a:xfrm rot="5616000">
                  <a:off x="5628430" y="106292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0" name="弧形 289">
                  <a:extLst>
                    <a:ext uri="{FF2B5EF4-FFF2-40B4-BE49-F238E27FC236}">
                      <a16:creationId xmlns:a16="http://schemas.microsoft.com/office/drawing/2014/main" id="{874AA974-F924-4865-929D-959CD93A6E9C}"/>
                    </a:ext>
                  </a:extLst>
                </p:cNvPr>
                <p:cNvSpPr/>
                <p:nvPr/>
              </p:nvSpPr>
              <p:spPr>
                <a:xfrm rot="5832000">
                  <a:off x="5620573" y="1150143"/>
                  <a:ext cx="2788151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1" name="弧形 290">
                  <a:extLst>
                    <a:ext uri="{FF2B5EF4-FFF2-40B4-BE49-F238E27FC236}">
                      <a16:creationId xmlns:a16="http://schemas.microsoft.com/office/drawing/2014/main" id="{0973C3A4-E542-46DF-B183-B6B732E93FB7}"/>
                    </a:ext>
                  </a:extLst>
                </p:cNvPr>
                <p:cNvSpPr/>
                <p:nvPr/>
              </p:nvSpPr>
              <p:spPr>
                <a:xfrm rot="6048000">
                  <a:off x="5606749" y="1236666"/>
                  <a:ext cx="278839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2" name="弧形 291">
                  <a:extLst>
                    <a:ext uri="{FF2B5EF4-FFF2-40B4-BE49-F238E27FC236}">
                      <a16:creationId xmlns:a16="http://schemas.microsoft.com/office/drawing/2014/main" id="{E9967DD5-D046-4551-A831-A9A2E2AE38A7}"/>
                    </a:ext>
                  </a:extLst>
                </p:cNvPr>
                <p:cNvSpPr/>
                <p:nvPr/>
              </p:nvSpPr>
              <p:spPr>
                <a:xfrm rot="6264000">
                  <a:off x="5587370" y="132215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3" name="弧形 292">
                  <a:extLst>
                    <a:ext uri="{FF2B5EF4-FFF2-40B4-BE49-F238E27FC236}">
                      <a16:creationId xmlns:a16="http://schemas.microsoft.com/office/drawing/2014/main" id="{50A4BE8F-6421-478B-AA74-EFF5BCE7A350}"/>
                    </a:ext>
                  </a:extLst>
                </p:cNvPr>
                <p:cNvSpPr/>
                <p:nvPr/>
              </p:nvSpPr>
              <p:spPr>
                <a:xfrm rot="6480000">
                  <a:off x="5562931" y="140628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4" name="弧形 293">
                  <a:extLst>
                    <a:ext uri="{FF2B5EF4-FFF2-40B4-BE49-F238E27FC236}">
                      <a16:creationId xmlns:a16="http://schemas.microsoft.com/office/drawing/2014/main" id="{47589263-5BBC-4C6B-BC5C-87FF6192A8CA}"/>
                    </a:ext>
                  </a:extLst>
                </p:cNvPr>
                <p:cNvSpPr/>
                <p:nvPr/>
              </p:nvSpPr>
              <p:spPr>
                <a:xfrm rot="6696000">
                  <a:off x="5533258" y="1488706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5" name="弧形 294">
                  <a:extLst>
                    <a:ext uri="{FF2B5EF4-FFF2-40B4-BE49-F238E27FC236}">
                      <a16:creationId xmlns:a16="http://schemas.microsoft.com/office/drawing/2014/main" id="{80F2509B-1184-4885-8240-4297FAC598BB}"/>
                    </a:ext>
                  </a:extLst>
                </p:cNvPr>
                <p:cNvSpPr/>
                <p:nvPr/>
              </p:nvSpPr>
              <p:spPr>
                <a:xfrm rot="6912000">
                  <a:off x="5498466" y="15691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6" name="弧形 295">
                  <a:extLst>
                    <a:ext uri="{FF2B5EF4-FFF2-40B4-BE49-F238E27FC236}">
                      <a16:creationId xmlns:a16="http://schemas.microsoft.com/office/drawing/2014/main" id="{B2E2B6F0-AE6B-41A5-9951-95A0AC873087}"/>
                    </a:ext>
                  </a:extLst>
                </p:cNvPr>
                <p:cNvSpPr/>
                <p:nvPr/>
              </p:nvSpPr>
              <p:spPr>
                <a:xfrm rot="7128000">
                  <a:off x="5458692" y="164715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" name="弧形 296">
                  <a:extLst>
                    <a:ext uri="{FF2B5EF4-FFF2-40B4-BE49-F238E27FC236}">
                      <a16:creationId xmlns:a16="http://schemas.microsoft.com/office/drawing/2014/main" id="{AEAC4748-2124-4A76-A6FA-779A64555F27}"/>
                    </a:ext>
                  </a:extLst>
                </p:cNvPr>
                <p:cNvSpPr/>
                <p:nvPr/>
              </p:nvSpPr>
              <p:spPr>
                <a:xfrm rot="7344000">
                  <a:off x="5414098" y="1722559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8" name="弧形 297">
                  <a:extLst>
                    <a:ext uri="{FF2B5EF4-FFF2-40B4-BE49-F238E27FC236}">
                      <a16:creationId xmlns:a16="http://schemas.microsoft.com/office/drawing/2014/main" id="{D049E489-ADAD-43D0-8589-1C40ADDD707B}"/>
                    </a:ext>
                  </a:extLst>
                </p:cNvPr>
                <p:cNvSpPr/>
                <p:nvPr/>
              </p:nvSpPr>
              <p:spPr>
                <a:xfrm rot="7560000">
                  <a:off x="5364869" y="1795015"/>
                  <a:ext cx="2788863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" name="弧形 298">
                  <a:extLst>
                    <a:ext uri="{FF2B5EF4-FFF2-40B4-BE49-F238E27FC236}">
                      <a16:creationId xmlns:a16="http://schemas.microsoft.com/office/drawing/2014/main" id="{849DD090-74F9-4636-94CD-6ABF25D6FE5F}"/>
                    </a:ext>
                  </a:extLst>
                </p:cNvPr>
                <p:cNvSpPr/>
                <p:nvPr/>
              </p:nvSpPr>
              <p:spPr>
                <a:xfrm rot="7776000">
                  <a:off x="5311175" y="1864234"/>
                  <a:ext cx="27889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" name="弧形 299">
                  <a:extLst>
                    <a:ext uri="{FF2B5EF4-FFF2-40B4-BE49-F238E27FC236}">
                      <a16:creationId xmlns:a16="http://schemas.microsoft.com/office/drawing/2014/main" id="{17A503D5-E9C7-47B4-BAC2-F6D6BCAA2329}"/>
                    </a:ext>
                  </a:extLst>
                </p:cNvPr>
                <p:cNvSpPr/>
                <p:nvPr/>
              </p:nvSpPr>
              <p:spPr>
                <a:xfrm rot="7992000">
                  <a:off x="5253239" y="1929945"/>
                  <a:ext cx="2788892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1" name="弧形 300">
                  <a:extLst>
                    <a:ext uri="{FF2B5EF4-FFF2-40B4-BE49-F238E27FC236}">
                      <a16:creationId xmlns:a16="http://schemas.microsoft.com/office/drawing/2014/main" id="{F793F2DE-D9BE-495C-97CC-63F2C2E4F6C4}"/>
                    </a:ext>
                  </a:extLst>
                </p:cNvPr>
                <p:cNvSpPr/>
                <p:nvPr/>
              </p:nvSpPr>
              <p:spPr>
                <a:xfrm rot="8208000">
                  <a:off x="5191297" y="1991887"/>
                  <a:ext cx="2788897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" name="弧形 301">
                  <a:extLst>
                    <a:ext uri="{FF2B5EF4-FFF2-40B4-BE49-F238E27FC236}">
                      <a16:creationId xmlns:a16="http://schemas.microsoft.com/office/drawing/2014/main" id="{4ACBBB09-503F-4B8A-A220-FAD4B53610D1}"/>
                    </a:ext>
                  </a:extLst>
                </p:cNvPr>
                <p:cNvSpPr/>
                <p:nvPr/>
              </p:nvSpPr>
              <p:spPr>
                <a:xfrm rot="8424000">
                  <a:off x="5125583" y="204982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3" name="弧形 302">
                  <a:extLst>
                    <a:ext uri="{FF2B5EF4-FFF2-40B4-BE49-F238E27FC236}">
                      <a16:creationId xmlns:a16="http://schemas.microsoft.com/office/drawing/2014/main" id="{C2F8CDE1-3542-4B7E-BFE1-225CDC83DA59}"/>
                    </a:ext>
                  </a:extLst>
                </p:cNvPr>
                <p:cNvSpPr/>
                <p:nvPr/>
              </p:nvSpPr>
              <p:spPr>
                <a:xfrm rot="8640000">
                  <a:off x="5056364" y="210351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4" name="弧形 303">
                  <a:extLst>
                    <a:ext uri="{FF2B5EF4-FFF2-40B4-BE49-F238E27FC236}">
                      <a16:creationId xmlns:a16="http://schemas.microsoft.com/office/drawing/2014/main" id="{E9455AA1-921D-4A02-9833-C2450B2D6A7E}"/>
                    </a:ext>
                  </a:extLst>
                </p:cNvPr>
                <p:cNvSpPr/>
                <p:nvPr/>
              </p:nvSpPr>
              <p:spPr>
                <a:xfrm rot="8856000">
                  <a:off x="4983911" y="2152750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5" name="弧形 304">
                  <a:extLst>
                    <a:ext uri="{FF2B5EF4-FFF2-40B4-BE49-F238E27FC236}">
                      <a16:creationId xmlns:a16="http://schemas.microsoft.com/office/drawing/2014/main" id="{178C5C48-69DA-414C-B9CE-A525D490E6BD}"/>
                    </a:ext>
                  </a:extLst>
                </p:cNvPr>
                <p:cNvSpPr/>
                <p:nvPr/>
              </p:nvSpPr>
              <p:spPr>
                <a:xfrm rot="9072000">
                  <a:off x="4908506" y="2197344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6" name="弧形 305">
                  <a:extLst>
                    <a:ext uri="{FF2B5EF4-FFF2-40B4-BE49-F238E27FC236}">
                      <a16:creationId xmlns:a16="http://schemas.microsoft.com/office/drawing/2014/main" id="{4BEFD404-44FC-4140-A90B-222BD8252790}"/>
                    </a:ext>
                  </a:extLst>
                </p:cNvPr>
                <p:cNvSpPr/>
                <p:nvPr/>
              </p:nvSpPr>
              <p:spPr>
                <a:xfrm rot="9288000">
                  <a:off x="4830451" y="2237115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7" name="弧形 306">
                  <a:extLst>
                    <a:ext uri="{FF2B5EF4-FFF2-40B4-BE49-F238E27FC236}">
                      <a16:creationId xmlns:a16="http://schemas.microsoft.com/office/drawing/2014/main" id="{7F41EF07-4B2F-438F-BAC6-ED08006117AB}"/>
                    </a:ext>
                  </a:extLst>
                </p:cNvPr>
                <p:cNvSpPr/>
                <p:nvPr/>
              </p:nvSpPr>
              <p:spPr>
                <a:xfrm rot="9504000">
                  <a:off x="4750061" y="2271907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8" name="弧形 307">
                  <a:extLst>
                    <a:ext uri="{FF2B5EF4-FFF2-40B4-BE49-F238E27FC236}">
                      <a16:creationId xmlns:a16="http://schemas.microsoft.com/office/drawing/2014/main" id="{CB5334CB-FBD9-4D74-83D7-D71063963B11}"/>
                    </a:ext>
                  </a:extLst>
                </p:cNvPr>
                <p:cNvSpPr/>
                <p:nvPr/>
              </p:nvSpPr>
              <p:spPr>
                <a:xfrm rot="9720000">
                  <a:off x="4667635" y="230158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9" name="弧形 308">
                  <a:extLst>
                    <a:ext uri="{FF2B5EF4-FFF2-40B4-BE49-F238E27FC236}">
                      <a16:creationId xmlns:a16="http://schemas.microsoft.com/office/drawing/2014/main" id="{31B15CD9-8274-4B3C-A462-D19E48EF2772}"/>
                    </a:ext>
                  </a:extLst>
                </p:cNvPr>
                <p:cNvSpPr/>
                <p:nvPr/>
              </p:nvSpPr>
              <p:spPr>
                <a:xfrm rot="9936000">
                  <a:off x="4583511" y="2326020"/>
                  <a:ext cx="2788910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0" name="弧形 309">
                  <a:extLst>
                    <a:ext uri="{FF2B5EF4-FFF2-40B4-BE49-F238E27FC236}">
                      <a16:creationId xmlns:a16="http://schemas.microsoft.com/office/drawing/2014/main" id="{3273F739-BE3E-4091-A06A-D2BCEA57EA38}"/>
                    </a:ext>
                  </a:extLst>
                </p:cNvPr>
                <p:cNvSpPr/>
                <p:nvPr/>
              </p:nvSpPr>
              <p:spPr>
                <a:xfrm rot="10152000">
                  <a:off x="4498021" y="2345129"/>
                  <a:ext cx="2788913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1" name="弧形 310">
                  <a:extLst>
                    <a:ext uri="{FF2B5EF4-FFF2-40B4-BE49-F238E27FC236}">
                      <a16:creationId xmlns:a16="http://schemas.microsoft.com/office/drawing/2014/main" id="{31A7F7C8-2C33-444A-8FF2-EEC76DFEF50B}"/>
                    </a:ext>
                  </a:extLst>
                </p:cNvPr>
                <p:cNvSpPr/>
                <p:nvPr/>
              </p:nvSpPr>
              <p:spPr>
                <a:xfrm rot="10368000">
                  <a:off x="4411492" y="2358833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2" name="弧形 311">
                  <a:extLst>
                    <a:ext uri="{FF2B5EF4-FFF2-40B4-BE49-F238E27FC236}">
                      <a16:creationId xmlns:a16="http://schemas.microsoft.com/office/drawing/2014/main" id="{F3753A3B-6867-4BC7-84ED-700A30FA2F79}"/>
                    </a:ext>
                  </a:extLst>
                </p:cNvPr>
                <p:cNvSpPr/>
                <p:nvPr/>
              </p:nvSpPr>
              <p:spPr>
                <a:xfrm rot="10584000">
                  <a:off x="4324281" y="2367078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3" name="弧形 312">
                  <a:extLst>
                    <a:ext uri="{FF2B5EF4-FFF2-40B4-BE49-F238E27FC236}">
                      <a16:creationId xmlns:a16="http://schemas.microsoft.com/office/drawing/2014/main" id="{BA95BFE7-E26B-4DE3-A43D-AB4270675DED}"/>
                    </a:ext>
                  </a:extLst>
                </p:cNvPr>
                <p:cNvSpPr/>
                <p:nvPr/>
              </p:nvSpPr>
              <p:spPr>
                <a:xfrm rot="10800000">
                  <a:off x="4236722" y="236983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4" name="弧形 313">
                  <a:extLst>
                    <a:ext uri="{FF2B5EF4-FFF2-40B4-BE49-F238E27FC236}">
                      <a16:creationId xmlns:a16="http://schemas.microsoft.com/office/drawing/2014/main" id="{B13342A1-6EF5-415F-8620-7AF952D16A03}"/>
                    </a:ext>
                  </a:extLst>
                </p:cNvPr>
                <p:cNvSpPr/>
                <p:nvPr/>
              </p:nvSpPr>
              <p:spPr>
                <a:xfrm rot="11016000">
                  <a:off x="4149164" y="236707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5" name="弧形 314">
                  <a:extLst>
                    <a:ext uri="{FF2B5EF4-FFF2-40B4-BE49-F238E27FC236}">
                      <a16:creationId xmlns:a16="http://schemas.microsoft.com/office/drawing/2014/main" id="{31F73907-39BE-497F-AA16-3C84B7E41CC1}"/>
                    </a:ext>
                  </a:extLst>
                </p:cNvPr>
                <p:cNvSpPr/>
                <p:nvPr/>
              </p:nvSpPr>
              <p:spPr>
                <a:xfrm rot="11232000">
                  <a:off x="4061946" y="235883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6" name="弧形 315">
                  <a:extLst>
                    <a:ext uri="{FF2B5EF4-FFF2-40B4-BE49-F238E27FC236}">
                      <a16:creationId xmlns:a16="http://schemas.microsoft.com/office/drawing/2014/main" id="{2087F043-3163-462A-AC15-D2E2AD14C510}"/>
                    </a:ext>
                  </a:extLst>
                </p:cNvPr>
                <p:cNvSpPr/>
                <p:nvPr/>
              </p:nvSpPr>
              <p:spPr>
                <a:xfrm rot="11448000">
                  <a:off x="3975427" y="234512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7" name="弧形 316">
                  <a:extLst>
                    <a:ext uri="{FF2B5EF4-FFF2-40B4-BE49-F238E27FC236}">
                      <a16:creationId xmlns:a16="http://schemas.microsoft.com/office/drawing/2014/main" id="{F904762A-C897-46A3-83CA-9A97A8E945DA}"/>
                    </a:ext>
                  </a:extLst>
                </p:cNvPr>
                <p:cNvSpPr/>
                <p:nvPr/>
              </p:nvSpPr>
              <p:spPr>
                <a:xfrm rot="11664000">
                  <a:off x="3889934" y="2326017"/>
                  <a:ext cx="2788916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8" name="弧形 317">
                  <a:extLst>
                    <a:ext uri="{FF2B5EF4-FFF2-40B4-BE49-F238E27FC236}">
                      <a16:creationId xmlns:a16="http://schemas.microsoft.com/office/drawing/2014/main" id="{426351B0-8F56-4E09-9906-EC99615FC0C5}"/>
                    </a:ext>
                  </a:extLst>
                </p:cNvPr>
                <p:cNvSpPr/>
                <p:nvPr/>
              </p:nvSpPr>
              <p:spPr>
                <a:xfrm rot="11880000">
                  <a:off x="3805807" y="230157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9" name="弧形 318">
                  <a:extLst>
                    <a:ext uri="{FF2B5EF4-FFF2-40B4-BE49-F238E27FC236}">
                      <a16:creationId xmlns:a16="http://schemas.microsoft.com/office/drawing/2014/main" id="{6ABF0111-4A30-43C6-88B5-84D541FC105A}"/>
                    </a:ext>
                  </a:extLst>
                </p:cNvPr>
                <p:cNvSpPr/>
                <p:nvPr/>
              </p:nvSpPr>
              <p:spPr>
                <a:xfrm rot="12096000">
                  <a:off x="3723386" y="227189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0" name="弧形 319">
                  <a:extLst>
                    <a:ext uri="{FF2B5EF4-FFF2-40B4-BE49-F238E27FC236}">
                      <a16:creationId xmlns:a16="http://schemas.microsoft.com/office/drawing/2014/main" id="{370CF3B2-B5ED-4B0E-AFC7-8C88BAD64057}"/>
                    </a:ext>
                  </a:extLst>
                </p:cNvPr>
                <p:cNvSpPr/>
                <p:nvPr/>
              </p:nvSpPr>
              <p:spPr>
                <a:xfrm rot="12312000">
                  <a:off x="3642987" y="2237105"/>
                  <a:ext cx="2788916" cy="278891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1" name="弧形 320">
                  <a:extLst>
                    <a:ext uri="{FF2B5EF4-FFF2-40B4-BE49-F238E27FC236}">
                      <a16:creationId xmlns:a16="http://schemas.microsoft.com/office/drawing/2014/main" id="{711B65F3-39BC-4922-AD73-ADDD6032F4E3}"/>
                    </a:ext>
                  </a:extLst>
                </p:cNvPr>
                <p:cNvSpPr/>
                <p:nvPr/>
              </p:nvSpPr>
              <p:spPr>
                <a:xfrm rot="12528000">
                  <a:off x="3564932" y="219733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2" name="弧形 321">
                  <a:extLst>
                    <a:ext uri="{FF2B5EF4-FFF2-40B4-BE49-F238E27FC236}">
                      <a16:creationId xmlns:a16="http://schemas.microsoft.com/office/drawing/2014/main" id="{DBC0AF78-3E95-4C43-9A46-95AA1C55D6A8}"/>
                    </a:ext>
                  </a:extLst>
                </p:cNvPr>
                <p:cNvSpPr/>
                <p:nvPr/>
              </p:nvSpPr>
              <p:spPr>
                <a:xfrm rot="12744000">
                  <a:off x="3489533" y="2152740"/>
                  <a:ext cx="2788919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3" name="弧形 322">
                  <a:extLst>
                    <a:ext uri="{FF2B5EF4-FFF2-40B4-BE49-F238E27FC236}">
                      <a16:creationId xmlns:a16="http://schemas.microsoft.com/office/drawing/2014/main" id="{6C037F63-5B5D-4062-9180-6AB1F16ACAC1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1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4" name="弧形 323">
                  <a:extLst>
                    <a:ext uri="{FF2B5EF4-FFF2-40B4-BE49-F238E27FC236}">
                      <a16:creationId xmlns:a16="http://schemas.microsoft.com/office/drawing/2014/main" id="{8864523E-A2E9-4B53-82FF-7DDF7D5D2EBE}"/>
                    </a:ext>
                  </a:extLst>
                </p:cNvPr>
                <p:cNvSpPr/>
                <p:nvPr/>
              </p:nvSpPr>
              <p:spPr>
                <a:xfrm rot="13176000">
                  <a:off x="3347859" y="2049810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5" name="弧形 324">
                  <a:extLst>
                    <a:ext uri="{FF2B5EF4-FFF2-40B4-BE49-F238E27FC236}">
                      <a16:creationId xmlns:a16="http://schemas.microsoft.com/office/drawing/2014/main" id="{0D52D5A5-7D49-41CF-9719-07B56AD7076E}"/>
                    </a:ext>
                  </a:extLst>
                </p:cNvPr>
                <p:cNvSpPr/>
                <p:nvPr/>
              </p:nvSpPr>
              <p:spPr>
                <a:xfrm rot="13392000">
                  <a:off x="3282145" y="199187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6" name="弧形 325">
                  <a:extLst>
                    <a:ext uri="{FF2B5EF4-FFF2-40B4-BE49-F238E27FC236}">
                      <a16:creationId xmlns:a16="http://schemas.microsoft.com/office/drawing/2014/main" id="{B9ADC33D-5387-4A6D-A98B-C0BDD78459EA}"/>
                    </a:ext>
                  </a:extLst>
                </p:cNvPr>
                <p:cNvSpPr/>
                <p:nvPr/>
              </p:nvSpPr>
              <p:spPr>
                <a:xfrm rot="13608000">
                  <a:off x="3220205" y="1929935"/>
                  <a:ext cx="2788920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7" name="弧形 326">
                  <a:extLst>
                    <a:ext uri="{FF2B5EF4-FFF2-40B4-BE49-F238E27FC236}">
                      <a16:creationId xmlns:a16="http://schemas.microsoft.com/office/drawing/2014/main" id="{7BF9A6C7-D68D-4D58-8FF9-7717679725C5}"/>
                    </a:ext>
                  </a:extLst>
                </p:cNvPr>
                <p:cNvSpPr/>
                <p:nvPr/>
              </p:nvSpPr>
              <p:spPr>
                <a:xfrm rot="13824000">
                  <a:off x="3162275" y="1864221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8" name="弧形 327">
                  <a:extLst>
                    <a:ext uri="{FF2B5EF4-FFF2-40B4-BE49-F238E27FC236}">
                      <a16:creationId xmlns:a16="http://schemas.microsoft.com/office/drawing/2014/main" id="{2337C008-9BDA-4992-B80B-8694B6654371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9" name="弧形 328">
                  <a:extLst>
                    <a:ext uri="{FF2B5EF4-FFF2-40B4-BE49-F238E27FC236}">
                      <a16:creationId xmlns:a16="http://schemas.microsoft.com/office/drawing/2014/main" id="{3A33CCB2-FF94-4709-B159-CD954779DB6E}"/>
                    </a:ext>
                  </a:extLst>
                </p:cNvPr>
                <p:cNvSpPr/>
                <p:nvPr/>
              </p:nvSpPr>
              <p:spPr>
                <a:xfrm rot="14256000">
                  <a:off x="3059342" y="1722550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0" name="弧形 329">
                  <a:extLst>
                    <a:ext uri="{FF2B5EF4-FFF2-40B4-BE49-F238E27FC236}">
                      <a16:creationId xmlns:a16="http://schemas.microsoft.com/office/drawing/2014/main" id="{0A0D9678-75EA-4CC4-B449-40D20AD65D47}"/>
                    </a:ext>
                  </a:extLst>
                </p:cNvPr>
                <p:cNvSpPr/>
                <p:nvPr/>
              </p:nvSpPr>
              <p:spPr>
                <a:xfrm rot="14472000">
                  <a:off x="3014745" y="164714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1" name="弧形 330">
                  <a:extLst>
                    <a:ext uri="{FF2B5EF4-FFF2-40B4-BE49-F238E27FC236}">
                      <a16:creationId xmlns:a16="http://schemas.microsoft.com/office/drawing/2014/main" id="{7B002403-872A-4B70-8DC1-201C6A95C077}"/>
                    </a:ext>
                  </a:extLst>
                </p:cNvPr>
                <p:cNvSpPr/>
                <p:nvPr/>
              </p:nvSpPr>
              <p:spPr>
                <a:xfrm rot="14688000">
                  <a:off x="2974980" y="156909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2" name="弧形 331">
                  <a:extLst>
                    <a:ext uri="{FF2B5EF4-FFF2-40B4-BE49-F238E27FC236}">
                      <a16:creationId xmlns:a16="http://schemas.microsoft.com/office/drawing/2014/main" id="{C53F83FA-ED6C-4840-AA51-86C53F7D4FC4}"/>
                    </a:ext>
                  </a:extLst>
                </p:cNvPr>
                <p:cNvSpPr/>
                <p:nvPr/>
              </p:nvSpPr>
              <p:spPr>
                <a:xfrm rot="14904000">
                  <a:off x="2940188" y="1488696"/>
                  <a:ext cx="278891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3" name="弧形 332">
                  <a:extLst>
                    <a:ext uri="{FF2B5EF4-FFF2-40B4-BE49-F238E27FC236}">
                      <a16:creationId xmlns:a16="http://schemas.microsoft.com/office/drawing/2014/main" id="{ACF85E5E-CD38-48AC-BC8A-E8F81B11B641}"/>
                    </a:ext>
                  </a:extLst>
                </p:cNvPr>
                <p:cNvSpPr/>
                <p:nvPr/>
              </p:nvSpPr>
              <p:spPr>
                <a:xfrm rot="15120000">
                  <a:off x="2910509" y="1406273"/>
                  <a:ext cx="2788920" cy="278853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4" name="弧形 333">
                  <a:extLst>
                    <a:ext uri="{FF2B5EF4-FFF2-40B4-BE49-F238E27FC236}">
                      <a16:creationId xmlns:a16="http://schemas.microsoft.com/office/drawing/2014/main" id="{19E8DF6B-E260-41FD-8D8B-8FD904A8095A}"/>
                    </a:ext>
                  </a:extLst>
                </p:cNvPr>
                <p:cNvSpPr/>
                <p:nvPr/>
              </p:nvSpPr>
              <p:spPr>
                <a:xfrm rot="15336000">
                  <a:off x="2886072" y="1322149"/>
                  <a:ext cx="2788920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1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5" name="弧形 334">
                  <a:extLst>
                    <a:ext uri="{FF2B5EF4-FFF2-40B4-BE49-F238E27FC236}">
                      <a16:creationId xmlns:a16="http://schemas.microsoft.com/office/drawing/2014/main" id="{5601E925-40AD-40E2-ABF7-E8EBC5F45759}"/>
                    </a:ext>
                  </a:extLst>
                </p:cNvPr>
                <p:cNvSpPr/>
                <p:nvPr/>
              </p:nvSpPr>
              <p:spPr>
                <a:xfrm rot="15552001">
                  <a:off x="2866960" y="1236656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6" name="弧形 335">
                  <a:extLst>
                    <a:ext uri="{FF2B5EF4-FFF2-40B4-BE49-F238E27FC236}">
                      <a16:creationId xmlns:a16="http://schemas.microsoft.com/office/drawing/2014/main" id="{E40EE129-8554-4E70-8547-3A5C4366B1FC}"/>
                    </a:ext>
                  </a:extLst>
                </p:cNvPr>
                <p:cNvSpPr/>
                <p:nvPr/>
              </p:nvSpPr>
              <p:spPr>
                <a:xfrm rot="15767999">
                  <a:off x="2853259" y="1150134"/>
                  <a:ext cx="2788920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7" name="弧形 336">
                  <a:extLst>
                    <a:ext uri="{FF2B5EF4-FFF2-40B4-BE49-F238E27FC236}">
                      <a16:creationId xmlns:a16="http://schemas.microsoft.com/office/drawing/2014/main" id="{2F54C7F4-2628-46F9-987A-E6445E5A0779}"/>
                    </a:ext>
                  </a:extLst>
                </p:cNvPr>
                <p:cNvSpPr/>
                <p:nvPr/>
              </p:nvSpPr>
              <p:spPr>
                <a:xfrm rot="15984000">
                  <a:off x="2845013" y="1062918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A99C0163-D773-4624-ABB0-B5D08EE2C98C}"/>
                </a:ext>
              </a:extLst>
            </p:cNvPr>
            <p:cNvSpPr txBox="1"/>
            <p:nvPr/>
          </p:nvSpPr>
          <p:spPr>
            <a:xfrm>
              <a:off x="2932413" y="2707008"/>
              <a:ext cx="1623594" cy="612677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</a:rPr>
                <a:t>服务业</a:t>
              </a:r>
              <a:endParaRPr lang="en-US" sz="2400" b="1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8" name="组合 337">
            <a:extLst>
              <a:ext uri="{FF2B5EF4-FFF2-40B4-BE49-F238E27FC236}">
                <a16:creationId xmlns:a16="http://schemas.microsoft.com/office/drawing/2014/main" id="{5D204DDC-81A8-43C7-8552-C25B01EF2E15}"/>
              </a:ext>
            </a:extLst>
          </p:cNvPr>
          <p:cNvGrpSpPr/>
          <p:nvPr/>
        </p:nvGrpSpPr>
        <p:grpSpPr>
          <a:xfrm>
            <a:off x="5527948" y="3209277"/>
            <a:ext cx="849292" cy="849294"/>
            <a:chOff x="2955332" y="2224471"/>
            <a:chExt cx="1577757" cy="1577761"/>
          </a:xfrm>
        </p:grpSpPr>
        <p:grpSp>
          <p:nvGrpSpPr>
            <p:cNvPr id="339" name="组合 338">
              <a:extLst>
                <a:ext uri="{FF2B5EF4-FFF2-40B4-BE49-F238E27FC236}">
                  <a16:creationId xmlns:a16="http://schemas.microsoft.com/office/drawing/2014/main" id="{27A421FD-D187-4D4E-BF8B-BA29F6B4496E}"/>
                </a:ext>
              </a:extLst>
            </p:cNvPr>
            <p:cNvGrpSpPr/>
            <p:nvPr/>
          </p:nvGrpSpPr>
          <p:grpSpPr>
            <a:xfrm>
              <a:off x="2955332" y="2224471"/>
              <a:ext cx="1577757" cy="1577761"/>
              <a:chOff x="2646365" y="1663289"/>
              <a:chExt cx="1577757" cy="1577761"/>
            </a:xfrm>
          </p:grpSpPr>
          <p:sp>
            <p:nvSpPr>
              <p:cNvPr id="341" name="椭圆 340">
                <a:extLst>
                  <a:ext uri="{FF2B5EF4-FFF2-40B4-BE49-F238E27FC236}">
                    <a16:creationId xmlns:a16="http://schemas.microsoft.com/office/drawing/2014/main" id="{A145983E-E6EF-4FA8-B91B-0AD5CE0A337E}"/>
                  </a:ext>
                </a:extLst>
              </p:cNvPr>
              <p:cNvSpPr/>
              <p:nvPr/>
            </p:nvSpPr>
            <p:spPr>
              <a:xfrm>
                <a:off x="2652444" y="1669373"/>
                <a:ext cx="1565596" cy="1565596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342" name="组合 341">
                <a:extLst>
                  <a:ext uri="{FF2B5EF4-FFF2-40B4-BE49-F238E27FC236}">
                    <a16:creationId xmlns:a16="http://schemas.microsoft.com/office/drawing/2014/main" id="{E736B2E4-C281-4F7B-9773-0CF28633F2B4}"/>
                  </a:ext>
                </a:extLst>
              </p:cNvPr>
              <p:cNvGrpSpPr/>
              <p:nvPr/>
            </p:nvGrpSpPr>
            <p:grpSpPr>
              <a:xfrm>
                <a:off x="2646365" y="1663289"/>
                <a:ext cx="1577757" cy="1577761"/>
                <a:chOff x="2842277" y="-419082"/>
                <a:chExt cx="5577822" cy="5577835"/>
              </a:xfrm>
            </p:grpSpPr>
            <p:sp>
              <p:nvSpPr>
                <p:cNvPr id="343" name="弧形 342">
                  <a:extLst>
                    <a:ext uri="{FF2B5EF4-FFF2-40B4-BE49-F238E27FC236}">
                      <a16:creationId xmlns:a16="http://schemas.microsoft.com/office/drawing/2014/main" id="{7959F811-3BBE-4A76-B41F-74AA84FE7314}"/>
                    </a:ext>
                  </a:extLst>
                </p:cNvPr>
                <p:cNvSpPr/>
                <p:nvPr/>
              </p:nvSpPr>
              <p:spPr>
                <a:xfrm rot="16200000">
                  <a:off x="2842261" y="975381"/>
                  <a:ext cx="2788919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4" name="弧形 343">
                  <a:extLst>
                    <a:ext uri="{FF2B5EF4-FFF2-40B4-BE49-F238E27FC236}">
                      <a16:creationId xmlns:a16="http://schemas.microsoft.com/office/drawing/2014/main" id="{1E14762A-5DEA-4463-B6CB-6C5F3CF04D9F}"/>
                    </a:ext>
                  </a:extLst>
                </p:cNvPr>
                <p:cNvSpPr/>
                <p:nvPr/>
              </p:nvSpPr>
              <p:spPr>
                <a:xfrm rot="16416000">
                  <a:off x="2845011" y="887823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5" name="弧形 344">
                  <a:extLst>
                    <a:ext uri="{FF2B5EF4-FFF2-40B4-BE49-F238E27FC236}">
                      <a16:creationId xmlns:a16="http://schemas.microsoft.com/office/drawing/2014/main" id="{D3C11D9E-5B4C-4293-BB57-976FDAA06017}"/>
                    </a:ext>
                  </a:extLst>
                </p:cNvPr>
                <p:cNvSpPr/>
                <p:nvPr/>
              </p:nvSpPr>
              <p:spPr>
                <a:xfrm rot="16632000">
                  <a:off x="2853643" y="800608"/>
                  <a:ext cx="278815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6" name="弧形 345">
                  <a:extLst>
                    <a:ext uri="{FF2B5EF4-FFF2-40B4-BE49-F238E27FC236}">
                      <a16:creationId xmlns:a16="http://schemas.microsoft.com/office/drawing/2014/main" id="{3449E781-1B05-431E-B693-5A8125D6F1CD}"/>
                    </a:ext>
                  </a:extLst>
                </p:cNvPr>
                <p:cNvSpPr/>
                <p:nvPr/>
              </p:nvSpPr>
              <p:spPr>
                <a:xfrm rot="16848000">
                  <a:off x="2867227" y="714085"/>
                  <a:ext cx="278838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7" name="弧形 346">
                  <a:extLst>
                    <a:ext uri="{FF2B5EF4-FFF2-40B4-BE49-F238E27FC236}">
                      <a16:creationId xmlns:a16="http://schemas.microsoft.com/office/drawing/2014/main" id="{BEE2B4E4-6E2D-470D-882E-5FBED8027F79}"/>
                    </a:ext>
                  </a:extLst>
                </p:cNvPr>
                <p:cNvSpPr/>
                <p:nvPr/>
              </p:nvSpPr>
              <p:spPr>
                <a:xfrm rot="17064000">
                  <a:off x="2886338" y="628592"/>
                  <a:ext cx="278859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8" name="弧形 347">
                  <a:extLst>
                    <a:ext uri="{FF2B5EF4-FFF2-40B4-BE49-F238E27FC236}">
                      <a16:creationId xmlns:a16="http://schemas.microsoft.com/office/drawing/2014/main" id="{B495F76A-4FEF-47BF-AAED-72DFC61803FF}"/>
                    </a:ext>
                  </a:extLst>
                </p:cNvPr>
                <p:cNvSpPr/>
                <p:nvPr/>
              </p:nvSpPr>
              <p:spPr>
                <a:xfrm rot="17280000">
                  <a:off x="2910509" y="544469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9" name="弧形 348">
                  <a:extLst>
                    <a:ext uri="{FF2B5EF4-FFF2-40B4-BE49-F238E27FC236}">
                      <a16:creationId xmlns:a16="http://schemas.microsoft.com/office/drawing/2014/main" id="{3D502B15-900D-4D25-B090-7F1A0B97DE92}"/>
                    </a:ext>
                  </a:extLst>
                </p:cNvPr>
                <p:cNvSpPr/>
                <p:nvPr/>
              </p:nvSpPr>
              <p:spPr>
                <a:xfrm rot="17496000">
                  <a:off x="2940245" y="462045"/>
                  <a:ext cx="278880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0" name="弧形 349">
                  <a:extLst>
                    <a:ext uri="{FF2B5EF4-FFF2-40B4-BE49-F238E27FC236}">
                      <a16:creationId xmlns:a16="http://schemas.microsoft.com/office/drawing/2014/main" id="{3FEDB73D-C35B-466E-8420-A789A50B4FDE}"/>
                    </a:ext>
                  </a:extLst>
                </p:cNvPr>
                <p:cNvSpPr/>
                <p:nvPr/>
              </p:nvSpPr>
              <p:spPr>
                <a:xfrm rot="17712000">
                  <a:off x="2975244" y="381649"/>
                  <a:ext cx="2788573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1" name="弧形 350">
                  <a:extLst>
                    <a:ext uri="{FF2B5EF4-FFF2-40B4-BE49-F238E27FC236}">
                      <a16:creationId xmlns:a16="http://schemas.microsoft.com/office/drawing/2014/main" id="{4C55D173-6345-44D4-BE4D-721028211A3B}"/>
                    </a:ext>
                  </a:extLst>
                </p:cNvPr>
                <p:cNvSpPr/>
                <p:nvPr/>
              </p:nvSpPr>
              <p:spPr>
                <a:xfrm rot="17928000">
                  <a:off x="3014802" y="303594"/>
                  <a:ext cx="2788875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2" name="弧形 351">
                  <a:extLst>
                    <a:ext uri="{FF2B5EF4-FFF2-40B4-BE49-F238E27FC236}">
                      <a16:creationId xmlns:a16="http://schemas.microsoft.com/office/drawing/2014/main" id="{BC4AF1AF-6F7B-45B1-8C3B-3F4D39A4085E}"/>
                    </a:ext>
                  </a:extLst>
                </p:cNvPr>
                <p:cNvSpPr/>
                <p:nvPr/>
              </p:nvSpPr>
              <p:spPr>
                <a:xfrm rot="18144000">
                  <a:off x="3059336" y="228192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3" name="弧形 352">
                  <a:extLst>
                    <a:ext uri="{FF2B5EF4-FFF2-40B4-BE49-F238E27FC236}">
                      <a16:creationId xmlns:a16="http://schemas.microsoft.com/office/drawing/2014/main" id="{C9DB30DB-B029-45CC-A628-F1EA94B3C126}"/>
                    </a:ext>
                  </a:extLst>
                </p:cNvPr>
                <p:cNvSpPr/>
                <p:nvPr/>
              </p:nvSpPr>
              <p:spPr>
                <a:xfrm rot="18360000">
                  <a:off x="3108578" y="155736"/>
                  <a:ext cx="2788919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4" name="弧形 353">
                  <a:extLst>
                    <a:ext uri="{FF2B5EF4-FFF2-40B4-BE49-F238E27FC236}">
                      <a16:creationId xmlns:a16="http://schemas.microsoft.com/office/drawing/2014/main" id="{A681C9A3-1A13-472E-BF89-1D9C21AA06BF}"/>
                    </a:ext>
                  </a:extLst>
                </p:cNvPr>
                <p:cNvSpPr/>
                <p:nvPr/>
              </p:nvSpPr>
              <p:spPr>
                <a:xfrm rot="18576000">
                  <a:off x="3162329" y="86517"/>
                  <a:ext cx="2788878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5" name="弧形 354">
                  <a:extLst>
                    <a:ext uri="{FF2B5EF4-FFF2-40B4-BE49-F238E27FC236}">
                      <a16:creationId xmlns:a16="http://schemas.microsoft.com/office/drawing/2014/main" id="{1D30580A-E101-49E1-9C66-5B671F04072D}"/>
                    </a:ext>
                  </a:extLst>
                </p:cNvPr>
                <p:cNvSpPr/>
                <p:nvPr/>
              </p:nvSpPr>
              <p:spPr>
                <a:xfrm rot="18792000">
                  <a:off x="3220262" y="20807"/>
                  <a:ext cx="278889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6" name="弧形 355">
                  <a:extLst>
                    <a:ext uri="{FF2B5EF4-FFF2-40B4-BE49-F238E27FC236}">
                      <a16:creationId xmlns:a16="http://schemas.microsoft.com/office/drawing/2014/main" id="{52D33962-1B61-4DBA-8444-72574A20C94B}"/>
                    </a:ext>
                  </a:extLst>
                </p:cNvPr>
                <p:cNvSpPr/>
                <p:nvPr/>
              </p:nvSpPr>
              <p:spPr>
                <a:xfrm rot="19008000">
                  <a:off x="3282202" y="-41143"/>
                  <a:ext cx="2788899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7" name="弧形 356">
                  <a:extLst>
                    <a:ext uri="{FF2B5EF4-FFF2-40B4-BE49-F238E27FC236}">
                      <a16:creationId xmlns:a16="http://schemas.microsoft.com/office/drawing/2014/main" id="{3BC9EB4D-D0D1-45E6-ABE7-A2480FE3F8DA}"/>
                    </a:ext>
                  </a:extLst>
                </p:cNvPr>
                <p:cNvSpPr/>
                <p:nvPr/>
              </p:nvSpPr>
              <p:spPr>
                <a:xfrm rot="19224000">
                  <a:off x="3347916" y="-99075"/>
                  <a:ext cx="278890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8" name="弧形 357">
                  <a:extLst>
                    <a:ext uri="{FF2B5EF4-FFF2-40B4-BE49-F238E27FC236}">
                      <a16:creationId xmlns:a16="http://schemas.microsoft.com/office/drawing/2014/main" id="{DF50B2B7-3A89-4303-AD3A-91D11B80CB73}"/>
                    </a:ext>
                  </a:extLst>
                </p:cNvPr>
                <p:cNvSpPr/>
                <p:nvPr/>
              </p:nvSpPr>
              <p:spPr>
                <a:xfrm rot="19440000">
                  <a:off x="3417080" y="-152766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9" name="弧形 358">
                  <a:extLst>
                    <a:ext uri="{FF2B5EF4-FFF2-40B4-BE49-F238E27FC236}">
                      <a16:creationId xmlns:a16="http://schemas.microsoft.com/office/drawing/2014/main" id="{566CDE75-9030-42AF-9E19-BC6DACE29EAE}"/>
                    </a:ext>
                  </a:extLst>
                </p:cNvPr>
                <p:cNvSpPr/>
                <p:nvPr/>
              </p:nvSpPr>
              <p:spPr>
                <a:xfrm rot="19656000">
                  <a:off x="3489590" y="-202005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0" name="弧形 359">
                  <a:extLst>
                    <a:ext uri="{FF2B5EF4-FFF2-40B4-BE49-F238E27FC236}">
                      <a16:creationId xmlns:a16="http://schemas.microsoft.com/office/drawing/2014/main" id="{F1132490-B655-4F81-A965-CDDECD93484E}"/>
                    </a:ext>
                  </a:extLst>
                </p:cNvPr>
                <p:cNvSpPr/>
                <p:nvPr/>
              </p:nvSpPr>
              <p:spPr>
                <a:xfrm rot="19872000">
                  <a:off x="3564932" y="-24660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1" name="弧形 360">
                  <a:extLst>
                    <a:ext uri="{FF2B5EF4-FFF2-40B4-BE49-F238E27FC236}">
                      <a16:creationId xmlns:a16="http://schemas.microsoft.com/office/drawing/2014/main" id="{7C1F4BB1-E07F-488E-B0AA-FE77CD7B07DD}"/>
                    </a:ext>
                  </a:extLst>
                </p:cNvPr>
                <p:cNvSpPr/>
                <p:nvPr/>
              </p:nvSpPr>
              <p:spPr>
                <a:xfrm rot="20088000">
                  <a:off x="3642986" y="-286370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2" name="弧形 361">
                  <a:extLst>
                    <a:ext uri="{FF2B5EF4-FFF2-40B4-BE49-F238E27FC236}">
                      <a16:creationId xmlns:a16="http://schemas.microsoft.com/office/drawing/2014/main" id="{9EE55730-1FB8-4272-901F-B45EFF58846E}"/>
                    </a:ext>
                  </a:extLst>
                </p:cNvPr>
                <p:cNvSpPr/>
                <p:nvPr/>
              </p:nvSpPr>
              <p:spPr>
                <a:xfrm rot="20304000">
                  <a:off x="3723386" y="-32116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3" name="弧形 362">
                  <a:extLst>
                    <a:ext uri="{FF2B5EF4-FFF2-40B4-BE49-F238E27FC236}">
                      <a16:creationId xmlns:a16="http://schemas.microsoft.com/office/drawing/2014/main" id="{68AB4ECE-96FA-43CF-AA7C-BA98B25E571D}"/>
                    </a:ext>
                  </a:extLst>
                </p:cNvPr>
                <p:cNvSpPr/>
                <p:nvPr/>
              </p:nvSpPr>
              <p:spPr>
                <a:xfrm rot="20520000">
                  <a:off x="3805867" y="-350836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4" name="弧形 363">
                  <a:extLst>
                    <a:ext uri="{FF2B5EF4-FFF2-40B4-BE49-F238E27FC236}">
                      <a16:creationId xmlns:a16="http://schemas.microsoft.com/office/drawing/2014/main" id="{45B75978-4F8C-417D-965B-3F3EFF0D6592}"/>
                    </a:ext>
                  </a:extLst>
                </p:cNvPr>
                <p:cNvSpPr/>
                <p:nvPr/>
              </p:nvSpPr>
              <p:spPr>
                <a:xfrm rot="20736000">
                  <a:off x="3889990" y="-375276"/>
                  <a:ext cx="2788912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5" name="弧形 364">
                  <a:extLst>
                    <a:ext uri="{FF2B5EF4-FFF2-40B4-BE49-F238E27FC236}">
                      <a16:creationId xmlns:a16="http://schemas.microsoft.com/office/drawing/2014/main" id="{647B6B9D-E80D-4E9A-A8CC-2E1DBB3FD09F}"/>
                    </a:ext>
                  </a:extLst>
                </p:cNvPr>
                <p:cNvSpPr/>
                <p:nvPr/>
              </p:nvSpPr>
              <p:spPr>
                <a:xfrm rot="20952000">
                  <a:off x="3975426" y="-39438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6" name="弧形 365">
                  <a:extLst>
                    <a:ext uri="{FF2B5EF4-FFF2-40B4-BE49-F238E27FC236}">
                      <a16:creationId xmlns:a16="http://schemas.microsoft.com/office/drawing/2014/main" id="{5D725175-605B-4C37-ABAC-468009C286B8}"/>
                    </a:ext>
                  </a:extLst>
                </p:cNvPr>
                <p:cNvSpPr/>
                <p:nvPr/>
              </p:nvSpPr>
              <p:spPr>
                <a:xfrm rot="21168000">
                  <a:off x="4062006" y="-408088"/>
                  <a:ext cx="2788915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7" name="弧形 366">
                  <a:extLst>
                    <a:ext uri="{FF2B5EF4-FFF2-40B4-BE49-F238E27FC236}">
                      <a16:creationId xmlns:a16="http://schemas.microsoft.com/office/drawing/2014/main" id="{92591C81-952D-4C4E-AED0-DA8D4C2BBD92}"/>
                    </a:ext>
                  </a:extLst>
                </p:cNvPr>
                <p:cNvSpPr/>
                <p:nvPr/>
              </p:nvSpPr>
              <p:spPr>
                <a:xfrm rot="21384000">
                  <a:off x="4149164" y="-416334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8" name="弧形 367">
                  <a:extLst>
                    <a:ext uri="{FF2B5EF4-FFF2-40B4-BE49-F238E27FC236}">
                      <a16:creationId xmlns:a16="http://schemas.microsoft.com/office/drawing/2014/main" id="{CEE5CA16-BB22-4DB7-91B4-7ADF76205FA2}"/>
                    </a:ext>
                  </a:extLst>
                </p:cNvPr>
                <p:cNvSpPr/>
                <p:nvPr/>
              </p:nvSpPr>
              <p:spPr>
                <a:xfrm>
                  <a:off x="4236722" y="-419082"/>
                  <a:ext cx="2788921" cy="278892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9" name="弧形 368">
                  <a:extLst>
                    <a:ext uri="{FF2B5EF4-FFF2-40B4-BE49-F238E27FC236}">
                      <a16:creationId xmlns:a16="http://schemas.microsoft.com/office/drawing/2014/main" id="{E4402FB3-D002-4D75-AF6F-BD816DBD70C9}"/>
                    </a:ext>
                  </a:extLst>
                </p:cNvPr>
                <p:cNvSpPr/>
                <p:nvPr/>
              </p:nvSpPr>
              <p:spPr>
                <a:xfrm rot="216000">
                  <a:off x="4324280" y="-416330"/>
                  <a:ext cx="2788921" cy="278892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0" name="弧形 369">
                  <a:extLst>
                    <a:ext uri="{FF2B5EF4-FFF2-40B4-BE49-F238E27FC236}">
                      <a16:creationId xmlns:a16="http://schemas.microsoft.com/office/drawing/2014/main" id="{F7B4D950-8B95-4D4A-9ECB-D3EC4991F70A}"/>
                    </a:ext>
                  </a:extLst>
                </p:cNvPr>
                <p:cNvSpPr/>
                <p:nvPr/>
              </p:nvSpPr>
              <p:spPr>
                <a:xfrm rot="432000">
                  <a:off x="4411492" y="-40808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1" name="弧形 370">
                  <a:extLst>
                    <a:ext uri="{FF2B5EF4-FFF2-40B4-BE49-F238E27FC236}">
                      <a16:creationId xmlns:a16="http://schemas.microsoft.com/office/drawing/2014/main" id="{8E64BA70-7A2C-49F4-B5B5-89D19AFA7AD3}"/>
                    </a:ext>
                  </a:extLst>
                </p:cNvPr>
                <p:cNvSpPr/>
                <p:nvPr/>
              </p:nvSpPr>
              <p:spPr>
                <a:xfrm rot="648000">
                  <a:off x="4498017" y="-394387"/>
                  <a:ext cx="2788921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2" name="弧形 371">
                  <a:extLst>
                    <a:ext uri="{FF2B5EF4-FFF2-40B4-BE49-F238E27FC236}">
                      <a16:creationId xmlns:a16="http://schemas.microsoft.com/office/drawing/2014/main" id="{EB685E78-027B-4D41-A535-F57709115C0A}"/>
                    </a:ext>
                  </a:extLst>
                </p:cNvPr>
                <p:cNvSpPr/>
                <p:nvPr/>
              </p:nvSpPr>
              <p:spPr>
                <a:xfrm rot="864000">
                  <a:off x="4583568" y="-375272"/>
                  <a:ext cx="2788918" cy="278892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3" name="弧形 372">
                  <a:extLst>
                    <a:ext uri="{FF2B5EF4-FFF2-40B4-BE49-F238E27FC236}">
                      <a16:creationId xmlns:a16="http://schemas.microsoft.com/office/drawing/2014/main" id="{64AE1EEC-0D46-476B-9F87-785E4A7A46C8}"/>
                    </a:ext>
                  </a:extLst>
                </p:cNvPr>
                <p:cNvSpPr/>
                <p:nvPr/>
              </p:nvSpPr>
              <p:spPr>
                <a:xfrm rot="1080000">
                  <a:off x="4667634" y="-350838"/>
                  <a:ext cx="278892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4" name="弧形 373">
                  <a:extLst>
                    <a:ext uri="{FF2B5EF4-FFF2-40B4-BE49-F238E27FC236}">
                      <a16:creationId xmlns:a16="http://schemas.microsoft.com/office/drawing/2014/main" id="{BFE99D6B-773A-4394-8FAD-50B231D54D8B}"/>
                    </a:ext>
                  </a:extLst>
                </p:cNvPr>
                <p:cNvSpPr/>
                <p:nvPr/>
              </p:nvSpPr>
              <p:spPr>
                <a:xfrm rot="1296000">
                  <a:off x="4750054" y="-321168"/>
                  <a:ext cx="2788921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5" name="弧形 374">
                  <a:extLst>
                    <a:ext uri="{FF2B5EF4-FFF2-40B4-BE49-F238E27FC236}">
                      <a16:creationId xmlns:a16="http://schemas.microsoft.com/office/drawing/2014/main" id="{67170FAF-F4CE-4CB3-9EA7-ABE5297287CA}"/>
                    </a:ext>
                  </a:extLst>
                </p:cNvPr>
                <p:cNvSpPr/>
                <p:nvPr/>
              </p:nvSpPr>
              <p:spPr>
                <a:xfrm rot="1512000">
                  <a:off x="4830454" y="-286382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6" name="弧形 375">
                  <a:extLst>
                    <a:ext uri="{FF2B5EF4-FFF2-40B4-BE49-F238E27FC236}">
                      <a16:creationId xmlns:a16="http://schemas.microsoft.com/office/drawing/2014/main" id="{BC813E0F-D549-4A58-B01F-D02A65AD2757}"/>
                    </a:ext>
                  </a:extLst>
                </p:cNvPr>
                <p:cNvSpPr/>
                <p:nvPr/>
              </p:nvSpPr>
              <p:spPr>
                <a:xfrm rot="1728000">
                  <a:off x="4908509" y="-246611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7" name="弧形 376">
                  <a:extLst>
                    <a:ext uri="{FF2B5EF4-FFF2-40B4-BE49-F238E27FC236}">
                      <a16:creationId xmlns:a16="http://schemas.microsoft.com/office/drawing/2014/main" id="{3FC4BE76-CDF8-4EDE-A18B-40FB5BAE8A19}"/>
                    </a:ext>
                  </a:extLst>
                </p:cNvPr>
                <p:cNvSpPr/>
                <p:nvPr/>
              </p:nvSpPr>
              <p:spPr>
                <a:xfrm rot="1944000">
                  <a:off x="4983914" y="-202017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8" name="弧形 377">
                  <a:extLst>
                    <a:ext uri="{FF2B5EF4-FFF2-40B4-BE49-F238E27FC236}">
                      <a16:creationId xmlns:a16="http://schemas.microsoft.com/office/drawing/2014/main" id="{F08596C1-1DC5-41DF-B189-32A5B025A459}"/>
                    </a:ext>
                  </a:extLst>
                </p:cNvPr>
                <p:cNvSpPr/>
                <p:nvPr/>
              </p:nvSpPr>
              <p:spPr>
                <a:xfrm rot="2160000">
                  <a:off x="5056363" y="-152775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9" name="弧形 378">
                  <a:extLst>
                    <a:ext uri="{FF2B5EF4-FFF2-40B4-BE49-F238E27FC236}">
                      <a16:creationId xmlns:a16="http://schemas.microsoft.com/office/drawing/2014/main" id="{F7AB5BC9-C728-4038-B807-71C5E1CA0580}"/>
                    </a:ext>
                  </a:extLst>
                </p:cNvPr>
                <p:cNvSpPr/>
                <p:nvPr/>
              </p:nvSpPr>
              <p:spPr>
                <a:xfrm rot="2376000">
                  <a:off x="5125585" y="-99084"/>
                  <a:ext cx="2788918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0" name="弧形 379">
                  <a:extLst>
                    <a:ext uri="{FF2B5EF4-FFF2-40B4-BE49-F238E27FC236}">
                      <a16:creationId xmlns:a16="http://schemas.microsoft.com/office/drawing/2014/main" id="{ACD379E1-058A-4CFB-9045-7A59A51476B3}"/>
                    </a:ext>
                  </a:extLst>
                </p:cNvPr>
                <p:cNvSpPr/>
                <p:nvPr/>
              </p:nvSpPr>
              <p:spPr>
                <a:xfrm rot="2592000">
                  <a:off x="5191293" y="-41151"/>
                  <a:ext cx="2788921" cy="278890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1" name="弧形 380">
                  <a:extLst>
                    <a:ext uri="{FF2B5EF4-FFF2-40B4-BE49-F238E27FC236}">
                      <a16:creationId xmlns:a16="http://schemas.microsoft.com/office/drawing/2014/main" id="{D52C1944-3C5E-4063-A629-301C4045A6B7}"/>
                    </a:ext>
                  </a:extLst>
                </p:cNvPr>
                <p:cNvSpPr/>
                <p:nvPr/>
              </p:nvSpPr>
              <p:spPr>
                <a:xfrm rot="2808000">
                  <a:off x="5253241" y="2079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2" name="弧形 381">
                  <a:extLst>
                    <a:ext uri="{FF2B5EF4-FFF2-40B4-BE49-F238E27FC236}">
                      <a16:creationId xmlns:a16="http://schemas.microsoft.com/office/drawing/2014/main" id="{85341E0F-785E-4D96-8FC0-99415A0DD8E2}"/>
                    </a:ext>
                  </a:extLst>
                </p:cNvPr>
                <p:cNvSpPr/>
                <p:nvPr/>
              </p:nvSpPr>
              <p:spPr>
                <a:xfrm rot="3024000">
                  <a:off x="5311173" y="86506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3" name="弧形 382">
                  <a:extLst>
                    <a:ext uri="{FF2B5EF4-FFF2-40B4-BE49-F238E27FC236}">
                      <a16:creationId xmlns:a16="http://schemas.microsoft.com/office/drawing/2014/main" id="{6D730B83-8944-4440-B106-5345A89E0E97}"/>
                    </a:ext>
                  </a:extLst>
                </p:cNvPr>
                <p:cNvSpPr/>
                <p:nvPr/>
              </p:nvSpPr>
              <p:spPr>
                <a:xfrm rot="3240000">
                  <a:off x="5364864" y="155725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4" name="弧形 383">
                  <a:extLst>
                    <a:ext uri="{FF2B5EF4-FFF2-40B4-BE49-F238E27FC236}">
                      <a16:creationId xmlns:a16="http://schemas.microsoft.com/office/drawing/2014/main" id="{6ECD807F-DAA0-4163-B435-9838AAF36A31}"/>
                    </a:ext>
                  </a:extLst>
                </p:cNvPr>
                <p:cNvSpPr/>
                <p:nvPr/>
              </p:nvSpPr>
              <p:spPr>
                <a:xfrm rot="3456000">
                  <a:off x="5414103" y="228181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5" name="弧形 384">
                  <a:extLst>
                    <a:ext uri="{FF2B5EF4-FFF2-40B4-BE49-F238E27FC236}">
                      <a16:creationId xmlns:a16="http://schemas.microsoft.com/office/drawing/2014/main" id="{5489DEDD-1A01-4CD5-A352-1A70C73F4C1F}"/>
                    </a:ext>
                  </a:extLst>
                </p:cNvPr>
                <p:cNvSpPr/>
                <p:nvPr/>
              </p:nvSpPr>
              <p:spPr>
                <a:xfrm rot="3672000">
                  <a:off x="5458694" y="303583"/>
                  <a:ext cx="2788920" cy="278883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6" name="弧形 385">
                  <a:extLst>
                    <a:ext uri="{FF2B5EF4-FFF2-40B4-BE49-F238E27FC236}">
                      <a16:creationId xmlns:a16="http://schemas.microsoft.com/office/drawing/2014/main" id="{47B4376F-B805-40E4-9BEE-073C689DE937}"/>
                    </a:ext>
                  </a:extLst>
                </p:cNvPr>
                <p:cNvSpPr/>
                <p:nvPr/>
              </p:nvSpPr>
              <p:spPr>
                <a:xfrm rot="3888000">
                  <a:off x="5498468" y="38163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7" name="弧形 386">
                  <a:extLst>
                    <a:ext uri="{FF2B5EF4-FFF2-40B4-BE49-F238E27FC236}">
                      <a16:creationId xmlns:a16="http://schemas.microsoft.com/office/drawing/2014/main" id="{58974B91-17ED-4537-AE9C-62138E11E24D}"/>
                    </a:ext>
                  </a:extLst>
                </p:cNvPr>
                <p:cNvSpPr/>
                <p:nvPr/>
              </p:nvSpPr>
              <p:spPr>
                <a:xfrm rot="4104000">
                  <a:off x="5533260" y="462034"/>
                  <a:ext cx="2788917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8" name="弧形 387">
                  <a:extLst>
                    <a:ext uri="{FF2B5EF4-FFF2-40B4-BE49-F238E27FC236}">
                      <a16:creationId xmlns:a16="http://schemas.microsoft.com/office/drawing/2014/main" id="{24284FCD-BE9D-417A-BBCC-22216BE37414}"/>
                    </a:ext>
                  </a:extLst>
                </p:cNvPr>
                <p:cNvSpPr/>
                <p:nvPr/>
              </p:nvSpPr>
              <p:spPr>
                <a:xfrm rot="4320000">
                  <a:off x="5562930" y="544458"/>
                  <a:ext cx="2788920" cy="278853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9" name="弧形 388">
                  <a:extLst>
                    <a:ext uri="{FF2B5EF4-FFF2-40B4-BE49-F238E27FC236}">
                      <a16:creationId xmlns:a16="http://schemas.microsoft.com/office/drawing/2014/main" id="{DA19B270-6D06-4341-87DD-8401F4124BCE}"/>
                    </a:ext>
                  </a:extLst>
                </p:cNvPr>
                <p:cNvSpPr/>
                <p:nvPr/>
              </p:nvSpPr>
              <p:spPr>
                <a:xfrm rot="4536000">
                  <a:off x="5587371" y="628582"/>
                  <a:ext cx="2788920" cy="278859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0" name="弧形 389">
                  <a:extLst>
                    <a:ext uri="{FF2B5EF4-FFF2-40B4-BE49-F238E27FC236}">
                      <a16:creationId xmlns:a16="http://schemas.microsoft.com/office/drawing/2014/main" id="{301AEEBC-A86C-46D6-9DF0-84A477C63370}"/>
                    </a:ext>
                  </a:extLst>
                </p:cNvPr>
                <p:cNvSpPr/>
                <p:nvPr/>
              </p:nvSpPr>
              <p:spPr>
                <a:xfrm rot="4752000">
                  <a:off x="5606482" y="714075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1" name="弧形 390">
                  <a:extLst>
                    <a:ext uri="{FF2B5EF4-FFF2-40B4-BE49-F238E27FC236}">
                      <a16:creationId xmlns:a16="http://schemas.microsoft.com/office/drawing/2014/main" id="{0649B115-A087-4CE3-B47D-B736950ACF42}"/>
                    </a:ext>
                  </a:extLst>
                </p:cNvPr>
                <p:cNvSpPr/>
                <p:nvPr/>
              </p:nvSpPr>
              <p:spPr>
                <a:xfrm rot="4968000">
                  <a:off x="5620186" y="800597"/>
                  <a:ext cx="2788920" cy="2788152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2" name="弧形 391">
                  <a:extLst>
                    <a:ext uri="{FF2B5EF4-FFF2-40B4-BE49-F238E27FC236}">
                      <a16:creationId xmlns:a16="http://schemas.microsoft.com/office/drawing/2014/main" id="{D4F4C104-7ABD-42ED-B424-4124EAD6513A}"/>
                    </a:ext>
                  </a:extLst>
                </p:cNvPr>
                <p:cNvSpPr/>
                <p:nvPr/>
              </p:nvSpPr>
              <p:spPr>
                <a:xfrm rot="5184000">
                  <a:off x="5628428" y="887812"/>
                  <a:ext cx="2788920" cy="27883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3" name="弧形 392">
                  <a:extLst>
                    <a:ext uri="{FF2B5EF4-FFF2-40B4-BE49-F238E27FC236}">
                      <a16:creationId xmlns:a16="http://schemas.microsoft.com/office/drawing/2014/main" id="{3E2C9903-61A5-4E6F-BA09-F08E47FBDB14}"/>
                    </a:ext>
                  </a:extLst>
                </p:cNvPr>
                <p:cNvSpPr/>
                <p:nvPr/>
              </p:nvSpPr>
              <p:spPr>
                <a:xfrm rot="5400000">
                  <a:off x="5631181" y="97537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4" name="弧形 393">
                  <a:extLst>
                    <a:ext uri="{FF2B5EF4-FFF2-40B4-BE49-F238E27FC236}">
                      <a16:creationId xmlns:a16="http://schemas.microsoft.com/office/drawing/2014/main" id="{6BC6A489-1DCC-4C22-9521-13C698565E71}"/>
                    </a:ext>
                  </a:extLst>
                </p:cNvPr>
                <p:cNvSpPr/>
                <p:nvPr/>
              </p:nvSpPr>
              <p:spPr>
                <a:xfrm rot="5616000">
                  <a:off x="5628430" y="106292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5" name="弧形 394">
                  <a:extLst>
                    <a:ext uri="{FF2B5EF4-FFF2-40B4-BE49-F238E27FC236}">
                      <a16:creationId xmlns:a16="http://schemas.microsoft.com/office/drawing/2014/main" id="{236596F3-3D47-4272-B21D-85F129E18D19}"/>
                    </a:ext>
                  </a:extLst>
                </p:cNvPr>
                <p:cNvSpPr/>
                <p:nvPr/>
              </p:nvSpPr>
              <p:spPr>
                <a:xfrm rot="5832000">
                  <a:off x="5620573" y="1150143"/>
                  <a:ext cx="2788151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6" name="弧形 395">
                  <a:extLst>
                    <a:ext uri="{FF2B5EF4-FFF2-40B4-BE49-F238E27FC236}">
                      <a16:creationId xmlns:a16="http://schemas.microsoft.com/office/drawing/2014/main" id="{A04CFE77-8557-472E-8073-F264E0BC5592}"/>
                    </a:ext>
                  </a:extLst>
                </p:cNvPr>
                <p:cNvSpPr/>
                <p:nvPr/>
              </p:nvSpPr>
              <p:spPr>
                <a:xfrm rot="6048000">
                  <a:off x="5606749" y="1236666"/>
                  <a:ext cx="278839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7" name="弧形 396">
                  <a:extLst>
                    <a:ext uri="{FF2B5EF4-FFF2-40B4-BE49-F238E27FC236}">
                      <a16:creationId xmlns:a16="http://schemas.microsoft.com/office/drawing/2014/main" id="{3F041C9E-ACF3-4445-AFAE-6E023471D004}"/>
                    </a:ext>
                  </a:extLst>
                </p:cNvPr>
                <p:cNvSpPr/>
                <p:nvPr/>
              </p:nvSpPr>
              <p:spPr>
                <a:xfrm rot="6264000">
                  <a:off x="5587370" y="132215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8" name="弧形 397">
                  <a:extLst>
                    <a:ext uri="{FF2B5EF4-FFF2-40B4-BE49-F238E27FC236}">
                      <a16:creationId xmlns:a16="http://schemas.microsoft.com/office/drawing/2014/main" id="{08695AEE-88B5-47E2-BED1-5947757526BF}"/>
                    </a:ext>
                  </a:extLst>
                </p:cNvPr>
                <p:cNvSpPr/>
                <p:nvPr/>
              </p:nvSpPr>
              <p:spPr>
                <a:xfrm rot="6480000">
                  <a:off x="5562931" y="140628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9" name="弧形 398">
                  <a:extLst>
                    <a:ext uri="{FF2B5EF4-FFF2-40B4-BE49-F238E27FC236}">
                      <a16:creationId xmlns:a16="http://schemas.microsoft.com/office/drawing/2014/main" id="{44AA69FF-B96C-40BF-80E1-827373A70284}"/>
                    </a:ext>
                  </a:extLst>
                </p:cNvPr>
                <p:cNvSpPr/>
                <p:nvPr/>
              </p:nvSpPr>
              <p:spPr>
                <a:xfrm rot="6696000">
                  <a:off x="5533258" y="1488706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0" name="弧形 399">
                  <a:extLst>
                    <a:ext uri="{FF2B5EF4-FFF2-40B4-BE49-F238E27FC236}">
                      <a16:creationId xmlns:a16="http://schemas.microsoft.com/office/drawing/2014/main" id="{E85CA049-B03F-4FDB-8B10-7771B366E138}"/>
                    </a:ext>
                  </a:extLst>
                </p:cNvPr>
                <p:cNvSpPr/>
                <p:nvPr/>
              </p:nvSpPr>
              <p:spPr>
                <a:xfrm rot="6912000">
                  <a:off x="5498466" y="15691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1" name="弧形 400">
                  <a:extLst>
                    <a:ext uri="{FF2B5EF4-FFF2-40B4-BE49-F238E27FC236}">
                      <a16:creationId xmlns:a16="http://schemas.microsoft.com/office/drawing/2014/main" id="{DB4F2D72-BBAC-46D4-B5D1-5EF90F776EC5}"/>
                    </a:ext>
                  </a:extLst>
                </p:cNvPr>
                <p:cNvSpPr/>
                <p:nvPr/>
              </p:nvSpPr>
              <p:spPr>
                <a:xfrm rot="7128000">
                  <a:off x="5458692" y="164715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2" name="弧形 401">
                  <a:extLst>
                    <a:ext uri="{FF2B5EF4-FFF2-40B4-BE49-F238E27FC236}">
                      <a16:creationId xmlns:a16="http://schemas.microsoft.com/office/drawing/2014/main" id="{A257961E-60E3-4C14-89D2-B5C1C6FDDA04}"/>
                    </a:ext>
                  </a:extLst>
                </p:cNvPr>
                <p:cNvSpPr/>
                <p:nvPr/>
              </p:nvSpPr>
              <p:spPr>
                <a:xfrm rot="7344000">
                  <a:off x="5414098" y="1722559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3" name="弧形 402">
                  <a:extLst>
                    <a:ext uri="{FF2B5EF4-FFF2-40B4-BE49-F238E27FC236}">
                      <a16:creationId xmlns:a16="http://schemas.microsoft.com/office/drawing/2014/main" id="{79EC6132-698A-465F-85FA-561673E1848D}"/>
                    </a:ext>
                  </a:extLst>
                </p:cNvPr>
                <p:cNvSpPr/>
                <p:nvPr/>
              </p:nvSpPr>
              <p:spPr>
                <a:xfrm rot="7560000">
                  <a:off x="5364869" y="1795015"/>
                  <a:ext cx="2788863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4" name="弧形 403">
                  <a:extLst>
                    <a:ext uri="{FF2B5EF4-FFF2-40B4-BE49-F238E27FC236}">
                      <a16:creationId xmlns:a16="http://schemas.microsoft.com/office/drawing/2014/main" id="{D1D84511-AA17-4F81-8356-CBF492311E90}"/>
                    </a:ext>
                  </a:extLst>
                </p:cNvPr>
                <p:cNvSpPr/>
                <p:nvPr/>
              </p:nvSpPr>
              <p:spPr>
                <a:xfrm rot="7776000">
                  <a:off x="5311175" y="1864234"/>
                  <a:ext cx="27889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5" name="弧形 404">
                  <a:extLst>
                    <a:ext uri="{FF2B5EF4-FFF2-40B4-BE49-F238E27FC236}">
                      <a16:creationId xmlns:a16="http://schemas.microsoft.com/office/drawing/2014/main" id="{88FAD157-4EE3-4B9A-8E72-A37B047F1468}"/>
                    </a:ext>
                  </a:extLst>
                </p:cNvPr>
                <p:cNvSpPr/>
                <p:nvPr/>
              </p:nvSpPr>
              <p:spPr>
                <a:xfrm rot="7992000">
                  <a:off x="5253239" y="1929945"/>
                  <a:ext cx="2788892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6" name="弧形 405">
                  <a:extLst>
                    <a:ext uri="{FF2B5EF4-FFF2-40B4-BE49-F238E27FC236}">
                      <a16:creationId xmlns:a16="http://schemas.microsoft.com/office/drawing/2014/main" id="{44E64DB1-A861-46D8-AEE9-3B225A98179D}"/>
                    </a:ext>
                  </a:extLst>
                </p:cNvPr>
                <p:cNvSpPr/>
                <p:nvPr/>
              </p:nvSpPr>
              <p:spPr>
                <a:xfrm rot="8208000">
                  <a:off x="5191297" y="1991887"/>
                  <a:ext cx="2788897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7" name="弧形 406">
                  <a:extLst>
                    <a:ext uri="{FF2B5EF4-FFF2-40B4-BE49-F238E27FC236}">
                      <a16:creationId xmlns:a16="http://schemas.microsoft.com/office/drawing/2014/main" id="{B10A1080-F0C8-48D3-B780-DB273F7BEEC9}"/>
                    </a:ext>
                  </a:extLst>
                </p:cNvPr>
                <p:cNvSpPr/>
                <p:nvPr/>
              </p:nvSpPr>
              <p:spPr>
                <a:xfrm rot="8424000">
                  <a:off x="5125583" y="204982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8" name="弧形 407">
                  <a:extLst>
                    <a:ext uri="{FF2B5EF4-FFF2-40B4-BE49-F238E27FC236}">
                      <a16:creationId xmlns:a16="http://schemas.microsoft.com/office/drawing/2014/main" id="{86619E1A-D82E-459E-9829-672996706324}"/>
                    </a:ext>
                  </a:extLst>
                </p:cNvPr>
                <p:cNvSpPr/>
                <p:nvPr/>
              </p:nvSpPr>
              <p:spPr>
                <a:xfrm rot="8640000">
                  <a:off x="5056364" y="210351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9" name="弧形 408">
                  <a:extLst>
                    <a:ext uri="{FF2B5EF4-FFF2-40B4-BE49-F238E27FC236}">
                      <a16:creationId xmlns:a16="http://schemas.microsoft.com/office/drawing/2014/main" id="{75268DDE-1874-4C4F-9427-DFE90608124F}"/>
                    </a:ext>
                  </a:extLst>
                </p:cNvPr>
                <p:cNvSpPr/>
                <p:nvPr/>
              </p:nvSpPr>
              <p:spPr>
                <a:xfrm rot="8856000">
                  <a:off x="4983911" y="2152750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0" name="弧形 409">
                  <a:extLst>
                    <a:ext uri="{FF2B5EF4-FFF2-40B4-BE49-F238E27FC236}">
                      <a16:creationId xmlns:a16="http://schemas.microsoft.com/office/drawing/2014/main" id="{AC98F694-2CAF-44D4-A91E-0E9DE0F3FAB6}"/>
                    </a:ext>
                  </a:extLst>
                </p:cNvPr>
                <p:cNvSpPr/>
                <p:nvPr/>
              </p:nvSpPr>
              <p:spPr>
                <a:xfrm rot="9072000">
                  <a:off x="4908506" y="2197344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1" name="弧形 410">
                  <a:extLst>
                    <a:ext uri="{FF2B5EF4-FFF2-40B4-BE49-F238E27FC236}">
                      <a16:creationId xmlns:a16="http://schemas.microsoft.com/office/drawing/2014/main" id="{CF00AAD5-638F-45D9-8414-B5B724AD6DEE}"/>
                    </a:ext>
                  </a:extLst>
                </p:cNvPr>
                <p:cNvSpPr/>
                <p:nvPr/>
              </p:nvSpPr>
              <p:spPr>
                <a:xfrm rot="9288000">
                  <a:off x="4830451" y="2237115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2" name="弧形 411">
                  <a:extLst>
                    <a:ext uri="{FF2B5EF4-FFF2-40B4-BE49-F238E27FC236}">
                      <a16:creationId xmlns:a16="http://schemas.microsoft.com/office/drawing/2014/main" id="{477AE360-3C69-4C08-888F-ECEE2759960D}"/>
                    </a:ext>
                  </a:extLst>
                </p:cNvPr>
                <p:cNvSpPr/>
                <p:nvPr/>
              </p:nvSpPr>
              <p:spPr>
                <a:xfrm rot="9504000">
                  <a:off x="4750061" y="2271907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3" name="弧形 412">
                  <a:extLst>
                    <a:ext uri="{FF2B5EF4-FFF2-40B4-BE49-F238E27FC236}">
                      <a16:creationId xmlns:a16="http://schemas.microsoft.com/office/drawing/2014/main" id="{99EE4AE9-9FE3-4BC9-B3EB-EFFCD4CDCCF3}"/>
                    </a:ext>
                  </a:extLst>
                </p:cNvPr>
                <p:cNvSpPr/>
                <p:nvPr/>
              </p:nvSpPr>
              <p:spPr>
                <a:xfrm rot="9720000">
                  <a:off x="4667635" y="230158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4" name="弧形 413">
                  <a:extLst>
                    <a:ext uri="{FF2B5EF4-FFF2-40B4-BE49-F238E27FC236}">
                      <a16:creationId xmlns:a16="http://schemas.microsoft.com/office/drawing/2014/main" id="{3E68328F-27DD-4547-824E-AE9FC679D7AE}"/>
                    </a:ext>
                  </a:extLst>
                </p:cNvPr>
                <p:cNvSpPr/>
                <p:nvPr/>
              </p:nvSpPr>
              <p:spPr>
                <a:xfrm rot="9936000">
                  <a:off x="4583511" y="2326020"/>
                  <a:ext cx="2788910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5" name="弧形 414">
                  <a:extLst>
                    <a:ext uri="{FF2B5EF4-FFF2-40B4-BE49-F238E27FC236}">
                      <a16:creationId xmlns:a16="http://schemas.microsoft.com/office/drawing/2014/main" id="{8BB8ED59-3DD1-4753-96F9-A06753FDF822}"/>
                    </a:ext>
                  </a:extLst>
                </p:cNvPr>
                <p:cNvSpPr/>
                <p:nvPr/>
              </p:nvSpPr>
              <p:spPr>
                <a:xfrm rot="10152000">
                  <a:off x="4498021" y="2345129"/>
                  <a:ext cx="2788913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6" name="弧形 415">
                  <a:extLst>
                    <a:ext uri="{FF2B5EF4-FFF2-40B4-BE49-F238E27FC236}">
                      <a16:creationId xmlns:a16="http://schemas.microsoft.com/office/drawing/2014/main" id="{7B95859E-A96E-478E-98A1-7DC4D0DDEA08}"/>
                    </a:ext>
                  </a:extLst>
                </p:cNvPr>
                <p:cNvSpPr/>
                <p:nvPr/>
              </p:nvSpPr>
              <p:spPr>
                <a:xfrm rot="10368000">
                  <a:off x="4411492" y="2358833"/>
                  <a:ext cx="2788916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7" name="弧形 416">
                  <a:extLst>
                    <a:ext uri="{FF2B5EF4-FFF2-40B4-BE49-F238E27FC236}">
                      <a16:creationId xmlns:a16="http://schemas.microsoft.com/office/drawing/2014/main" id="{ECFBFF7C-67C6-4C3B-8A15-591CB1850EDB}"/>
                    </a:ext>
                  </a:extLst>
                </p:cNvPr>
                <p:cNvSpPr/>
                <p:nvPr/>
              </p:nvSpPr>
              <p:spPr>
                <a:xfrm rot="10584000">
                  <a:off x="4324281" y="2367078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8" name="弧形 417">
                  <a:extLst>
                    <a:ext uri="{FF2B5EF4-FFF2-40B4-BE49-F238E27FC236}">
                      <a16:creationId xmlns:a16="http://schemas.microsoft.com/office/drawing/2014/main" id="{23806E36-60A0-495B-935E-F32AFEF80DE6}"/>
                    </a:ext>
                  </a:extLst>
                </p:cNvPr>
                <p:cNvSpPr/>
                <p:nvPr/>
              </p:nvSpPr>
              <p:spPr>
                <a:xfrm rot="10800000">
                  <a:off x="4236722" y="2369830"/>
                  <a:ext cx="2788919" cy="278892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9" name="弧形 418">
                  <a:extLst>
                    <a:ext uri="{FF2B5EF4-FFF2-40B4-BE49-F238E27FC236}">
                      <a16:creationId xmlns:a16="http://schemas.microsoft.com/office/drawing/2014/main" id="{E290A43C-E265-4381-BF82-AB0E487E27B7}"/>
                    </a:ext>
                  </a:extLst>
                </p:cNvPr>
                <p:cNvSpPr/>
                <p:nvPr/>
              </p:nvSpPr>
              <p:spPr>
                <a:xfrm rot="11016000">
                  <a:off x="4149164" y="236707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0" name="弧形 419">
                  <a:extLst>
                    <a:ext uri="{FF2B5EF4-FFF2-40B4-BE49-F238E27FC236}">
                      <a16:creationId xmlns:a16="http://schemas.microsoft.com/office/drawing/2014/main" id="{08470616-0A11-4BFF-BCB6-2F9AB26E3EFC}"/>
                    </a:ext>
                  </a:extLst>
                </p:cNvPr>
                <p:cNvSpPr/>
                <p:nvPr/>
              </p:nvSpPr>
              <p:spPr>
                <a:xfrm rot="11232000">
                  <a:off x="4061946" y="235883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1" name="弧形 420">
                  <a:extLst>
                    <a:ext uri="{FF2B5EF4-FFF2-40B4-BE49-F238E27FC236}">
                      <a16:creationId xmlns:a16="http://schemas.microsoft.com/office/drawing/2014/main" id="{BF07AF24-62B2-47FE-A247-232AC49BDC05}"/>
                    </a:ext>
                  </a:extLst>
                </p:cNvPr>
                <p:cNvSpPr/>
                <p:nvPr/>
              </p:nvSpPr>
              <p:spPr>
                <a:xfrm rot="11448000">
                  <a:off x="3975427" y="234512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2" name="弧形 421">
                  <a:extLst>
                    <a:ext uri="{FF2B5EF4-FFF2-40B4-BE49-F238E27FC236}">
                      <a16:creationId xmlns:a16="http://schemas.microsoft.com/office/drawing/2014/main" id="{89CBF2F6-3074-48DF-9BD2-8BEF974E1476}"/>
                    </a:ext>
                  </a:extLst>
                </p:cNvPr>
                <p:cNvSpPr/>
                <p:nvPr/>
              </p:nvSpPr>
              <p:spPr>
                <a:xfrm rot="11664000">
                  <a:off x="3889934" y="2326017"/>
                  <a:ext cx="2788916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3" name="弧形 422">
                  <a:extLst>
                    <a:ext uri="{FF2B5EF4-FFF2-40B4-BE49-F238E27FC236}">
                      <a16:creationId xmlns:a16="http://schemas.microsoft.com/office/drawing/2014/main" id="{4E03A11A-4651-4090-B1AF-C92A8E6ED8E8}"/>
                    </a:ext>
                  </a:extLst>
                </p:cNvPr>
                <p:cNvSpPr/>
                <p:nvPr/>
              </p:nvSpPr>
              <p:spPr>
                <a:xfrm rot="11880000">
                  <a:off x="3805807" y="230157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4" name="弧形 423">
                  <a:extLst>
                    <a:ext uri="{FF2B5EF4-FFF2-40B4-BE49-F238E27FC236}">
                      <a16:creationId xmlns:a16="http://schemas.microsoft.com/office/drawing/2014/main" id="{9693EF01-E9C7-4EEA-9F84-D632AEB986AA}"/>
                    </a:ext>
                  </a:extLst>
                </p:cNvPr>
                <p:cNvSpPr/>
                <p:nvPr/>
              </p:nvSpPr>
              <p:spPr>
                <a:xfrm rot="12096000">
                  <a:off x="3723386" y="227189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5" name="弧形 424">
                  <a:extLst>
                    <a:ext uri="{FF2B5EF4-FFF2-40B4-BE49-F238E27FC236}">
                      <a16:creationId xmlns:a16="http://schemas.microsoft.com/office/drawing/2014/main" id="{B904316E-FF63-4C03-9817-A7CC2A87146C}"/>
                    </a:ext>
                  </a:extLst>
                </p:cNvPr>
                <p:cNvSpPr/>
                <p:nvPr/>
              </p:nvSpPr>
              <p:spPr>
                <a:xfrm rot="12312000">
                  <a:off x="3642987" y="2237105"/>
                  <a:ext cx="2788916" cy="278891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6" name="弧形 425">
                  <a:extLst>
                    <a:ext uri="{FF2B5EF4-FFF2-40B4-BE49-F238E27FC236}">
                      <a16:creationId xmlns:a16="http://schemas.microsoft.com/office/drawing/2014/main" id="{E4C292BB-46D2-481C-B9EA-D2F26BFCCD9F}"/>
                    </a:ext>
                  </a:extLst>
                </p:cNvPr>
                <p:cNvSpPr/>
                <p:nvPr/>
              </p:nvSpPr>
              <p:spPr>
                <a:xfrm rot="12528000">
                  <a:off x="3564932" y="2197334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7" name="弧形 426">
                  <a:extLst>
                    <a:ext uri="{FF2B5EF4-FFF2-40B4-BE49-F238E27FC236}">
                      <a16:creationId xmlns:a16="http://schemas.microsoft.com/office/drawing/2014/main" id="{B38E8440-3B45-46F2-96E2-EF3B18D4DAAF}"/>
                    </a:ext>
                  </a:extLst>
                </p:cNvPr>
                <p:cNvSpPr/>
                <p:nvPr/>
              </p:nvSpPr>
              <p:spPr>
                <a:xfrm rot="12744000">
                  <a:off x="3489533" y="2152740"/>
                  <a:ext cx="2788919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8" name="弧形 427">
                  <a:extLst>
                    <a:ext uri="{FF2B5EF4-FFF2-40B4-BE49-F238E27FC236}">
                      <a16:creationId xmlns:a16="http://schemas.microsoft.com/office/drawing/2014/main" id="{7070795B-8DE5-44F4-B552-3A94354406CC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1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9" name="弧形 428">
                  <a:extLst>
                    <a:ext uri="{FF2B5EF4-FFF2-40B4-BE49-F238E27FC236}">
                      <a16:creationId xmlns:a16="http://schemas.microsoft.com/office/drawing/2014/main" id="{35315B8C-E7AC-4B0E-9860-654459BE1115}"/>
                    </a:ext>
                  </a:extLst>
                </p:cNvPr>
                <p:cNvSpPr/>
                <p:nvPr/>
              </p:nvSpPr>
              <p:spPr>
                <a:xfrm rot="13176000">
                  <a:off x="3347859" y="2049810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0" name="弧形 429">
                  <a:extLst>
                    <a:ext uri="{FF2B5EF4-FFF2-40B4-BE49-F238E27FC236}">
                      <a16:creationId xmlns:a16="http://schemas.microsoft.com/office/drawing/2014/main" id="{909F92A2-3637-4757-9A20-F1F05912A480}"/>
                    </a:ext>
                  </a:extLst>
                </p:cNvPr>
                <p:cNvSpPr/>
                <p:nvPr/>
              </p:nvSpPr>
              <p:spPr>
                <a:xfrm rot="13392000">
                  <a:off x="3282145" y="199187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1" name="弧形 430">
                  <a:extLst>
                    <a:ext uri="{FF2B5EF4-FFF2-40B4-BE49-F238E27FC236}">
                      <a16:creationId xmlns:a16="http://schemas.microsoft.com/office/drawing/2014/main" id="{AE6BB094-A9C4-47AE-821C-3EBBF33CA409}"/>
                    </a:ext>
                  </a:extLst>
                </p:cNvPr>
                <p:cNvSpPr/>
                <p:nvPr/>
              </p:nvSpPr>
              <p:spPr>
                <a:xfrm rot="13608000">
                  <a:off x="3220205" y="1929935"/>
                  <a:ext cx="2788920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2" name="弧形 431">
                  <a:extLst>
                    <a:ext uri="{FF2B5EF4-FFF2-40B4-BE49-F238E27FC236}">
                      <a16:creationId xmlns:a16="http://schemas.microsoft.com/office/drawing/2014/main" id="{82EC0E5D-28FF-4183-92D3-E16540A8EFA6}"/>
                    </a:ext>
                  </a:extLst>
                </p:cNvPr>
                <p:cNvSpPr/>
                <p:nvPr/>
              </p:nvSpPr>
              <p:spPr>
                <a:xfrm rot="13824000">
                  <a:off x="3162275" y="1864221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3" name="弧形 432">
                  <a:extLst>
                    <a:ext uri="{FF2B5EF4-FFF2-40B4-BE49-F238E27FC236}">
                      <a16:creationId xmlns:a16="http://schemas.microsoft.com/office/drawing/2014/main" id="{6FF4B04C-F1B2-4276-AACC-20FFE6B94E62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4" name="弧形 433">
                  <a:extLst>
                    <a:ext uri="{FF2B5EF4-FFF2-40B4-BE49-F238E27FC236}">
                      <a16:creationId xmlns:a16="http://schemas.microsoft.com/office/drawing/2014/main" id="{E86D600E-84A0-4ADF-B1C6-6168F31A721D}"/>
                    </a:ext>
                  </a:extLst>
                </p:cNvPr>
                <p:cNvSpPr/>
                <p:nvPr/>
              </p:nvSpPr>
              <p:spPr>
                <a:xfrm rot="14256000">
                  <a:off x="3059342" y="1722550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5" name="弧形 434">
                  <a:extLst>
                    <a:ext uri="{FF2B5EF4-FFF2-40B4-BE49-F238E27FC236}">
                      <a16:creationId xmlns:a16="http://schemas.microsoft.com/office/drawing/2014/main" id="{50A21641-2576-4C55-9E1B-944C71867F9E}"/>
                    </a:ext>
                  </a:extLst>
                </p:cNvPr>
                <p:cNvSpPr/>
                <p:nvPr/>
              </p:nvSpPr>
              <p:spPr>
                <a:xfrm rot="14472000">
                  <a:off x="3014745" y="1647148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6" name="弧形 435">
                  <a:extLst>
                    <a:ext uri="{FF2B5EF4-FFF2-40B4-BE49-F238E27FC236}">
                      <a16:creationId xmlns:a16="http://schemas.microsoft.com/office/drawing/2014/main" id="{0A0192C9-2BB3-4992-868D-485F2AF47E4B}"/>
                    </a:ext>
                  </a:extLst>
                </p:cNvPr>
                <p:cNvSpPr/>
                <p:nvPr/>
              </p:nvSpPr>
              <p:spPr>
                <a:xfrm rot="14688000">
                  <a:off x="2974980" y="1569093"/>
                  <a:ext cx="2788920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7" name="弧形 436">
                  <a:extLst>
                    <a:ext uri="{FF2B5EF4-FFF2-40B4-BE49-F238E27FC236}">
                      <a16:creationId xmlns:a16="http://schemas.microsoft.com/office/drawing/2014/main" id="{883D81E6-9AE7-402B-82DC-24BCD7AA8972}"/>
                    </a:ext>
                  </a:extLst>
                </p:cNvPr>
                <p:cNvSpPr/>
                <p:nvPr/>
              </p:nvSpPr>
              <p:spPr>
                <a:xfrm rot="14904000">
                  <a:off x="2940188" y="1488696"/>
                  <a:ext cx="278891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8" name="弧形 437">
                  <a:extLst>
                    <a:ext uri="{FF2B5EF4-FFF2-40B4-BE49-F238E27FC236}">
                      <a16:creationId xmlns:a16="http://schemas.microsoft.com/office/drawing/2014/main" id="{275A7AC1-9B22-48F7-97E4-6776F8DEDF69}"/>
                    </a:ext>
                  </a:extLst>
                </p:cNvPr>
                <p:cNvSpPr/>
                <p:nvPr/>
              </p:nvSpPr>
              <p:spPr>
                <a:xfrm rot="15120000">
                  <a:off x="2910509" y="1406273"/>
                  <a:ext cx="2788920" cy="278853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9" name="弧形 438">
                  <a:extLst>
                    <a:ext uri="{FF2B5EF4-FFF2-40B4-BE49-F238E27FC236}">
                      <a16:creationId xmlns:a16="http://schemas.microsoft.com/office/drawing/2014/main" id="{3FF64526-C57A-44AC-9E3D-E5C58ECF5336}"/>
                    </a:ext>
                  </a:extLst>
                </p:cNvPr>
                <p:cNvSpPr/>
                <p:nvPr/>
              </p:nvSpPr>
              <p:spPr>
                <a:xfrm rot="15336000">
                  <a:off x="2886072" y="1322149"/>
                  <a:ext cx="2788920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0" name="弧形 439">
                  <a:extLst>
                    <a:ext uri="{FF2B5EF4-FFF2-40B4-BE49-F238E27FC236}">
                      <a16:creationId xmlns:a16="http://schemas.microsoft.com/office/drawing/2014/main" id="{2B16DBA6-9B01-4DBC-BE46-3E7923C4F5EB}"/>
                    </a:ext>
                  </a:extLst>
                </p:cNvPr>
                <p:cNvSpPr/>
                <p:nvPr/>
              </p:nvSpPr>
              <p:spPr>
                <a:xfrm rot="15552001">
                  <a:off x="2866960" y="1236656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1" name="弧形 440">
                  <a:extLst>
                    <a:ext uri="{FF2B5EF4-FFF2-40B4-BE49-F238E27FC236}">
                      <a16:creationId xmlns:a16="http://schemas.microsoft.com/office/drawing/2014/main" id="{24D0C05F-DF14-414E-9660-EEB278D7AC87}"/>
                    </a:ext>
                  </a:extLst>
                </p:cNvPr>
                <p:cNvSpPr/>
                <p:nvPr/>
              </p:nvSpPr>
              <p:spPr>
                <a:xfrm rot="15767999">
                  <a:off x="2853259" y="1150134"/>
                  <a:ext cx="2788920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2" name="弧形 441">
                  <a:extLst>
                    <a:ext uri="{FF2B5EF4-FFF2-40B4-BE49-F238E27FC236}">
                      <a16:creationId xmlns:a16="http://schemas.microsoft.com/office/drawing/2014/main" id="{70EE77F4-73BF-4760-9EAA-BE6A2AD5EE1C}"/>
                    </a:ext>
                  </a:extLst>
                </p:cNvPr>
                <p:cNvSpPr/>
                <p:nvPr/>
              </p:nvSpPr>
              <p:spPr>
                <a:xfrm rot="15984000">
                  <a:off x="2845013" y="1062918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29000">
                        <a:schemeClr val="accent1">
                          <a:alpha val="45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 fontScale="47500" lnSpcReduction="20000"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340" name="文本框 339">
              <a:extLst>
                <a:ext uri="{FF2B5EF4-FFF2-40B4-BE49-F238E27FC236}">
                  <a16:creationId xmlns:a16="http://schemas.microsoft.com/office/drawing/2014/main" id="{73980F4C-248E-4866-81DB-A85A55D75CF0}"/>
                </a:ext>
              </a:extLst>
            </p:cNvPr>
            <p:cNvSpPr txBox="1"/>
            <p:nvPr/>
          </p:nvSpPr>
          <p:spPr>
            <a:xfrm>
              <a:off x="3233587" y="2749580"/>
              <a:ext cx="1021248" cy="52753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</a:rPr>
                <a:t>工业</a:t>
              </a:r>
              <a:endParaRPr lang="en-US" sz="2000" b="1" spc="300" dirty="0">
                <a:solidFill>
                  <a:schemeClr val="bg1"/>
                </a:solidFill>
              </a:endParaRPr>
            </a:p>
          </p:txBody>
        </p:sp>
      </p:grpSp>
      <p:sp>
        <p:nvSpPr>
          <p:cNvPr id="868" name="椭圆 867">
            <a:extLst>
              <a:ext uri="{FF2B5EF4-FFF2-40B4-BE49-F238E27FC236}">
                <a16:creationId xmlns:a16="http://schemas.microsoft.com/office/drawing/2014/main" id="{E0048B33-B4BF-4C71-B9D9-0EF3CA95EED4}"/>
              </a:ext>
            </a:extLst>
          </p:cNvPr>
          <p:cNvSpPr/>
          <p:nvPr/>
        </p:nvSpPr>
        <p:spPr>
          <a:xfrm rot="17100000" flipH="1">
            <a:off x="4797225" y="4108152"/>
            <a:ext cx="509622" cy="509622"/>
          </a:xfrm>
          <a:prstGeom prst="ellipse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1" name="椭圆 970">
            <a:extLst>
              <a:ext uri="{FF2B5EF4-FFF2-40B4-BE49-F238E27FC236}">
                <a16:creationId xmlns:a16="http://schemas.microsoft.com/office/drawing/2014/main" id="{808DC36D-3F9B-4F6E-9FA7-0D024841DAF7}"/>
              </a:ext>
            </a:extLst>
          </p:cNvPr>
          <p:cNvSpPr/>
          <p:nvPr/>
        </p:nvSpPr>
        <p:spPr>
          <a:xfrm rot="15300000" flipH="1">
            <a:off x="6407167" y="4328191"/>
            <a:ext cx="285739" cy="285739"/>
          </a:xfrm>
          <a:prstGeom prst="ellipse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lumMod val="60000"/>
                  <a:lumOff val="40000"/>
                  <a:alpha val="1800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2" name="椭圆 971">
            <a:extLst>
              <a:ext uri="{FF2B5EF4-FFF2-40B4-BE49-F238E27FC236}">
                <a16:creationId xmlns:a16="http://schemas.microsoft.com/office/drawing/2014/main" id="{3B759B62-D3AF-461E-8328-B291A1DA14D5}"/>
              </a:ext>
            </a:extLst>
          </p:cNvPr>
          <p:cNvSpPr/>
          <p:nvPr/>
        </p:nvSpPr>
        <p:spPr>
          <a:xfrm rot="15300000" flipH="1">
            <a:off x="2667702" y="3214610"/>
            <a:ext cx="1043311" cy="1043311"/>
          </a:xfrm>
          <a:prstGeom prst="ellipse">
            <a:avLst/>
          </a:prstGeom>
          <a:gradFill>
            <a:gsLst>
              <a:gs pos="100000">
                <a:schemeClr val="accent1">
                  <a:alpha val="57000"/>
                </a:schemeClr>
              </a:gs>
              <a:gs pos="17000">
                <a:schemeClr val="accent1">
                  <a:lumMod val="60000"/>
                  <a:lumOff val="40000"/>
                  <a:alpha val="100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9" name="椭圆 978">
            <a:extLst>
              <a:ext uri="{FF2B5EF4-FFF2-40B4-BE49-F238E27FC236}">
                <a16:creationId xmlns:a16="http://schemas.microsoft.com/office/drawing/2014/main" id="{8BBFD56D-4E14-4897-86EA-1D5FA56AEF16}"/>
              </a:ext>
            </a:extLst>
          </p:cNvPr>
          <p:cNvSpPr/>
          <p:nvPr/>
        </p:nvSpPr>
        <p:spPr>
          <a:xfrm rot="15300000" flipH="1">
            <a:off x="9844966" y="1430424"/>
            <a:ext cx="739970" cy="739970"/>
          </a:xfrm>
          <a:prstGeom prst="ellipse">
            <a:avLst/>
          </a:prstGeom>
          <a:gradFill>
            <a:gsLst>
              <a:gs pos="100000">
                <a:schemeClr val="accent1">
                  <a:alpha val="47000"/>
                </a:schemeClr>
              </a:gs>
              <a:gs pos="17000">
                <a:schemeClr val="accent1">
                  <a:lumMod val="60000"/>
                  <a:lumOff val="40000"/>
                  <a:alpha val="100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4" name="椭圆 973">
            <a:extLst>
              <a:ext uri="{FF2B5EF4-FFF2-40B4-BE49-F238E27FC236}">
                <a16:creationId xmlns:a16="http://schemas.microsoft.com/office/drawing/2014/main" id="{A42CC8A6-1DD6-44A6-9BF8-1A7EADAD225D}"/>
              </a:ext>
            </a:extLst>
          </p:cNvPr>
          <p:cNvSpPr/>
          <p:nvPr/>
        </p:nvSpPr>
        <p:spPr>
          <a:xfrm rot="17064535" flipH="1">
            <a:off x="8667272" y="3014438"/>
            <a:ext cx="975943" cy="975943"/>
          </a:xfrm>
          <a:prstGeom prst="ellipse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3" name="椭圆 972">
            <a:extLst>
              <a:ext uri="{FF2B5EF4-FFF2-40B4-BE49-F238E27FC236}">
                <a16:creationId xmlns:a16="http://schemas.microsoft.com/office/drawing/2014/main" id="{6D556F62-DC2B-4D02-8C7A-C285284ABE9C}"/>
              </a:ext>
            </a:extLst>
          </p:cNvPr>
          <p:cNvSpPr/>
          <p:nvPr/>
        </p:nvSpPr>
        <p:spPr>
          <a:xfrm rot="15300000" flipH="1">
            <a:off x="5661026" y="2415045"/>
            <a:ext cx="526729" cy="526729"/>
          </a:xfrm>
          <a:prstGeom prst="ellipse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5" name="箭头: 右 974">
            <a:extLst>
              <a:ext uri="{FF2B5EF4-FFF2-40B4-BE49-F238E27FC236}">
                <a16:creationId xmlns:a16="http://schemas.microsoft.com/office/drawing/2014/main" id="{28826FE5-5AAF-46DA-8A46-C85B9872963E}"/>
              </a:ext>
            </a:extLst>
          </p:cNvPr>
          <p:cNvSpPr/>
          <p:nvPr/>
        </p:nvSpPr>
        <p:spPr>
          <a:xfrm rot="16200000">
            <a:off x="-190973" y="3961121"/>
            <a:ext cx="2587313" cy="1281566"/>
          </a:xfrm>
          <a:prstGeom prst="rightArrow">
            <a:avLst>
              <a:gd name="adj1" fmla="val 50000"/>
              <a:gd name="adj2" fmla="val 54592"/>
            </a:avLst>
          </a:prstGeom>
          <a:gradFill>
            <a:gsLst>
              <a:gs pos="100000">
                <a:schemeClr val="accent1">
                  <a:alpha val="1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6" name="箭头: 右 975">
            <a:extLst>
              <a:ext uri="{FF2B5EF4-FFF2-40B4-BE49-F238E27FC236}">
                <a16:creationId xmlns:a16="http://schemas.microsoft.com/office/drawing/2014/main" id="{BB4F2032-5784-476E-99A7-FF6301881342}"/>
              </a:ext>
            </a:extLst>
          </p:cNvPr>
          <p:cNvSpPr/>
          <p:nvPr/>
        </p:nvSpPr>
        <p:spPr>
          <a:xfrm rot="16200000">
            <a:off x="1499453" y="5201404"/>
            <a:ext cx="1294515" cy="641208"/>
          </a:xfrm>
          <a:prstGeom prst="rightArrow">
            <a:avLst>
              <a:gd name="adj1" fmla="val 50000"/>
              <a:gd name="adj2" fmla="val 81169"/>
            </a:avLst>
          </a:prstGeom>
          <a:gradFill>
            <a:gsLst>
              <a:gs pos="100000">
                <a:schemeClr val="accent1">
                  <a:alpha val="1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7" name="箭头: 右 976">
            <a:extLst>
              <a:ext uri="{FF2B5EF4-FFF2-40B4-BE49-F238E27FC236}">
                <a16:creationId xmlns:a16="http://schemas.microsoft.com/office/drawing/2014/main" id="{4ADE7CC6-0B83-4A84-9EAB-89B3AACE6904}"/>
              </a:ext>
            </a:extLst>
          </p:cNvPr>
          <p:cNvSpPr/>
          <p:nvPr/>
        </p:nvSpPr>
        <p:spPr>
          <a:xfrm rot="16200000">
            <a:off x="9794544" y="3961122"/>
            <a:ext cx="2587313" cy="1281566"/>
          </a:xfrm>
          <a:prstGeom prst="rightArrow">
            <a:avLst>
              <a:gd name="adj1" fmla="val 50000"/>
              <a:gd name="adj2" fmla="val 54592"/>
            </a:avLst>
          </a:prstGeom>
          <a:gradFill>
            <a:gsLst>
              <a:gs pos="100000">
                <a:schemeClr val="accent1">
                  <a:alpha val="1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8" name="箭头: 右 977">
            <a:extLst>
              <a:ext uri="{FF2B5EF4-FFF2-40B4-BE49-F238E27FC236}">
                <a16:creationId xmlns:a16="http://schemas.microsoft.com/office/drawing/2014/main" id="{E58B0B44-DFED-425C-BBB0-ECD49FA05BCC}"/>
              </a:ext>
            </a:extLst>
          </p:cNvPr>
          <p:cNvSpPr/>
          <p:nvPr/>
        </p:nvSpPr>
        <p:spPr>
          <a:xfrm rot="16200000">
            <a:off x="9643567" y="5518343"/>
            <a:ext cx="1294515" cy="641208"/>
          </a:xfrm>
          <a:prstGeom prst="rightArrow">
            <a:avLst>
              <a:gd name="adj1" fmla="val 50000"/>
              <a:gd name="adj2" fmla="val 81169"/>
            </a:avLst>
          </a:prstGeom>
          <a:gradFill>
            <a:gsLst>
              <a:gs pos="100000">
                <a:schemeClr val="accent1">
                  <a:alpha val="1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21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2E534759-FF42-4B32-8BE3-9AFA5B56EA3B}"/>
              </a:ext>
            </a:extLst>
          </p:cNvPr>
          <p:cNvGrpSpPr/>
          <p:nvPr/>
        </p:nvGrpSpPr>
        <p:grpSpPr>
          <a:xfrm>
            <a:off x="-88730" y="673209"/>
            <a:ext cx="7186288" cy="7186288"/>
            <a:chOff x="250822" y="673209"/>
            <a:chExt cx="7186288" cy="7186288"/>
          </a:xfrm>
        </p:grpSpPr>
        <p:pic>
          <p:nvPicPr>
            <p:cNvPr id="5" name="图片 4" descr="手里拿着手机&#10;&#10;描述已自动生成">
              <a:extLst>
                <a:ext uri="{FF2B5EF4-FFF2-40B4-BE49-F238E27FC236}">
                  <a16:creationId xmlns:a16="http://schemas.microsoft.com/office/drawing/2014/main" id="{93349956-45B2-450C-B4C5-0987F018B8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6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0822" y="673209"/>
              <a:ext cx="7186288" cy="7186288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A70B117-5CFA-4751-B373-9DC9F0627266}"/>
                </a:ext>
              </a:extLst>
            </p:cNvPr>
            <p:cNvSpPr/>
            <p:nvPr/>
          </p:nvSpPr>
          <p:spPr>
            <a:xfrm>
              <a:off x="3328416" y="1749911"/>
              <a:ext cx="2342395" cy="3937657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1E63759-F30B-459E-89BA-19C3C7B3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843990-5CFE-4F12-95A6-A0C444132BD6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手机样机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BB8AA03-8247-4459-84DD-3F3FC1FAECB2}"/>
              </a:ext>
            </a:extLst>
          </p:cNvPr>
          <p:cNvGrpSpPr/>
          <p:nvPr/>
        </p:nvGrpSpPr>
        <p:grpSpPr>
          <a:xfrm>
            <a:off x="8239639" y="1465334"/>
            <a:ext cx="3373339" cy="1571347"/>
            <a:chOff x="8515955" y="1696990"/>
            <a:chExt cx="3373339" cy="1571347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21B3C67-8360-4B70-BC9C-51F5D0FE2DF0}"/>
                </a:ext>
              </a:extLst>
            </p:cNvPr>
            <p:cNvSpPr txBox="1"/>
            <p:nvPr/>
          </p:nvSpPr>
          <p:spPr>
            <a:xfrm>
              <a:off x="8515955" y="1696990"/>
              <a:ext cx="2339102" cy="52322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输入你的标题</a:t>
              </a:r>
              <a:endParaRPr 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BCD24B0F-F634-45EC-BE8B-BE901C88D6C6}"/>
                </a:ext>
              </a:extLst>
            </p:cNvPr>
            <p:cNvSpPr/>
            <p:nvPr/>
          </p:nvSpPr>
          <p:spPr>
            <a:xfrm>
              <a:off x="8515955" y="2244595"/>
              <a:ext cx="3373339" cy="1023742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6FD6291C-CBBB-465B-AD70-D6F313A90026}"/>
              </a:ext>
            </a:extLst>
          </p:cNvPr>
          <p:cNvGrpSpPr/>
          <p:nvPr/>
        </p:nvGrpSpPr>
        <p:grpSpPr>
          <a:xfrm>
            <a:off x="8277454" y="3610193"/>
            <a:ext cx="3248805" cy="2221206"/>
            <a:chOff x="8568518" y="3897372"/>
            <a:chExt cx="3248805" cy="2221206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523CA656-0DD4-4C6A-B697-A7AA540B3018}"/>
                </a:ext>
              </a:extLst>
            </p:cNvPr>
            <p:cNvGrpSpPr/>
            <p:nvPr/>
          </p:nvGrpSpPr>
          <p:grpSpPr>
            <a:xfrm>
              <a:off x="10261760" y="3897372"/>
              <a:ext cx="716938" cy="1025164"/>
              <a:chOff x="3343916" y="3981002"/>
              <a:chExt cx="716938" cy="1025164"/>
            </a:xfrm>
          </p:grpSpPr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4952B843-B815-452E-B4BD-BD367C42D808}"/>
                  </a:ext>
                </a:extLst>
              </p:cNvPr>
              <p:cNvGrpSpPr/>
              <p:nvPr/>
            </p:nvGrpSpPr>
            <p:grpSpPr>
              <a:xfrm>
                <a:off x="3343916" y="3981002"/>
                <a:ext cx="716938" cy="1025164"/>
                <a:chOff x="3343916" y="3981002"/>
                <a:chExt cx="716938" cy="1025164"/>
              </a:xfrm>
            </p:grpSpPr>
            <p:sp>
              <p:nvSpPr>
                <p:cNvPr id="111" name="标题 6">
                  <a:extLst>
                    <a:ext uri="{FF2B5EF4-FFF2-40B4-BE49-F238E27FC236}">
                      <a16:creationId xmlns:a16="http://schemas.microsoft.com/office/drawing/2014/main" id="{32B2BB4D-1666-4F79-851A-188D7CAD219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468988" y="4761484"/>
                  <a:ext cx="466795" cy="2446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zh-CN" altLang="en-US" sz="1100" kern="100" dirty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  <a:ea typeface="+mn-ea"/>
                      <a:cs typeface="Times New Roman" panose="02020603050405020304" pitchFamily="18" charset="0"/>
                    </a:rPr>
                    <a:t>记录</a:t>
                  </a:r>
                </a:p>
              </p:txBody>
            </p:sp>
            <p:sp>
              <p:nvSpPr>
                <p:cNvPr id="112" name="椭圆 111">
                  <a:extLst>
                    <a:ext uri="{FF2B5EF4-FFF2-40B4-BE49-F238E27FC236}">
                      <a16:creationId xmlns:a16="http://schemas.microsoft.com/office/drawing/2014/main" id="{F0DCC827-737F-4A87-8CD3-3D802365E20B}"/>
                    </a:ext>
                  </a:extLst>
                </p:cNvPr>
                <p:cNvSpPr/>
                <p:nvPr/>
              </p:nvSpPr>
              <p:spPr>
                <a:xfrm rot="12600000">
                  <a:off x="3343916" y="3981002"/>
                  <a:ext cx="716938" cy="716938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alpha val="34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2700000" scaled="1"/>
                </a:gradFill>
                <a:ln w="6350">
                  <a:noFill/>
                </a:ln>
                <a:effectLst>
                  <a:outerShdw blurRad="50800" dist="38100" dir="5400000" algn="t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10" name="iconfont-11910-5478353">
                <a:extLst>
                  <a:ext uri="{FF2B5EF4-FFF2-40B4-BE49-F238E27FC236}">
                    <a16:creationId xmlns:a16="http://schemas.microsoft.com/office/drawing/2014/main" id="{F7B41E55-E960-451A-94DF-E509A8789C8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528347" y="4169919"/>
                <a:ext cx="362762" cy="337804"/>
              </a:xfrm>
              <a:custGeom>
                <a:avLst/>
                <a:gdLst>
                  <a:gd name="T0" fmla="*/ 8052 w 11204"/>
                  <a:gd name="T1" fmla="*/ 701 h 10433"/>
                  <a:gd name="T2" fmla="*/ 7702 w 11204"/>
                  <a:gd name="T3" fmla="*/ 6 h 10433"/>
                  <a:gd name="T4" fmla="*/ 7352 w 11204"/>
                  <a:gd name="T5" fmla="*/ 701 h 10433"/>
                  <a:gd name="T6" fmla="*/ 3854 w 11204"/>
                  <a:gd name="T7" fmla="*/ 353 h 10433"/>
                  <a:gd name="T8" fmla="*/ 3504 w 11204"/>
                  <a:gd name="T9" fmla="*/ 6 h 10433"/>
                  <a:gd name="T10" fmla="*/ 3154 w 11204"/>
                  <a:gd name="T11" fmla="*/ 353 h 10433"/>
                  <a:gd name="T12" fmla="*/ 1755 w 11204"/>
                  <a:gd name="T13" fmla="*/ 701 h 10433"/>
                  <a:gd name="T14" fmla="*/ 5 w 11204"/>
                  <a:gd name="T15" fmla="*/ 2438 h 10433"/>
                  <a:gd name="T16" fmla="*/ 513 w 11204"/>
                  <a:gd name="T17" fmla="*/ 9925 h 10433"/>
                  <a:gd name="T18" fmla="*/ 9450 w 11204"/>
                  <a:gd name="T19" fmla="*/ 10428 h 10433"/>
                  <a:gd name="T20" fmla="*/ 11200 w 11204"/>
                  <a:gd name="T21" fmla="*/ 8691 h 10433"/>
                  <a:gd name="T22" fmla="*/ 10693 w 11204"/>
                  <a:gd name="T23" fmla="*/ 1205 h 10433"/>
                  <a:gd name="T24" fmla="*/ 707 w 11204"/>
                  <a:gd name="T25" fmla="*/ 2438 h 10433"/>
                  <a:gd name="T26" fmla="*/ 3155 w 11204"/>
                  <a:gd name="T27" fmla="*/ 1396 h 10433"/>
                  <a:gd name="T28" fmla="*/ 3252 w 11204"/>
                  <a:gd name="T29" fmla="*/ 1996 h 10433"/>
                  <a:gd name="T30" fmla="*/ 3759 w 11204"/>
                  <a:gd name="T31" fmla="*/ 1996 h 10433"/>
                  <a:gd name="T32" fmla="*/ 3855 w 11204"/>
                  <a:gd name="T33" fmla="*/ 1396 h 10433"/>
                  <a:gd name="T34" fmla="*/ 7353 w 11204"/>
                  <a:gd name="T35" fmla="*/ 1743 h 10433"/>
                  <a:gd name="T36" fmla="*/ 7950 w 11204"/>
                  <a:gd name="T37" fmla="*/ 1990 h 10433"/>
                  <a:gd name="T38" fmla="*/ 8053 w 11204"/>
                  <a:gd name="T39" fmla="*/ 1396 h 10433"/>
                  <a:gd name="T40" fmla="*/ 10500 w 11204"/>
                  <a:gd name="T41" fmla="*/ 2438 h 10433"/>
                  <a:gd name="T42" fmla="*/ 707 w 11204"/>
                  <a:gd name="T43" fmla="*/ 3480 h 10433"/>
                  <a:gd name="T44" fmla="*/ 10499 w 11204"/>
                  <a:gd name="T45" fmla="*/ 8691 h 10433"/>
                  <a:gd name="T46" fmla="*/ 1757 w 11204"/>
                  <a:gd name="T47" fmla="*/ 9733 h 10433"/>
                  <a:gd name="T48" fmla="*/ 707 w 11204"/>
                  <a:gd name="T49" fmla="*/ 4175 h 10433"/>
                  <a:gd name="T50" fmla="*/ 10499 w 11204"/>
                  <a:gd name="T51" fmla="*/ 8691 h 10433"/>
                  <a:gd name="T52" fmla="*/ 2504 w 11204"/>
                  <a:gd name="T53" fmla="*/ 8691 h 10433"/>
                  <a:gd name="T54" fmla="*/ 3202 w 11204"/>
                  <a:gd name="T55" fmla="*/ 7996 h 10433"/>
                  <a:gd name="T56" fmla="*/ 2502 w 11204"/>
                  <a:gd name="T57" fmla="*/ 7301 h 10433"/>
                  <a:gd name="T58" fmla="*/ 1802 w 11204"/>
                  <a:gd name="T59" fmla="*/ 7996 h 10433"/>
                  <a:gd name="T60" fmla="*/ 2504 w 11204"/>
                  <a:gd name="T61" fmla="*/ 8691 h 10433"/>
                  <a:gd name="T62" fmla="*/ 2991 w 11204"/>
                  <a:gd name="T63" fmla="*/ 6398 h 10433"/>
                  <a:gd name="T64" fmla="*/ 2991 w 11204"/>
                  <a:gd name="T65" fmla="*/ 5426 h 10433"/>
                  <a:gd name="T66" fmla="*/ 2012 w 11204"/>
                  <a:gd name="T67" fmla="*/ 5426 h 10433"/>
                  <a:gd name="T68" fmla="*/ 2012 w 11204"/>
                  <a:gd name="T69" fmla="*/ 6398 h 10433"/>
                  <a:gd name="T70" fmla="*/ 5646 w 11204"/>
                  <a:gd name="T71" fmla="*/ 8691 h 10433"/>
                  <a:gd name="T72" fmla="*/ 6136 w 11204"/>
                  <a:gd name="T73" fmla="*/ 7510 h 10433"/>
                  <a:gd name="T74" fmla="*/ 5156 w 11204"/>
                  <a:gd name="T75" fmla="*/ 7510 h 10433"/>
                  <a:gd name="T76" fmla="*/ 5156 w 11204"/>
                  <a:gd name="T77" fmla="*/ 8482 h 10433"/>
                  <a:gd name="T78" fmla="*/ 5646 w 11204"/>
                  <a:gd name="T79" fmla="*/ 6606 h 10433"/>
                  <a:gd name="T80" fmla="*/ 6139 w 11204"/>
                  <a:gd name="T81" fmla="*/ 5426 h 10433"/>
                  <a:gd name="T82" fmla="*/ 5159 w 11204"/>
                  <a:gd name="T83" fmla="*/ 5426 h 10433"/>
                  <a:gd name="T84" fmla="*/ 5154 w 11204"/>
                  <a:gd name="T85" fmla="*/ 6398 h 10433"/>
                  <a:gd name="T86" fmla="*/ 8630 w 11204"/>
                  <a:gd name="T87" fmla="*/ 8691 h 10433"/>
                  <a:gd name="T88" fmla="*/ 9330 w 11204"/>
                  <a:gd name="T89" fmla="*/ 7996 h 10433"/>
                  <a:gd name="T90" fmla="*/ 8630 w 11204"/>
                  <a:gd name="T91" fmla="*/ 7301 h 10433"/>
                  <a:gd name="T92" fmla="*/ 7930 w 11204"/>
                  <a:gd name="T93" fmla="*/ 7996 h 10433"/>
                  <a:gd name="T94" fmla="*/ 8630 w 11204"/>
                  <a:gd name="T95" fmla="*/ 8691 h 10433"/>
                  <a:gd name="T96" fmla="*/ 9329 w 11204"/>
                  <a:gd name="T97" fmla="*/ 5912 h 10433"/>
                  <a:gd name="T98" fmla="*/ 8629 w 11204"/>
                  <a:gd name="T99" fmla="*/ 5217 h 10433"/>
                  <a:gd name="T100" fmla="*/ 7929 w 11204"/>
                  <a:gd name="T101" fmla="*/ 5912 h 10433"/>
                  <a:gd name="T102" fmla="*/ 8630 w 11204"/>
                  <a:gd name="T103" fmla="*/ 6606 h 10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204" h="10433">
                    <a:moveTo>
                      <a:pt x="9450" y="701"/>
                    </a:moveTo>
                    <a:lnTo>
                      <a:pt x="8052" y="701"/>
                    </a:lnTo>
                    <a:lnTo>
                      <a:pt x="8052" y="353"/>
                    </a:lnTo>
                    <a:cubicBezTo>
                      <a:pt x="8052" y="161"/>
                      <a:pt x="7895" y="6"/>
                      <a:pt x="7702" y="6"/>
                    </a:cubicBezTo>
                    <a:cubicBezTo>
                      <a:pt x="7509" y="6"/>
                      <a:pt x="7353" y="161"/>
                      <a:pt x="7352" y="353"/>
                    </a:cubicBezTo>
                    <a:lnTo>
                      <a:pt x="7352" y="701"/>
                    </a:lnTo>
                    <a:lnTo>
                      <a:pt x="3854" y="701"/>
                    </a:lnTo>
                    <a:lnTo>
                      <a:pt x="3854" y="353"/>
                    </a:lnTo>
                    <a:cubicBezTo>
                      <a:pt x="3860" y="260"/>
                      <a:pt x="3825" y="167"/>
                      <a:pt x="3758" y="101"/>
                    </a:cubicBezTo>
                    <a:cubicBezTo>
                      <a:pt x="3690" y="35"/>
                      <a:pt x="3598" y="0"/>
                      <a:pt x="3504" y="6"/>
                    </a:cubicBezTo>
                    <a:cubicBezTo>
                      <a:pt x="3410" y="0"/>
                      <a:pt x="3318" y="35"/>
                      <a:pt x="3250" y="101"/>
                    </a:cubicBezTo>
                    <a:cubicBezTo>
                      <a:pt x="3184" y="167"/>
                      <a:pt x="3149" y="260"/>
                      <a:pt x="3154" y="353"/>
                    </a:cubicBezTo>
                    <a:lnTo>
                      <a:pt x="3154" y="701"/>
                    </a:lnTo>
                    <a:lnTo>
                      <a:pt x="1755" y="701"/>
                    </a:lnTo>
                    <a:cubicBezTo>
                      <a:pt x="1290" y="696"/>
                      <a:pt x="843" y="877"/>
                      <a:pt x="513" y="1205"/>
                    </a:cubicBezTo>
                    <a:cubicBezTo>
                      <a:pt x="184" y="1531"/>
                      <a:pt x="2" y="1975"/>
                      <a:pt x="5" y="2438"/>
                    </a:cubicBezTo>
                    <a:lnTo>
                      <a:pt x="5" y="8691"/>
                    </a:lnTo>
                    <a:cubicBezTo>
                      <a:pt x="0" y="9153"/>
                      <a:pt x="184" y="9598"/>
                      <a:pt x="513" y="9925"/>
                    </a:cubicBezTo>
                    <a:cubicBezTo>
                      <a:pt x="843" y="10252"/>
                      <a:pt x="1290" y="10433"/>
                      <a:pt x="1755" y="10428"/>
                    </a:cubicBezTo>
                    <a:lnTo>
                      <a:pt x="9450" y="10428"/>
                    </a:lnTo>
                    <a:cubicBezTo>
                      <a:pt x="9915" y="10433"/>
                      <a:pt x="10363" y="10252"/>
                      <a:pt x="10693" y="9925"/>
                    </a:cubicBezTo>
                    <a:cubicBezTo>
                      <a:pt x="11022" y="9598"/>
                      <a:pt x="11204" y="9155"/>
                      <a:pt x="11200" y="8691"/>
                    </a:cubicBezTo>
                    <a:lnTo>
                      <a:pt x="11200" y="2438"/>
                    </a:lnTo>
                    <a:cubicBezTo>
                      <a:pt x="11204" y="1976"/>
                      <a:pt x="11022" y="1531"/>
                      <a:pt x="10693" y="1205"/>
                    </a:cubicBezTo>
                    <a:cubicBezTo>
                      <a:pt x="10362" y="878"/>
                      <a:pt x="9915" y="697"/>
                      <a:pt x="9450" y="701"/>
                    </a:cubicBezTo>
                    <a:close/>
                    <a:moveTo>
                      <a:pt x="707" y="2438"/>
                    </a:moveTo>
                    <a:cubicBezTo>
                      <a:pt x="720" y="1868"/>
                      <a:pt x="1183" y="1410"/>
                      <a:pt x="1757" y="1396"/>
                    </a:cubicBezTo>
                    <a:lnTo>
                      <a:pt x="3155" y="1396"/>
                    </a:lnTo>
                    <a:lnTo>
                      <a:pt x="3155" y="1743"/>
                    </a:lnTo>
                    <a:cubicBezTo>
                      <a:pt x="3149" y="1837"/>
                      <a:pt x="3184" y="1930"/>
                      <a:pt x="3252" y="1996"/>
                    </a:cubicBezTo>
                    <a:cubicBezTo>
                      <a:pt x="3319" y="2062"/>
                      <a:pt x="3410" y="2097"/>
                      <a:pt x="3505" y="2091"/>
                    </a:cubicBezTo>
                    <a:cubicBezTo>
                      <a:pt x="3599" y="2097"/>
                      <a:pt x="3692" y="2062"/>
                      <a:pt x="3759" y="1996"/>
                    </a:cubicBezTo>
                    <a:cubicBezTo>
                      <a:pt x="3827" y="1930"/>
                      <a:pt x="3862" y="1837"/>
                      <a:pt x="3855" y="1743"/>
                    </a:cubicBezTo>
                    <a:lnTo>
                      <a:pt x="3855" y="1396"/>
                    </a:lnTo>
                    <a:lnTo>
                      <a:pt x="7353" y="1396"/>
                    </a:lnTo>
                    <a:lnTo>
                      <a:pt x="7353" y="1743"/>
                    </a:lnTo>
                    <a:cubicBezTo>
                      <a:pt x="7353" y="1936"/>
                      <a:pt x="7509" y="2091"/>
                      <a:pt x="7703" y="2091"/>
                    </a:cubicBezTo>
                    <a:cubicBezTo>
                      <a:pt x="7795" y="2091"/>
                      <a:pt x="7884" y="2055"/>
                      <a:pt x="7950" y="1990"/>
                    </a:cubicBezTo>
                    <a:cubicBezTo>
                      <a:pt x="8015" y="1925"/>
                      <a:pt x="8053" y="1836"/>
                      <a:pt x="8053" y="1743"/>
                    </a:cubicBezTo>
                    <a:lnTo>
                      <a:pt x="8053" y="1396"/>
                    </a:lnTo>
                    <a:lnTo>
                      <a:pt x="9452" y="1396"/>
                    </a:lnTo>
                    <a:cubicBezTo>
                      <a:pt x="10025" y="1410"/>
                      <a:pt x="10486" y="1868"/>
                      <a:pt x="10500" y="2438"/>
                    </a:cubicBezTo>
                    <a:lnTo>
                      <a:pt x="10500" y="3480"/>
                    </a:lnTo>
                    <a:lnTo>
                      <a:pt x="707" y="3480"/>
                    </a:lnTo>
                    <a:lnTo>
                      <a:pt x="707" y="2438"/>
                    </a:lnTo>
                    <a:close/>
                    <a:moveTo>
                      <a:pt x="10499" y="8691"/>
                    </a:moveTo>
                    <a:cubicBezTo>
                      <a:pt x="10485" y="9261"/>
                      <a:pt x="10023" y="9718"/>
                      <a:pt x="9450" y="9733"/>
                    </a:cubicBezTo>
                    <a:lnTo>
                      <a:pt x="1757" y="9733"/>
                    </a:lnTo>
                    <a:cubicBezTo>
                      <a:pt x="1183" y="9720"/>
                      <a:pt x="720" y="9261"/>
                      <a:pt x="707" y="8691"/>
                    </a:cubicBezTo>
                    <a:lnTo>
                      <a:pt x="707" y="4175"/>
                    </a:lnTo>
                    <a:lnTo>
                      <a:pt x="10500" y="4175"/>
                    </a:lnTo>
                    <a:lnTo>
                      <a:pt x="10499" y="8691"/>
                    </a:lnTo>
                    <a:close/>
                    <a:moveTo>
                      <a:pt x="10499" y="8691"/>
                    </a:moveTo>
                    <a:close/>
                    <a:moveTo>
                      <a:pt x="2504" y="8691"/>
                    </a:moveTo>
                    <a:cubicBezTo>
                      <a:pt x="2689" y="8696"/>
                      <a:pt x="2868" y="8620"/>
                      <a:pt x="2991" y="8482"/>
                    </a:cubicBezTo>
                    <a:cubicBezTo>
                      <a:pt x="3125" y="8356"/>
                      <a:pt x="3202" y="8179"/>
                      <a:pt x="3202" y="7996"/>
                    </a:cubicBezTo>
                    <a:cubicBezTo>
                      <a:pt x="3202" y="7812"/>
                      <a:pt x="3125" y="7636"/>
                      <a:pt x="2991" y="7510"/>
                    </a:cubicBezTo>
                    <a:cubicBezTo>
                      <a:pt x="2864" y="7376"/>
                      <a:pt x="2687" y="7301"/>
                      <a:pt x="2502" y="7301"/>
                    </a:cubicBezTo>
                    <a:cubicBezTo>
                      <a:pt x="2316" y="7301"/>
                      <a:pt x="2140" y="7376"/>
                      <a:pt x="2012" y="7510"/>
                    </a:cubicBezTo>
                    <a:cubicBezTo>
                      <a:pt x="1878" y="7636"/>
                      <a:pt x="1802" y="7812"/>
                      <a:pt x="1802" y="7996"/>
                    </a:cubicBezTo>
                    <a:cubicBezTo>
                      <a:pt x="1802" y="8179"/>
                      <a:pt x="1878" y="8356"/>
                      <a:pt x="2012" y="8482"/>
                    </a:cubicBezTo>
                    <a:cubicBezTo>
                      <a:pt x="2137" y="8621"/>
                      <a:pt x="2317" y="8697"/>
                      <a:pt x="2504" y="8691"/>
                    </a:cubicBezTo>
                    <a:close/>
                    <a:moveTo>
                      <a:pt x="2504" y="6606"/>
                    </a:moveTo>
                    <a:cubicBezTo>
                      <a:pt x="2689" y="6611"/>
                      <a:pt x="2868" y="6535"/>
                      <a:pt x="2991" y="6398"/>
                    </a:cubicBezTo>
                    <a:cubicBezTo>
                      <a:pt x="3118" y="6267"/>
                      <a:pt x="3193" y="6095"/>
                      <a:pt x="3202" y="5912"/>
                    </a:cubicBezTo>
                    <a:cubicBezTo>
                      <a:pt x="3194" y="5730"/>
                      <a:pt x="3119" y="5557"/>
                      <a:pt x="2991" y="5426"/>
                    </a:cubicBezTo>
                    <a:cubicBezTo>
                      <a:pt x="2864" y="5292"/>
                      <a:pt x="2687" y="5217"/>
                      <a:pt x="2502" y="5217"/>
                    </a:cubicBezTo>
                    <a:cubicBezTo>
                      <a:pt x="2316" y="5217"/>
                      <a:pt x="2139" y="5292"/>
                      <a:pt x="2012" y="5426"/>
                    </a:cubicBezTo>
                    <a:cubicBezTo>
                      <a:pt x="1885" y="5557"/>
                      <a:pt x="1810" y="5730"/>
                      <a:pt x="1802" y="5912"/>
                    </a:cubicBezTo>
                    <a:cubicBezTo>
                      <a:pt x="1810" y="6095"/>
                      <a:pt x="1884" y="6267"/>
                      <a:pt x="2012" y="6398"/>
                    </a:cubicBezTo>
                    <a:cubicBezTo>
                      <a:pt x="2137" y="6536"/>
                      <a:pt x="2317" y="6612"/>
                      <a:pt x="2504" y="6606"/>
                    </a:cubicBezTo>
                    <a:close/>
                    <a:moveTo>
                      <a:pt x="5646" y="8691"/>
                    </a:moveTo>
                    <a:cubicBezTo>
                      <a:pt x="5929" y="8695"/>
                      <a:pt x="6185" y="8526"/>
                      <a:pt x="6294" y="8265"/>
                    </a:cubicBezTo>
                    <a:cubicBezTo>
                      <a:pt x="6401" y="8005"/>
                      <a:pt x="6339" y="7705"/>
                      <a:pt x="6136" y="7510"/>
                    </a:cubicBezTo>
                    <a:cubicBezTo>
                      <a:pt x="6009" y="7376"/>
                      <a:pt x="5831" y="7301"/>
                      <a:pt x="5646" y="7301"/>
                    </a:cubicBezTo>
                    <a:cubicBezTo>
                      <a:pt x="5461" y="7301"/>
                      <a:pt x="5284" y="7376"/>
                      <a:pt x="5156" y="7510"/>
                    </a:cubicBezTo>
                    <a:cubicBezTo>
                      <a:pt x="5023" y="7636"/>
                      <a:pt x="4946" y="7812"/>
                      <a:pt x="4946" y="7996"/>
                    </a:cubicBezTo>
                    <a:cubicBezTo>
                      <a:pt x="4946" y="8179"/>
                      <a:pt x="5023" y="8356"/>
                      <a:pt x="5156" y="8482"/>
                    </a:cubicBezTo>
                    <a:cubicBezTo>
                      <a:pt x="5281" y="8621"/>
                      <a:pt x="5461" y="8696"/>
                      <a:pt x="5646" y="8691"/>
                    </a:cubicBezTo>
                    <a:close/>
                    <a:moveTo>
                      <a:pt x="5646" y="6606"/>
                    </a:moveTo>
                    <a:cubicBezTo>
                      <a:pt x="6030" y="6598"/>
                      <a:pt x="6339" y="6292"/>
                      <a:pt x="6349" y="5912"/>
                    </a:cubicBezTo>
                    <a:cubicBezTo>
                      <a:pt x="6340" y="5730"/>
                      <a:pt x="6267" y="5557"/>
                      <a:pt x="6139" y="5426"/>
                    </a:cubicBezTo>
                    <a:cubicBezTo>
                      <a:pt x="6012" y="5292"/>
                      <a:pt x="5834" y="5217"/>
                      <a:pt x="5649" y="5217"/>
                    </a:cubicBezTo>
                    <a:cubicBezTo>
                      <a:pt x="5464" y="5217"/>
                      <a:pt x="5288" y="5292"/>
                      <a:pt x="5159" y="5426"/>
                    </a:cubicBezTo>
                    <a:cubicBezTo>
                      <a:pt x="5032" y="5557"/>
                      <a:pt x="4958" y="5730"/>
                      <a:pt x="4949" y="5912"/>
                    </a:cubicBezTo>
                    <a:cubicBezTo>
                      <a:pt x="4957" y="6093"/>
                      <a:pt x="5029" y="6266"/>
                      <a:pt x="5154" y="6398"/>
                    </a:cubicBezTo>
                    <a:cubicBezTo>
                      <a:pt x="5280" y="6536"/>
                      <a:pt x="5460" y="6612"/>
                      <a:pt x="5646" y="6606"/>
                    </a:cubicBezTo>
                    <a:close/>
                    <a:moveTo>
                      <a:pt x="8630" y="8691"/>
                    </a:moveTo>
                    <a:cubicBezTo>
                      <a:pt x="8817" y="8696"/>
                      <a:pt x="8995" y="8620"/>
                      <a:pt x="9120" y="8482"/>
                    </a:cubicBezTo>
                    <a:cubicBezTo>
                      <a:pt x="9254" y="8356"/>
                      <a:pt x="9330" y="8179"/>
                      <a:pt x="9330" y="7996"/>
                    </a:cubicBezTo>
                    <a:cubicBezTo>
                      <a:pt x="9330" y="7812"/>
                      <a:pt x="9254" y="7636"/>
                      <a:pt x="9120" y="7510"/>
                    </a:cubicBezTo>
                    <a:cubicBezTo>
                      <a:pt x="8993" y="7376"/>
                      <a:pt x="8815" y="7301"/>
                      <a:pt x="8630" y="7301"/>
                    </a:cubicBezTo>
                    <a:cubicBezTo>
                      <a:pt x="8445" y="7301"/>
                      <a:pt x="8268" y="7376"/>
                      <a:pt x="8140" y="7510"/>
                    </a:cubicBezTo>
                    <a:cubicBezTo>
                      <a:pt x="8003" y="7633"/>
                      <a:pt x="7925" y="7811"/>
                      <a:pt x="7930" y="7996"/>
                    </a:cubicBezTo>
                    <a:cubicBezTo>
                      <a:pt x="7939" y="8178"/>
                      <a:pt x="8013" y="8351"/>
                      <a:pt x="8140" y="8482"/>
                    </a:cubicBezTo>
                    <a:cubicBezTo>
                      <a:pt x="8265" y="8620"/>
                      <a:pt x="8444" y="8696"/>
                      <a:pt x="8630" y="8691"/>
                    </a:cubicBezTo>
                    <a:close/>
                    <a:moveTo>
                      <a:pt x="8630" y="6606"/>
                    </a:moveTo>
                    <a:cubicBezTo>
                      <a:pt x="9013" y="6597"/>
                      <a:pt x="9320" y="6291"/>
                      <a:pt x="9329" y="5912"/>
                    </a:cubicBezTo>
                    <a:cubicBezTo>
                      <a:pt x="9320" y="5730"/>
                      <a:pt x="9247" y="5557"/>
                      <a:pt x="9119" y="5426"/>
                    </a:cubicBezTo>
                    <a:cubicBezTo>
                      <a:pt x="8992" y="5292"/>
                      <a:pt x="8814" y="5217"/>
                      <a:pt x="8629" y="5217"/>
                    </a:cubicBezTo>
                    <a:cubicBezTo>
                      <a:pt x="8444" y="5217"/>
                      <a:pt x="8267" y="5292"/>
                      <a:pt x="8139" y="5426"/>
                    </a:cubicBezTo>
                    <a:cubicBezTo>
                      <a:pt x="8013" y="5557"/>
                      <a:pt x="7938" y="5730"/>
                      <a:pt x="7929" y="5912"/>
                    </a:cubicBezTo>
                    <a:cubicBezTo>
                      <a:pt x="7938" y="6095"/>
                      <a:pt x="8012" y="6267"/>
                      <a:pt x="8139" y="6398"/>
                    </a:cubicBezTo>
                    <a:cubicBezTo>
                      <a:pt x="8265" y="6536"/>
                      <a:pt x="8444" y="6612"/>
                      <a:pt x="8630" y="6606"/>
                    </a:cubicBezTo>
                    <a:close/>
                    <a:moveTo>
                      <a:pt x="8630" y="6606"/>
                    </a:move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FAA5E0E8-2355-4E95-AC7A-E26EE17ADE08}"/>
                </a:ext>
              </a:extLst>
            </p:cNvPr>
            <p:cNvGrpSpPr/>
            <p:nvPr/>
          </p:nvGrpSpPr>
          <p:grpSpPr>
            <a:xfrm>
              <a:off x="10261760" y="5067429"/>
              <a:ext cx="716938" cy="1051149"/>
              <a:chOff x="3343916" y="5250268"/>
              <a:chExt cx="716938" cy="1051149"/>
            </a:xfrm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9EAA6AEB-1E91-4131-A199-26FBB6AB2437}"/>
                  </a:ext>
                </a:extLst>
              </p:cNvPr>
              <p:cNvSpPr/>
              <p:nvPr/>
            </p:nvSpPr>
            <p:spPr>
              <a:xfrm rot="12600000">
                <a:off x="3343916" y="5250268"/>
                <a:ext cx="716938" cy="71693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" name="标题 6">
                <a:extLst>
                  <a:ext uri="{FF2B5EF4-FFF2-40B4-BE49-F238E27FC236}">
                    <a16:creationId xmlns:a16="http://schemas.microsoft.com/office/drawing/2014/main" id="{8B44E2BE-B2A1-4414-9B36-24E0DB62A2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68988" y="6056735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Times New Roman" panose="02020603050405020304" pitchFamily="18" charset="0"/>
                  </a:rPr>
                  <a:t>证书</a:t>
                </a:r>
                <a:endParaRPr lang="zh-CN" altLang="en-US" sz="1100" kern="1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8" name="certificate_117000">
                <a:extLst>
                  <a:ext uri="{FF2B5EF4-FFF2-40B4-BE49-F238E27FC236}">
                    <a16:creationId xmlns:a16="http://schemas.microsoft.com/office/drawing/2014/main" id="{2443CCDF-7069-463A-95FE-A4B1EE83C94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527269" y="5424039"/>
                <a:ext cx="364918" cy="364390"/>
              </a:xfrm>
              <a:custGeom>
                <a:avLst/>
                <a:gdLst>
                  <a:gd name="connsiteX0" fmla="*/ 310622 w 581459"/>
                  <a:gd name="connsiteY0" fmla="*/ 405022 h 580620"/>
                  <a:gd name="connsiteX1" fmla="*/ 310622 w 581459"/>
                  <a:gd name="connsiteY1" fmla="*/ 506078 h 580620"/>
                  <a:gd name="connsiteX2" fmla="*/ 350674 w 581459"/>
                  <a:gd name="connsiteY2" fmla="*/ 475415 h 580620"/>
                  <a:gd name="connsiteX3" fmla="*/ 390636 w 581459"/>
                  <a:gd name="connsiteY3" fmla="*/ 506078 h 580620"/>
                  <a:gd name="connsiteX4" fmla="*/ 390636 w 581459"/>
                  <a:gd name="connsiteY4" fmla="*/ 405022 h 580620"/>
                  <a:gd name="connsiteX5" fmla="*/ 350674 w 581459"/>
                  <a:gd name="connsiteY5" fmla="*/ 411866 h 580620"/>
                  <a:gd name="connsiteX6" fmla="*/ 310622 w 581459"/>
                  <a:gd name="connsiteY6" fmla="*/ 405022 h 580620"/>
                  <a:gd name="connsiteX7" fmla="*/ 350674 w 581459"/>
                  <a:gd name="connsiteY7" fmla="*/ 229842 h 580620"/>
                  <a:gd name="connsiteX8" fmla="*/ 281607 w 581459"/>
                  <a:gd name="connsiteY8" fmla="*/ 296679 h 580620"/>
                  <a:gd name="connsiteX9" fmla="*/ 350674 w 581459"/>
                  <a:gd name="connsiteY9" fmla="*/ 363516 h 580620"/>
                  <a:gd name="connsiteX10" fmla="*/ 419740 w 581459"/>
                  <a:gd name="connsiteY10" fmla="*/ 296679 h 580620"/>
                  <a:gd name="connsiteX11" fmla="*/ 350674 w 581459"/>
                  <a:gd name="connsiteY11" fmla="*/ 229842 h 580620"/>
                  <a:gd name="connsiteX12" fmla="*/ 166259 w 581459"/>
                  <a:gd name="connsiteY12" fmla="*/ 110294 h 580620"/>
                  <a:gd name="connsiteX13" fmla="*/ 415130 w 581459"/>
                  <a:gd name="connsiteY13" fmla="*/ 110294 h 580620"/>
                  <a:gd name="connsiteX14" fmla="*/ 439340 w 581459"/>
                  <a:gd name="connsiteY14" fmla="*/ 134463 h 580620"/>
                  <a:gd name="connsiteX15" fmla="*/ 415130 w 581459"/>
                  <a:gd name="connsiteY15" fmla="*/ 158631 h 580620"/>
                  <a:gd name="connsiteX16" fmla="*/ 166259 w 581459"/>
                  <a:gd name="connsiteY16" fmla="*/ 158631 h 580620"/>
                  <a:gd name="connsiteX17" fmla="*/ 142048 w 581459"/>
                  <a:gd name="connsiteY17" fmla="*/ 134463 h 580620"/>
                  <a:gd name="connsiteX18" fmla="*/ 166259 w 581459"/>
                  <a:gd name="connsiteY18" fmla="*/ 110294 h 580620"/>
                  <a:gd name="connsiteX19" fmla="*/ 48418 w 581459"/>
                  <a:gd name="connsiteY19" fmla="*/ 48350 h 580620"/>
                  <a:gd name="connsiteX20" fmla="*/ 48418 w 581459"/>
                  <a:gd name="connsiteY20" fmla="*/ 463416 h 580620"/>
                  <a:gd name="connsiteX21" fmla="*/ 261848 w 581459"/>
                  <a:gd name="connsiteY21" fmla="*/ 463416 h 580620"/>
                  <a:gd name="connsiteX22" fmla="*/ 261848 w 581459"/>
                  <a:gd name="connsiteY22" fmla="*/ 372048 h 580620"/>
                  <a:gd name="connsiteX23" fmla="*/ 233189 w 581459"/>
                  <a:gd name="connsiteY23" fmla="*/ 296679 h 580620"/>
                  <a:gd name="connsiteX24" fmla="*/ 350674 w 581459"/>
                  <a:gd name="connsiteY24" fmla="*/ 181669 h 580620"/>
                  <a:gd name="connsiteX25" fmla="*/ 468158 w 581459"/>
                  <a:gd name="connsiteY25" fmla="*/ 296679 h 580620"/>
                  <a:gd name="connsiteX26" fmla="*/ 439410 w 581459"/>
                  <a:gd name="connsiteY26" fmla="*/ 372048 h 580620"/>
                  <a:gd name="connsiteX27" fmla="*/ 439410 w 581459"/>
                  <a:gd name="connsiteY27" fmla="*/ 463416 h 580620"/>
                  <a:gd name="connsiteX28" fmla="*/ 532952 w 581459"/>
                  <a:gd name="connsiteY28" fmla="*/ 463416 h 580620"/>
                  <a:gd name="connsiteX29" fmla="*/ 532952 w 581459"/>
                  <a:gd name="connsiteY29" fmla="*/ 48350 h 580620"/>
                  <a:gd name="connsiteX30" fmla="*/ 24209 w 581459"/>
                  <a:gd name="connsiteY30" fmla="*/ 0 h 580620"/>
                  <a:gd name="connsiteX31" fmla="*/ 557250 w 581459"/>
                  <a:gd name="connsiteY31" fmla="*/ 0 h 580620"/>
                  <a:gd name="connsiteX32" fmla="*/ 581459 w 581459"/>
                  <a:gd name="connsiteY32" fmla="*/ 24175 h 580620"/>
                  <a:gd name="connsiteX33" fmla="*/ 581459 w 581459"/>
                  <a:gd name="connsiteY33" fmla="*/ 487591 h 580620"/>
                  <a:gd name="connsiteX34" fmla="*/ 557250 w 581459"/>
                  <a:gd name="connsiteY34" fmla="*/ 511766 h 580620"/>
                  <a:gd name="connsiteX35" fmla="*/ 439410 w 581459"/>
                  <a:gd name="connsiteY35" fmla="*/ 511766 h 580620"/>
                  <a:gd name="connsiteX36" fmla="*/ 439410 w 581459"/>
                  <a:gd name="connsiteY36" fmla="*/ 556917 h 580620"/>
                  <a:gd name="connsiteX37" fmla="*/ 401316 w 581459"/>
                  <a:gd name="connsiteY37" fmla="*/ 575670 h 580620"/>
                  <a:gd name="connsiteX38" fmla="*/ 350674 w 581459"/>
                  <a:gd name="connsiteY38" fmla="*/ 536830 h 580620"/>
                  <a:gd name="connsiteX39" fmla="*/ 299942 w 581459"/>
                  <a:gd name="connsiteY39" fmla="*/ 575670 h 580620"/>
                  <a:gd name="connsiteX40" fmla="*/ 261848 w 581459"/>
                  <a:gd name="connsiteY40" fmla="*/ 556917 h 580620"/>
                  <a:gd name="connsiteX41" fmla="*/ 261848 w 581459"/>
                  <a:gd name="connsiteY41" fmla="*/ 511766 h 580620"/>
                  <a:gd name="connsiteX42" fmla="*/ 24209 w 581459"/>
                  <a:gd name="connsiteY42" fmla="*/ 511766 h 580620"/>
                  <a:gd name="connsiteX43" fmla="*/ 0 w 581459"/>
                  <a:gd name="connsiteY43" fmla="*/ 487591 h 580620"/>
                  <a:gd name="connsiteX44" fmla="*/ 0 w 581459"/>
                  <a:gd name="connsiteY44" fmla="*/ 24175 h 580620"/>
                  <a:gd name="connsiteX45" fmla="*/ 24209 w 581459"/>
                  <a:gd name="connsiteY45" fmla="*/ 0 h 580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81459" h="580620">
                    <a:moveTo>
                      <a:pt x="310622" y="405022"/>
                    </a:moveTo>
                    <a:lnTo>
                      <a:pt x="310622" y="506078"/>
                    </a:lnTo>
                    <a:lnTo>
                      <a:pt x="350674" y="475415"/>
                    </a:lnTo>
                    <a:lnTo>
                      <a:pt x="390636" y="506078"/>
                    </a:lnTo>
                    <a:lnTo>
                      <a:pt x="390636" y="405022"/>
                    </a:lnTo>
                    <a:cubicBezTo>
                      <a:pt x="378176" y="409555"/>
                      <a:pt x="364647" y="411866"/>
                      <a:pt x="350674" y="411866"/>
                    </a:cubicBezTo>
                    <a:cubicBezTo>
                      <a:pt x="336611" y="411866"/>
                      <a:pt x="323082" y="409378"/>
                      <a:pt x="310622" y="405022"/>
                    </a:cubicBezTo>
                    <a:close/>
                    <a:moveTo>
                      <a:pt x="350674" y="229842"/>
                    </a:moveTo>
                    <a:cubicBezTo>
                      <a:pt x="312580" y="229842"/>
                      <a:pt x="281607" y="259883"/>
                      <a:pt x="281607" y="296679"/>
                    </a:cubicBezTo>
                    <a:cubicBezTo>
                      <a:pt x="281607" y="333564"/>
                      <a:pt x="312580" y="363516"/>
                      <a:pt x="350674" y="363516"/>
                    </a:cubicBezTo>
                    <a:cubicBezTo>
                      <a:pt x="388767" y="363516"/>
                      <a:pt x="419740" y="333564"/>
                      <a:pt x="419740" y="296679"/>
                    </a:cubicBezTo>
                    <a:cubicBezTo>
                      <a:pt x="419740" y="259883"/>
                      <a:pt x="388767" y="229842"/>
                      <a:pt x="350674" y="229842"/>
                    </a:cubicBezTo>
                    <a:close/>
                    <a:moveTo>
                      <a:pt x="166259" y="110294"/>
                    </a:moveTo>
                    <a:lnTo>
                      <a:pt x="415130" y="110294"/>
                    </a:lnTo>
                    <a:cubicBezTo>
                      <a:pt x="428481" y="110294"/>
                      <a:pt x="439340" y="121046"/>
                      <a:pt x="439340" y="134463"/>
                    </a:cubicBezTo>
                    <a:cubicBezTo>
                      <a:pt x="439340" y="147880"/>
                      <a:pt x="428481" y="158631"/>
                      <a:pt x="415130" y="158631"/>
                    </a:cubicBezTo>
                    <a:lnTo>
                      <a:pt x="166259" y="158631"/>
                    </a:lnTo>
                    <a:cubicBezTo>
                      <a:pt x="152907" y="158631"/>
                      <a:pt x="142048" y="147702"/>
                      <a:pt x="142048" y="134463"/>
                    </a:cubicBezTo>
                    <a:cubicBezTo>
                      <a:pt x="142048" y="121046"/>
                      <a:pt x="152818" y="110294"/>
                      <a:pt x="166259" y="110294"/>
                    </a:cubicBezTo>
                    <a:close/>
                    <a:moveTo>
                      <a:pt x="48418" y="48350"/>
                    </a:moveTo>
                    <a:lnTo>
                      <a:pt x="48418" y="463416"/>
                    </a:lnTo>
                    <a:lnTo>
                      <a:pt x="261848" y="463416"/>
                    </a:lnTo>
                    <a:lnTo>
                      <a:pt x="261848" y="372048"/>
                    </a:lnTo>
                    <a:cubicBezTo>
                      <a:pt x="243958" y="351784"/>
                      <a:pt x="233189" y="325476"/>
                      <a:pt x="233189" y="296679"/>
                    </a:cubicBezTo>
                    <a:cubicBezTo>
                      <a:pt x="233189" y="233308"/>
                      <a:pt x="285879" y="181669"/>
                      <a:pt x="350674" y="181669"/>
                    </a:cubicBezTo>
                    <a:cubicBezTo>
                      <a:pt x="415468" y="181669"/>
                      <a:pt x="468158" y="233219"/>
                      <a:pt x="468158" y="296679"/>
                    </a:cubicBezTo>
                    <a:cubicBezTo>
                      <a:pt x="468158" y="325476"/>
                      <a:pt x="457300" y="351784"/>
                      <a:pt x="439410" y="372048"/>
                    </a:cubicBezTo>
                    <a:lnTo>
                      <a:pt x="439410" y="463416"/>
                    </a:lnTo>
                    <a:lnTo>
                      <a:pt x="532952" y="463416"/>
                    </a:lnTo>
                    <a:lnTo>
                      <a:pt x="532952" y="48350"/>
                    </a:lnTo>
                    <a:close/>
                    <a:moveTo>
                      <a:pt x="24209" y="0"/>
                    </a:moveTo>
                    <a:lnTo>
                      <a:pt x="557250" y="0"/>
                    </a:lnTo>
                    <a:cubicBezTo>
                      <a:pt x="570690" y="0"/>
                      <a:pt x="581459" y="10754"/>
                      <a:pt x="581459" y="24175"/>
                    </a:cubicBezTo>
                    <a:lnTo>
                      <a:pt x="581459" y="487591"/>
                    </a:lnTo>
                    <a:cubicBezTo>
                      <a:pt x="581459" y="501012"/>
                      <a:pt x="570690" y="511766"/>
                      <a:pt x="557250" y="511766"/>
                    </a:cubicBezTo>
                    <a:lnTo>
                      <a:pt x="439410" y="511766"/>
                    </a:lnTo>
                    <a:lnTo>
                      <a:pt x="439410" y="556917"/>
                    </a:lnTo>
                    <a:cubicBezTo>
                      <a:pt x="439410" y="576470"/>
                      <a:pt x="416892" y="587669"/>
                      <a:pt x="401316" y="575670"/>
                    </a:cubicBezTo>
                    <a:lnTo>
                      <a:pt x="350674" y="536830"/>
                    </a:lnTo>
                    <a:lnTo>
                      <a:pt x="299942" y="575670"/>
                    </a:lnTo>
                    <a:cubicBezTo>
                      <a:pt x="284455" y="587669"/>
                      <a:pt x="261848" y="576470"/>
                      <a:pt x="261848" y="556917"/>
                    </a:cubicBezTo>
                    <a:lnTo>
                      <a:pt x="261848" y="511766"/>
                    </a:lnTo>
                    <a:lnTo>
                      <a:pt x="24209" y="511766"/>
                    </a:lnTo>
                    <a:cubicBezTo>
                      <a:pt x="10769" y="511766"/>
                      <a:pt x="0" y="501012"/>
                      <a:pt x="0" y="487591"/>
                    </a:cubicBezTo>
                    <a:lnTo>
                      <a:pt x="0" y="24175"/>
                    </a:lnTo>
                    <a:cubicBezTo>
                      <a:pt x="0" y="10754"/>
                      <a:pt x="10769" y="0"/>
                      <a:pt x="242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DD0A1F07-B1AE-47EF-AE5B-DE5FFFEAE5D4}"/>
                </a:ext>
              </a:extLst>
            </p:cNvPr>
            <p:cNvGrpSpPr/>
            <p:nvPr/>
          </p:nvGrpSpPr>
          <p:grpSpPr>
            <a:xfrm>
              <a:off x="9423135" y="3897372"/>
              <a:ext cx="716938" cy="1025164"/>
              <a:chOff x="1920273" y="3981002"/>
              <a:chExt cx="716938" cy="1025164"/>
            </a:xfrm>
          </p:grpSpPr>
          <p:sp>
            <p:nvSpPr>
              <p:cNvPr id="101" name="标题 6">
                <a:extLst>
                  <a:ext uri="{FF2B5EF4-FFF2-40B4-BE49-F238E27FC236}">
                    <a16:creationId xmlns:a16="http://schemas.microsoft.com/office/drawing/2014/main" id="{80EC2CD5-76AC-4F94-8F13-3657F3ACAC6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45345" y="4761484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Times New Roman" panose="02020603050405020304" pitchFamily="18" charset="0"/>
                  </a:rPr>
                  <a:t>语音</a:t>
                </a:r>
                <a:endParaRPr lang="zh-CN" altLang="en-US" sz="1100" kern="1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4D1869CB-C3E7-49DB-BEA2-F34AD1EDE024}"/>
                  </a:ext>
                </a:extLst>
              </p:cNvPr>
              <p:cNvSpPr/>
              <p:nvPr/>
            </p:nvSpPr>
            <p:spPr>
              <a:xfrm rot="12600000">
                <a:off x="1920273" y="3981002"/>
                <a:ext cx="716938" cy="71693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" name="iconfont-10889-5203320">
                <a:extLst>
                  <a:ext uri="{FF2B5EF4-FFF2-40B4-BE49-F238E27FC236}">
                    <a16:creationId xmlns:a16="http://schemas.microsoft.com/office/drawing/2014/main" id="{0A5CC1D5-321B-4F49-AA99-62481EAC5DA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55597" y="4154773"/>
                <a:ext cx="246290" cy="369396"/>
              </a:xfrm>
              <a:custGeom>
                <a:avLst/>
                <a:gdLst>
                  <a:gd name="T0" fmla="*/ 3296 w 6592"/>
                  <a:gd name="T1" fmla="*/ 824 h 9888"/>
                  <a:gd name="T2" fmla="*/ 2714 w 6592"/>
                  <a:gd name="T3" fmla="*/ 1066 h 9888"/>
                  <a:gd name="T4" fmla="*/ 2472 w 6592"/>
                  <a:gd name="T5" fmla="*/ 1648 h 9888"/>
                  <a:gd name="T6" fmla="*/ 2472 w 6592"/>
                  <a:gd name="T7" fmla="*/ 4944 h 9888"/>
                  <a:gd name="T8" fmla="*/ 2714 w 6592"/>
                  <a:gd name="T9" fmla="*/ 5526 h 9888"/>
                  <a:gd name="T10" fmla="*/ 3296 w 6592"/>
                  <a:gd name="T11" fmla="*/ 5768 h 9888"/>
                  <a:gd name="T12" fmla="*/ 3878 w 6592"/>
                  <a:gd name="T13" fmla="*/ 5526 h 9888"/>
                  <a:gd name="T14" fmla="*/ 4120 w 6592"/>
                  <a:gd name="T15" fmla="*/ 4944 h 9888"/>
                  <a:gd name="T16" fmla="*/ 4120 w 6592"/>
                  <a:gd name="T17" fmla="*/ 1648 h 9888"/>
                  <a:gd name="T18" fmla="*/ 3878 w 6592"/>
                  <a:gd name="T19" fmla="*/ 1066 h 9888"/>
                  <a:gd name="T20" fmla="*/ 3296 w 6592"/>
                  <a:gd name="T21" fmla="*/ 824 h 9888"/>
                  <a:gd name="T22" fmla="*/ 3296 w 6592"/>
                  <a:gd name="T23" fmla="*/ 0 h 9888"/>
                  <a:gd name="T24" fmla="*/ 4461 w 6592"/>
                  <a:gd name="T25" fmla="*/ 484 h 9888"/>
                  <a:gd name="T26" fmla="*/ 4944 w 6592"/>
                  <a:gd name="T27" fmla="*/ 1648 h 9888"/>
                  <a:gd name="T28" fmla="*/ 4944 w 6592"/>
                  <a:gd name="T29" fmla="*/ 4944 h 9888"/>
                  <a:gd name="T30" fmla="*/ 4461 w 6592"/>
                  <a:gd name="T31" fmla="*/ 6109 h 9888"/>
                  <a:gd name="T32" fmla="*/ 3296 w 6592"/>
                  <a:gd name="T33" fmla="*/ 6592 h 9888"/>
                  <a:gd name="T34" fmla="*/ 2131 w 6592"/>
                  <a:gd name="T35" fmla="*/ 6109 h 9888"/>
                  <a:gd name="T36" fmla="*/ 1648 w 6592"/>
                  <a:gd name="T37" fmla="*/ 4944 h 9888"/>
                  <a:gd name="T38" fmla="*/ 1648 w 6592"/>
                  <a:gd name="T39" fmla="*/ 1648 h 9888"/>
                  <a:gd name="T40" fmla="*/ 2131 w 6592"/>
                  <a:gd name="T41" fmla="*/ 484 h 9888"/>
                  <a:gd name="T42" fmla="*/ 3296 w 6592"/>
                  <a:gd name="T43" fmla="*/ 0 h 9888"/>
                  <a:gd name="T44" fmla="*/ 6180 w 6592"/>
                  <a:gd name="T45" fmla="*/ 3708 h 9888"/>
                  <a:gd name="T46" fmla="*/ 6471 w 6592"/>
                  <a:gd name="T47" fmla="*/ 3829 h 9888"/>
                  <a:gd name="T48" fmla="*/ 6592 w 6592"/>
                  <a:gd name="T49" fmla="*/ 4120 h 9888"/>
                  <a:gd name="T50" fmla="*/ 6592 w 6592"/>
                  <a:gd name="T51" fmla="*/ 4944 h 9888"/>
                  <a:gd name="T52" fmla="*/ 6368 w 6592"/>
                  <a:gd name="T53" fmla="*/ 6133 h 9888"/>
                  <a:gd name="T54" fmla="*/ 5760 w 6592"/>
                  <a:gd name="T55" fmla="*/ 7134 h 9888"/>
                  <a:gd name="T56" fmla="*/ 4843 w 6592"/>
                  <a:gd name="T57" fmla="*/ 7853 h 9888"/>
                  <a:gd name="T58" fmla="*/ 3708 w 6592"/>
                  <a:gd name="T59" fmla="*/ 8215 h 9888"/>
                  <a:gd name="T60" fmla="*/ 3708 w 6592"/>
                  <a:gd name="T61" fmla="*/ 9064 h 9888"/>
                  <a:gd name="T62" fmla="*/ 4944 w 6592"/>
                  <a:gd name="T63" fmla="*/ 9064 h 9888"/>
                  <a:gd name="T64" fmla="*/ 5235 w 6592"/>
                  <a:gd name="T65" fmla="*/ 9185 h 9888"/>
                  <a:gd name="T66" fmla="*/ 5356 w 6592"/>
                  <a:gd name="T67" fmla="*/ 9476 h 9888"/>
                  <a:gd name="T68" fmla="*/ 5235 w 6592"/>
                  <a:gd name="T69" fmla="*/ 9767 h 9888"/>
                  <a:gd name="T70" fmla="*/ 4944 w 6592"/>
                  <a:gd name="T71" fmla="*/ 9888 h 9888"/>
                  <a:gd name="T72" fmla="*/ 1648 w 6592"/>
                  <a:gd name="T73" fmla="*/ 9888 h 9888"/>
                  <a:gd name="T74" fmla="*/ 1357 w 6592"/>
                  <a:gd name="T75" fmla="*/ 9767 h 9888"/>
                  <a:gd name="T76" fmla="*/ 1236 w 6592"/>
                  <a:gd name="T77" fmla="*/ 9476 h 9888"/>
                  <a:gd name="T78" fmla="*/ 1357 w 6592"/>
                  <a:gd name="T79" fmla="*/ 9185 h 9888"/>
                  <a:gd name="T80" fmla="*/ 1648 w 6592"/>
                  <a:gd name="T81" fmla="*/ 9064 h 9888"/>
                  <a:gd name="T82" fmla="*/ 2884 w 6592"/>
                  <a:gd name="T83" fmla="*/ 9064 h 9888"/>
                  <a:gd name="T84" fmla="*/ 2884 w 6592"/>
                  <a:gd name="T85" fmla="*/ 8215 h 9888"/>
                  <a:gd name="T86" fmla="*/ 1750 w 6592"/>
                  <a:gd name="T87" fmla="*/ 7853 h 9888"/>
                  <a:gd name="T88" fmla="*/ 832 w 6592"/>
                  <a:gd name="T89" fmla="*/ 7134 h 9888"/>
                  <a:gd name="T90" fmla="*/ 224 w 6592"/>
                  <a:gd name="T91" fmla="*/ 6133 h 9888"/>
                  <a:gd name="T92" fmla="*/ 0 w 6592"/>
                  <a:gd name="T93" fmla="*/ 4944 h 9888"/>
                  <a:gd name="T94" fmla="*/ 0 w 6592"/>
                  <a:gd name="T95" fmla="*/ 4120 h 9888"/>
                  <a:gd name="T96" fmla="*/ 121 w 6592"/>
                  <a:gd name="T97" fmla="*/ 3829 h 9888"/>
                  <a:gd name="T98" fmla="*/ 412 w 6592"/>
                  <a:gd name="T99" fmla="*/ 3708 h 9888"/>
                  <a:gd name="T100" fmla="*/ 704 w 6592"/>
                  <a:gd name="T101" fmla="*/ 3829 h 9888"/>
                  <a:gd name="T102" fmla="*/ 824 w 6592"/>
                  <a:gd name="T103" fmla="*/ 4120 h 9888"/>
                  <a:gd name="T104" fmla="*/ 824 w 6592"/>
                  <a:gd name="T105" fmla="*/ 4944 h 9888"/>
                  <a:gd name="T106" fmla="*/ 1156 w 6592"/>
                  <a:gd name="T107" fmla="*/ 6185 h 9888"/>
                  <a:gd name="T108" fmla="*/ 2055 w 6592"/>
                  <a:gd name="T109" fmla="*/ 7085 h 9888"/>
                  <a:gd name="T110" fmla="*/ 3296 w 6592"/>
                  <a:gd name="T111" fmla="*/ 7416 h 9888"/>
                  <a:gd name="T112" fmla="*/ 4537 w 6592"/>
                  <a:gd name="T113" fmla="*/ 7085 h 9888"/>
                  <a:gd name="T114" fmla="*/ 5436 w 6592"/>
                  <a:gd name="T115" fmla="*/ 6185 h 9888"/>
                  <a:gd name="T116" fmla="*/ 5768 w 6592"/>
                  <a:gd name="T117" fmla="*/ 4944 h 9888"/>
                  <a:gd name="T118" fmla="*/ 5768 w 6592"/>
                  <a:gd name="T119" fmla="*/ 4120 h 9888"/>
                  <a:gd name="T120" fmla="*/ 5889 w 6592"/>
                  <a:gd name="T121" fmla="*/ 3829 h 9888"/>
                  <a:gd name="T122" fmla="*/ 6180 w 6592"/>
                  <a:gd name="T123" fmla="*/ 3708 h 9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92" h="9888">
                    <a:moveTo>
                      <a:pt x="3296" y="824"/>
                    </a:moveTo>
                    <a:cubicBezTo>
                      <a:pt x="3069" y="824"/>
                      <a:pt x="2875" y="905"/>
                      <a:pt x="2714" y="1066"/>
                    </a:cubicBezTo>
                    <a:cubicBezTo>
                      <a:pt x="2553" y="1226"/>
                      <a:pt x="2472" y="1421"/>
                      <a:pt x="2472" y="1648"/>
                    </a:cubicBezTo>
                    <a:lnTo>
                      <a:pt x="2472" y="4944"/>
                    </a:lnTo>
                    <a:cubicBezTo>
                      <a:pt x="2472" y="5172"/>
                      <a:pt x="2553" y="5366"/>
                      <a:pt x="2714" y="5526"/>
                    </a:cubicBezTo>
                    <a:cubicBezTo>
                      <a:pt x="2875" y="5687"/>
                      <a:pt x="3069" y="5768"/>
                      <a:pt x="3296" y="5768"/>
                    </a:cubicBezTo>
                    <a:cubicBezTo>
                      <a:pt x="3524" y="5768"/>
                      <a:pt x="3718" y="5687"/>
                      <a:pt x="3878" y="5526"/>
                    </a:cubicBezTo>
                    <a:cubicBezTo>
                      <a:pt x="4040" y="5366"/>
                      <a:pt x="4120" y="5172"/>
                      <a:pt x="4120" y="4944"/>
                    </a:cubicBezTo>
                    <a:lnTo>
                      <a:pt x="4120" y="1648"/>
                    </a:lnTo>
                    <a:cubicBezTo>
                      <a:pt x="4120" y="1421"/>
                      <a:pt x="4040" y="1226"/>
                      <a:pt x="3878" y="1066"/>
                    </a:cubicBezTo>
                    <a:cubicBezTo>
                      <a:pt x="3718" y="905"/>
                      <a:pt x="3524" y="824"/>
                      <a:pt x="3296" y="824"/>
                    </a:cubicBezTo>
                    <a:close/>
                    <a:moveTo>
                      <a:pt x="3296" y="0"/>
                    </a:moveTo>
                    <a:cubicBezTo>
                      <a:pt x="3751" y="0"/>
                      <a:pt x="4139" y="161"/>
                      <a:pt x="4461" y="484"/>
                    </a:cubicBezTo>
                    <a:cubicBezTo>
                      <a:pt x="4783" y="805"/>
                      <a:pt x="4944" y="1194"/>
                      <a:pt x="4944" y="1648"/>
                    </a:cubicBezTo>
                    <a:lnTo>
                      <a:pt x="4944" y="4944"/>
                    </a:lnTo>
                    <a:cubicBezTo>
                      <a:pt x="4944" y="5399"/>
                      <a:pt x="4783" y="5787"/>
                      <a:pt x="4461" y="6109"/>
                    </a:cubicBezTo>
                    <a:cubicBezTo>
                      <a:pt x="4139" y="6431"/>
                      <a:pt x="3751" y="6592"/>
                      <a:pt x="3296" y="6592"/>
                    </a:cubicBezTo>
                    <a:cubicBezTo>
                      <a:pt x="2841" y="6592"/>
                      <a:pt x="2453" y="6431"/>
                      <a:pt x="2131" y="6109"/>
                    </a:cubicBezTo>
                    <a:cubicBezTo>
                      <a:pt x="1809" y="5787"/>
                      <a:pt x="1648" y="5399"/>
                      <a:pt x="1648" y="4944"/>
                    </a:cubicBezTo>
                    <a:lnTo>
                      <a:pt x="1648" y="1648"/>
                    </a:lnTo>
                    <a:cubicBezTo>
                      <a:pt x="1648" y="1194"/>
                      <a:pt x="1809" y="805"/>
                      <a:pt x="2131" y="484"/>
                    </a:cubicBezTo>
                    <a:cubicBezTo>
                      <a:pt x="2453" y="161"/>
                      <a:pt x="2841" y="0"/>
                      <a:pt x="3296" y="0"/>
                    </a:cubicBezTo>
                    <a:close/>
                    <a:moveTo>
                      <a:pt x="6180" y="3708"/>
                    </a:moveTo>
                    <a:cubicBezTo>
                      <a:pt x="6293" y="3708"/>
                      <a:pt x="6391" y="3748"/>
                      <a:pt x="6471" y="3829"/>
                    </a:cubicBezTo>
                    <a:cubicBezTo>
                      <a:pt x="6552" y="3910"/>
                      <a:pt x="6592" y="4006"/>
                      <a:pt x="6592" y="4120"/>
                    </a:cubicBezTo>
                    <a:lnTo>
                      <a:pt x="6592" y="4944"/>
                    </a:lnTo>
                    <a:cubicBezTo>
                      <a:pt x="6592" y="5356"/>
                      <a:pt x="6517" y="5753"/>
                      <a:pt x="6368" y="6133"/>
                    </a:cubicBezTo>
                    <a:cubicBezTo>
                      <a:pt x="6219" y="6514"/>
                      <a:pt x="6017" y="6847"/>
                      <a:pt x="5760" y="7134"/>
                    </a:cubicBezTo>
                    <a:cubicBezTo>
                      <a:pt x="5504" y="7421"/>
                      <a:pt x="5198" y="7660"/>
                      <a:pt x="4843" y="7853"/>
                    </a:cubicBezTo>
                    <a:cubicBezTo>
                      <a:pt x="4487" y="8045"/>
                      <a:pt x="4109" y="8164"/>
                      <a:pt x="3708" y="8215"/>
                    </a:cubicBezTo>
                    <a:lnTo>
                      <a:pt x="3708" y="9064"/>
                    </a:lnTo>
                    <a:lnTo>
                      <a:pt x="4944" y="9064"/>
                    </a:lnTo>
                    <a:cubicBezTo>
                      <a:pt x="5058" y="9064"/>
                      <a:pt x="5155" y="9104"/>
                      <a:pt x="5235" y="9185"/>
                    </a:cubicBezTo>
                    <a:cubicBezTo>
                      <a:pt x="5316" y="9266"/>
                      <a:pt x="5356" y="9362"/>
                      <a:pt x="5356" y="9476"/>
                    </a:cubicBezTo>
                    <a:cubicBezTo>
                      <a:pt x="5356" y="9590"/>
                      <a:pt x="5316" y="9687"/>
                      <a:pt x="5235" y="9767"/>
                    </a:cubicBezTo>
                    <a:cubicBezTo>
                      <a:pt x="5155" y="9848"/>
                      <a:pt x="5058" y="9888"/>
                      <a:pt x="4944" y="9888"/>
                    </a:cubicBezTo>
                    <a:lnTo>
                      <a:pt x="1648" y="9888"/>
                    </a:lnTo>
                    <a:cubicBezTo>
                      <a:pt x="1534" y="9888"/>
                      <a:pt x="1438" y="9848"/>
                      <a:pt x="1357" y="9767"/>
                    </a:cubicBezTo>
                    <a:cubicBezTo>
                      <a:pt x="1276" y="9687"/>
                      <a:pt x="1236" y="9590"/>
                      <a:pt x="1236" y="9476"/>
                    </a:cubicBezTo>
                    <a:cubicBezTo>
                      <a:pt x="1236" y="9362"/>
                      <a:pt x="1276" y="9266"/>
                      <a:pt x="1357" y="9185"/>
                    </a:cubicBezTo>
                    <a:cubicBezTo>
                      <a:pt x="1438" y="9104"/>
                      <a:pt x="1534" y="9064"/>
                      <a:pt x="1648" y="9064"/>
                    </a:cubicBezTo>
                    <a:lnTo>
                      <a:pt x="2884" y="9064"/>
                    </a:lnTo>
                    <a:lnTo>
                      <a:pt x="2884" y="8215"/>
                    </a:lnTo>
                    <a:cubicBezTo>
                      <a:pt x="2483" y="8164"/>
                      <a:pt x="2105" y="8045"/>
                      <a:pt x="1750" y="7853"/>
                    </a:cubicBezTo>
                    <a:cubicBezTo>
                      <a:pt x="1394" y="7660"/>
                      <a:pt x="1089" y="7421"/>
                      <a:pt x="832" y="7134"/>
                    </a:cubicBezTo>
                    <a:cubicBezTo>
                      <a:pt x="576" y="6847"/>
                      <a:pt x="373" y="6514"/>
                      <a:pt x="224" y="6133"/>
                    </a:cubicBezTo>
                    <a:cubicBezTo>
                      <a:pt x="75" y="5753"/>
                      <a:pt x="0" y="5356"/>
                      <a:pt x="0" y="4944"/>
                    </a:cubicBezTo>
                    <a:lnTo>
                      <a:pt x="0" y="4120"/>
                    </a:lnTo>
                    <a:cubicBezTo>
                      <a:pt x="0" y="4006"/>
                      <a:pt x="40" y="3910"/>
                      <a:pt x="121" y="3829"/>
                    </a:cubicBezTo>
                    <a:cubicBezTo>
                      <a:pt x="202" y="3748"/>
                      <a:pt x="299" y="3708"/>
                      <a:pt x="412" y="3708"/>
                    </a:cubicBezTo>
                    <a:cubicBezTo>
                      <a:pt x="526" y="3708"/>
                      <a:pt x="623" y="3748"/>
                      <a:pt x="704" y="3829"/>
                    </a:cubicBezTo>
                    <a:cubicBezTo>
                      <a:pt x="784" y="3910"/>
                      <a:pt x="824" y="4006"/>
                      <a:pt x="824" y="4120"/>
                    </a:cubicBezTo>
                    <a:lnTo>
                      <a:pt x="824" y="4944"/>
                    </a:lnTo>
                    <a:cubicBezTo>
                      <a:pt x="824" y="5393"/>
                      <a:pt x="935" y="5806"/>
                      <a:pt x="1156" y="6185"/>
                    </a:cubicBezTo>
                    <a:cubicBezTo>
                      <a:pt x="1377" y="6564"/>
                      <a:pt x="1677" y="6864"/>
                      <a:pt x="2055" y="7085"/>
                    </a:cubicBezTo>
                    <a:cubicBezTo>
                      <a:pt x="2434" y="7305"/>
                      <a:pt x="2847" y="7416"/>
                      <a:pt x="3296" y="7416"/>
                    </a:cubicBezTo>
                    <a:cubicBezTo>
                      <a:pt x="3745" y="7416"/>
                      <a:pt x="4158" y="7306"/>
                      <a:pt x="4537" y="7085"/>
                    </a:cubicBezTo>
                    <a:cubicBezTo>
                      <a:pt x="4916" y="6864"/>
                      <a:pt x="5215" y="6564"/>
                      <a:pt x="5436" y="6185"/>
                    </a:cubicBezTo>
                    <a:cubicBezTo>
                      <a:pt x="5658" y="5806"/>
                      <a:pt x="5768" y="5393"/>
                      <a:pt x="5768" y="4944"/>
                    </a:cubicBezTo>
                    <a:lnTo>
                      <a:pt x="5768" y="4120"/>
                    </a:lnTo>
                    <a:cubicBezTo>
                      <a:pt x="5768" y="4006"/>
                      <a:pt x="5808" y="3910"/>
                      <a:pt x="5889" y="3829"/>
                    </a:cubicBezTo>
                    <a:cubicBezTo>
                      <a:pt x="5970" y="3748"/>
                      <a:pt x="6066" y="3708"/>
                      <a:pt x="6180" y="37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6B4650F0-C411-4ADB-BAF3-C2472DA953CE}"/>
                </a:ext>
              </a:extLst>
            </p:cNvPr>
            <p:cNvGrpSpPr/>
            <p:nvPr/>
          </p:nvGrpSpPr>
          <p:grpSpPr>
            <a:xfrm>
              <a:off x="9412272" y="5067429"/>
              <a:ext cx="716938" cy="1038613"/>
              <a:chOff x="1920273" y="5250268"/>
              <a:chExt cx="716938" cy="1038613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124F9CDC-52DC-40D6-9585-202DA1B413F9}"/>
                  </a:ext>
                </a:extLst>
              </p:cNvPr>
              <p:cNvSpPr/>
              <p:nvPr/>
            </p:nvSpPr>
            <p:spPr>
              <a:xfrm rot="12600000">
                <a:off x="1920273" y="5250268"/>
                <a:ext cx="716938" cy="716938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标题 6">
                <a:extLst>
                  <a:ext uri="{FF2B5EF4-FFF2-40B4-BE49-F238E27FC236}">
                    <a16:creationId xmlns:a16="http://schemas.microsoft.com/office/drawing/2014/main" id="{E86CA851-11E4-4196-906F-B56B899154A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45345" y="6044199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zh-CN" altLang="en-US" sz="1100" kern="1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  <a:ea typeface="+mn-ea"/>
                    <a:cs typeface="Times New Roman" panose="02020603050405020304" pitchFamily="18" charset="0"/>
                  </a:rPr>
                  <a:t>安全</a:t>
                </a:r>
              </a:p>
            </p:txBody>
          </p:sp>
          <p:sp>
            <p:nvSpPr>
              <p:cNvPr id="100" name="iconfont-11899-5651345">
                <a:extLst>
                  <a:ext uri="{FF2B5EF4-FFF2-40B4-BE49-F238E27FC236}">
                    <a16:creationId xmlns:a16="http://schemas.microsoft.com/office/drawing/2014/main" id="{E4096308-D76C-4D8C-88DF-05F6B96EEE8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99612" y="5405908"/>
                <a:ext cx="369975" cy="431177"/>
              </a:xfrm>
              <a:custGeom>
                <a:avLst/>
                <a:gdLst>
                  <a:gd name="T0" fmla="*/ 8489 w 8903"/>
                  <a:gd name="T1" fmla="*/ 1496 h 10375"/>
                  <a:gd name="T2" fmla="*/ 4460 w 8903"/>
                  <a:gd name="T3" fmla="*/ 0 h 10375"/>
                  <a:gd name="T4" fmla="*/ 417 w 8903"/>
                  <a:gd name="T5" fmla="*/ 1501 h 10375"/>
                  <a:gd name="T6" fmla="*/ 5 w 8903"/>
                  <a:gd name="T7" fmla="*/ 2163 h 10375"/>
                  <a:gd name="T8" fmla="*/ 687 w 8903"/>
                  <a:gd name="T9" fmla="*/ 5993 h 10375"/>
                  <a:gd name="T10" fmla="*/ 4396 w 8903"/>
                  <a:gd name="T11" fmla="*/ 10367 h 10375"/>
                  <a:gd name="T12" fmla="*/ 4456 w 8903"/>
                  <a:gd name="T13" fmla="*/ 10375 h 10375"/>
                  <a:gd name="T14" fmla="*/ 4519 w 8903"/>
                  <a:gd name="T15" fmla="*/ 10366 h 10375"/>
                  <a:gd name="T16" fmla="*/ 8214 w 8903"/>
                  <a:gd name="T17" fmla="*/ 5993 h 10375"/>
                  <a:gd name="T18" fmla="*/ 8898 w 8903"/>
                  <a:gd name="T19" fmla="*/ 2155 h 10375"/>
                  <a:gd name="T20" fmla="*/ 8489 w 8903"/>
                  <a:gd name="T21" fmla="*/ 1496 h 10375"/>
                  <a:gd name="T22" fmla="*/ 7380 w 8903"/>
                  <a:gd name="T23" fmla="*/ 5740 h 10375"/>
                  <a:gd name="T24" fmla="*/ 4454 w 8903"/>
                  <a:gd name="T25" fmla="*/ 9335 h 10375"/>
                  <a:gd name="T26" fmla="*/ 1522 w 8903"/>
                  <a:gd name="T27" fmla="*/ 5739 h 10375"/>
                  <a:gd name="T28" fmla="*/ 949 w 8903"/>
                  <a:gd name="T29" fmla="*/ 2497 h 10375"/>
                  <a:gd name="T30" fmla="*/ 1060 w 8903"/>
                  <a:gd name="T31" fmla="*/ 2316 h 10375"/>
                  <a:gd name="T32" fmla="*/ 4460 w 8903"/>
                  <a:gd name="T33" fmla="*/ 1026 h 10375"/>
                  <a:gd name="T34" fmla="*/ 7846 w 8903"/>
                  <a:gd name="T35" fmla="*/ 2312 h 10375"/>
                  <a:gd name="T36" fmla="*/ 7956 w 8903"/>
                  <a:gd name="T37" fmla="*/ 2491 h 10375"/>
                  <a:gd name="T38" fmla="*/ 7380 w 8903"/>
                  <a:gd name="T39" fmla="*/ 5740 h 10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903" h="10375">
                    <a:moveTo>
                      <a:pt x="8489" y="1496"/>
                    </a:moveTo>
                    <a:cubicBezTo>
                      <a:pt x="7294" y="941"/>
                      <a:pt x="5101" y="1"/>
                      <a:pt x="4460" y="0"/>
                    </a:cubicBezTo>
                    <a:cubicBezTo>
                      <a:pt x="3819" y="2"/>
                      <a:pt x="1617" y="945"/>
                      <a:pt x="417" y="1501"/>
                    </a:cubicBezTo>
                    <a:cubicBezTo>
                      <a:pt x="165" y="1617"/>
                      <a:pt x="0" y="1883"/>
                      <a:pt x="5" y="2163"/>
                    </a:cubicBezTo>
                    <a:cubicBezTo>
                      <a:pt x="25" y="3177"/>
                      <a:pt x="160" y="4665"/>
                      <a:pt x="687" y="5993"/>
                    </a:cubicBezTo>
                    <a:cubicBezTo>
                      <a:pt x="1830" y="8875"/>
                      <a:pt x="3834" y="10225"/>
                      <a:pt x="4396" y="10367"/>
                    </a:cubicBezTo>
                    <a:cubicBezTo>
                      <a:pt x="4416" y="10372"/>
                      <a:pt x="4436" y="10375"/>
                      <a:pt x="4456" y="10375"/>
                    </a:cubicBezTo>
                    <a:cubicBezTo>
                      <a:pt x="4477" y="10375"/>
                      <a:pt x="4499" y="10372"/>
                      <a:pt x="4519" y="10366"/>
                    </a:cubicBezTo>
                    <a:cubicBezTo>
                      <a:pt x="5163" y="10196"/>
                      <a:pt x="7139" y="8696"/>
                      <a:pt x="8214" y="5993"/>
                    </a:cubicBezTo>
                    <a:cubicBezTo>
                      <a:pt x="8741" y="4670"/>
                      <a:pt x="8876" y="3175"/>
                      <a:pt x="8898" y="2155"/>
                    </a:cubicBezTo>
                    <a:cubicBezTo>
                      <a:pt x="8903" y="1907"/>
                      <a:pt x="8711" y="1600"/>
                      <a:pt x="8489" y="1496"/>
                    </a:cubicBezTo>
                    <a:close/>
                    <a:moveTo>
                      <a:pt x="7380" y="5740"/>
                    </a:moveTo>
                    <a:cubicBezTo>
                      <a:pt x="6493" y="7971"/>
                      <a:pt x="4897" y="9155"/>
                      <a:pt x="4454" y="9335"/>
                    </a:cubicBezTo>
                    <a:cubicBezTo>
                      <a:pt x="3989" y="9160"/>
                      <a:pt x="2440" y="8054"/>
                      <a:pt x="1522" y="5739"/>
                    </a:cubicBezTo>
                    <a:cubicBezTo>
                      <a:pt x="1080" y="4621"/>
                      <a:pt x="966" y="3359"/>
                      <a:pt x="949" y="2497"/>
                    </a:cubicBezTo>
                    <a:cubicBezTo>
                      <a:pt x="947" y="2414"/>
                      <a:pt x="1004" y="2342"/>
                      <a:pt x="1060" y="2316"/>
                    </a:cubicBezTo>
                    <a:cubicBezTo>
                      <a:pt x="2644" y="1582"/>
                      <a:pt x="4106" y="1027"/>
                      <a:pt x="4460" y="1026"/>
                    </a:cubicBezTo>
                    <a:cubicBezTo>
                      <a:pt x="4815" y="1027"/>
                      <a:pt x="6271" y="1580"/>
                      <a:pt x="7846" y="2312"/>
                    </a:cubicBezTo>
                    <a:cubicBezTo>
                      <a:pt x="7886" y="2334"/>
                      <a:pt x="7957" y="2441"/>
                      <a:pt x="7956" y="2491"/>
                    </a:cubicBezTo>
                    <a:cubicBezTo>
                      <a:pt x="7937" y="3359"/>
                      <a:pt x="7822" y="4626"/>
                      <a:pt x="7380" y="57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D3E70B2E-F21E-4F7F-BFC3-DFD7498EB865}"/>
                </a:ext>
              </a:extLst>
            </p:cNvPr>
            <p:cNvGrpSpPr/>
            <p:nvPr/>
          </p:nvGrpSpPr>
          <p:grpSpPr>
            <a:xfrm>
              <a:off x="8568518" y="3897372"/>
              <a:ext cx="716938" cy="1025164"/>
              <a:chOff x="496631" y="3981002"/>
              <a:chExt cx="716938" cy="1025164"/>
            </a:xfrm>
          </p:grpSpPr>
          <p:sp>
            <p:nvSpPr>
              <p:cNvPr id="93" name="标题 6">
                <a:extLst>
                  <a:ext uri="{FF2B5EF4-FFF2-40B4-BE49-F238E27FC236}">
                    <a16:creationId xmlns:a16="http://schemas.microsoft.com/office/drawing/2014/main" id="{35DAB647-1640-41F1-B1F4-F7289FAC59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703" y="4761484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Times New Roman" panose="02020603050405020304" pitchFamily="18" charset="0"/>
                  </a:rPr>
                  <a:t>识别</a:t>
                </a:r>
                <a:endParaRPr lang="zh-CN" altLang="en-US" sz="1100" kern="1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A746DE3C-7AAD-4AE1-BE30-F61313CEDDEF}"/>
                  </a:ext>
                </a:extLst>
              </p:cNvPr>
              <p:cNvSpPr/>
              <p:nvPr/>
            </p:nvSpPr>
            <p:spPr>
              <a:xfrm rot="12600000">
                <a:off x="496631" y="3981002"/>
                <a:ext cx="716938" cy="71693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business-card_47912">
                <a:extLst>
                  <a:ext uri="{FF2B5EF4-FFF2-40B4-BE49-F238E27FC236}">
                    <a16:creationId xmlns:a16="http://schemas.microsoft.com/office/drawing/2014/main" id="{013222FF-5010-4846-B7D7-E315681A0DF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71029" y="4154773"/>
                <a:ext cx="368141" cy="369396"/>
              </a:xfrm>
              <a:custGeom>
                <a:avLst/>
                <a:gdLst>
                  <a:gd name="connsiteX0" fmla="*/ 358868 w 607156"/>
                  <a:gd name="connsiteY0" fmla="*/ 427147 h 609225"/>
                  <a:gd name="connsiteX1" fmla="*/ 468018 w 607156"/>
                  <a:gd name="connsiteY1" fmla="*/ 427147 h 609225"/>
                  <a:gd name="connsiteX2" fmla="*/ 480943 w 607156"/>
                  <a:gd name="connsiteY2" fmla="*/ 440063 h 609225"/>
                  <a:gd name="connsiteX3" fmla="*/ 480943 w 607156"/>
                  <a:gd name="connsiteY3" fmla="*/ 461590 h 609225"/>
                  <a:gd name="connsiteX4" fmla="*/ 468018 w 607156"/>
                  <a:gd name="connsiteY4" fmla="*/ 474506 h 609225"/>
                  <a:gd name="connsiteX5" fmla="*/ 370358 w 607156"/>
                  <a:gd name="connsiteY5" fmla="*/ 474506 h 609225"/>
                  <a:gd name="connsiteX6" fmla="*/ 370358 w 607156"/>
                  <a:gd name="connsiteY6" fmla="*/ 465895 h 609225"/>
                  <a:gd name="connsiteX7" fmla="*/ 358868 w 607156"/>
                  <a:gd name="connsiteY7" fmla="*/ 427147 h 609225"/>
                  <a:gd name="connsiteX8" fmla="*/ 328686 w 607156"/>
                  <a:gd name="connsiteY8" fmla="*/ 339787 h 609225"/>
                  <a:gd name="connsiteX9" fmla="*/ 468016 w 607156"/>
                  <a:gd name="connsiteY9" fmla="*/ 339787 h 609225"/>
                  <a:gd name="connsiteX10" fmla="*/ 480943 w 607156"/>
                  <a:gd name="connsiteY10" fmla="*/ 352640 h 609225"/>
                  <a:gd name="connsiteX11" fmla="*/ 480943 w 607156"/>
                  <a:gd name="connsiteY11" fmla="*/ 374063 h 609225"/>
                  <a:gd name="connsiteX12" fmla="*/ 468016 w 607156"/>
                  <a:gd name="connsiteY12" fmla="*/ 386916 h 609225"/>
                  <a:gd name="connsiteX13" fmla="*/ 301394 w 607156"/>
                  <a:gd name="connsiteY13" fmla="*/ 386916 h 609225"/>
                  <a:gd name="connsiteX14" fmla="*/ 301394 w 607156"/>
                  <a:gd name="connsiteY14" fmla="*/ 374063 h 609225"/>
                  <a:gd name="connsiteX15" fmla="*/ 301394 w 607156"/>
                  <a:gd name="connsiteY15" fmla="*/ 372635 h 609225"/>
                  <a:gd name="connsiteX16" fmla="*/ 328686 w 607156"/>
                  <a:gd name="connsiteY16" fmla="*/ 339787 h 609225"/>
                  <a:gd name="connsiteX17" fmla="*/ 307141 w 607156"/>
                  <a:gd name="connsiteY17" fmla="*/ 252196 h 609225"/>
                  <a:gd name="connsiteX18" fmla="*/ 468016 w 607156"/>
                  <a:gd name="connsiteY18" fmla="*/ 252196 h 609225"/>
                  <a:gd name="connsiteX19" fmla="*/ 480943 w 607156"/>
                  <a:gd name="connsiteY19" fmla="*/ 265112 h 609225"/>
                  <a:gd name="connsiteX20" fmla="*/ 480943 w 607156"/>
                  <a:gd name="connsiteY20" fmla="*/ 286639 h 609225"/>
                  <a:gd name="connsiteX21" fmla="*/ 468016 w 607156"/>
                  <a:gd name="connsiteY21" fmla="*/ 299555 h 609225"/>
                  <a:gd name="connsiteX22" fmla="*/ 324378 w 607156"/>
                  <a:gd name="connsiteY22" fmla="*/ 299555 h 609225"/>
                  <a:gd name="connsiteX23" fmla="*/ 317196 w 607156"/>
                  <a:gd name="connsiteY23" fmla="*/ 290944 h 609225"/>
                  <a:gd name="connsiteX24" fmla="*/ 307141 w 607156"/>
                  <a:gd name="connsiteY24" fmla="*/ 252196 h 609225"/>
                  <a:gd name="connsiteX25" fmla="*/ 239782 w 607156"/>
                  <a:gd name="connsiteY25" fmla="*/ 227827 h 609225"/>
                  <a:gd name="connsiteX26" fmla="*/ 301473 w 607156"/>
                  <a:gd name="connsiteY26" fmla="*/ 303820 h 609225"/>
                  <a:gd name="connsiteX27" fmla="*/ 304342 w 607156"/>
                  <a:gd name="connsiteY27" fmla="*/ 303820 h 609225"/>
                  <a:gd name="connsiteX28" fmla="*/ 312950 w 607156"/>
                  <a:gd name="connsiteY28" fmla="*/ 326761 h 609225"/>
                  <a:gd name="connsiteX29" fmla="*/ 295734 w 607156"/>
                  <a:gd name="connsiteY29" fmla="*/ 356871 h 609225"/>
                  <a:gd name="connsiteX30" fmla="*/ 291430 w 607156"/>
                  <a:gd name="connsiteY30" fmla="*/ 355438 h 609225"/>
                  <a:gd name="connsiteX31" fmla="*/ 271345 w 607156"/>
                  <a:gd name="connsiteY31" fmla="*/ 386982 h 609225"/>
                  <a:gd name="connsiteX32" fmla="*/ 267041 w 607156"/>
                  <a:gd name="connsiteY32" fmla="*/ 395585 h 609225"/>
                  <a:gd name="connsiteX33" fmla="*/ 281387 w 607156"/>
                  <a:gd name="connsiteY33" fmla="*/ 408489 h 609225"/>
                  <a:gd name="connsiteX34" fmla="*/ 295734 w 607156"/>
                  <a:gd name="connsiteY34" fmla="*/ 408489 h 609225"/>
                  <a:gd name="connsiteX35" fmla="*/ 353121 w 607156"/>
                  <a:gd name="connsiteY35" fmla="*/ 465842 h 609225"/>
                  <a:gd name="connsiteX36" fmla="*/ 353121 w 607156"/>
                  <a:gd name="connsiteY36" fmla="*/ 481614 h 609225"/>
                  <a:gd name="connsiteX37" fmla="*/ 335905 w 607156"/>
                  <a:gd name="connsiteY37" fmla="*/ 500254 h 609225"/>
                  <a:gd name="connsiteX38" fmla="*/ 145093 w 607156"/>
                  <a:gd name="connsiteY38" fmla="*/ 500254 h 609225"/>
                  <a:gd name="connsiteX39" fmla="*/ 126443 w 607156"/>
                  <a:gd name="connsiteY39" fmla="*/ 481614 h 609225"/>
                  <a:gd name="connsiteX40" fmla="*/ 126443 w 607156"/>
                  <a:gd name="connsiteY40" fmla="*/ 465842 h 609225"/>
                  <a:gd name="connsiteX41" fmla="*/ 183830 w 607156"/>
                  <a:gd name="connsiteY41" fmla="*/ 408489 h 609225"/>
                  <a:gd name="connsiteX42" fmla="*/ 198176 w 607156"/>
                  <a:gd name="connsiteY42" fmla="*/ 408489 h 609225"/>
                  <a:gd name="connsiteX43" fmla="*/ 212523 w 607156"/>
                  <a:gd name="connsiteY43" fmla="*/ 395585 h 609225"/>
                  <a:gd name="connsiteX44" fmla="*/ 209654 w 607156"/>
                  <a:gd name="connsiteY44" fmla="*/ 386982 h 609225"/>
                  <a:gd name="connsiteX45" fmla="*/ 188134 w 607156"/>
                  <a:gd name="connsiteY45" fmla="*/ 356871 h 609225"/>
                  <a:gd name="connsiteX46" fmla="*/ 185264 w 607156"/>
                  <a:gd name="connsiteY46" fmla="*/ 356871 h 609225"/>
                  <a:gd name="connsiteX47" fmla="*/ 168048 w 607156"/>
                  <a:gd name="connsiteY47" fmla="*/ 326761 h 609225"/>
                  <a:gd name="connsiteX48" fmla="*/ 176656 w 607156"/>
                  <a:gd name="connsiteY48" fmla="*/ 303820 h 609225"/>
                  <a:gd name="connsiteX49" fmla="*/ 179526 w 607156"/>
                  <a:gd name="connsiteY49" fmla="*/ 303820 h 609225"/>
                  <a:gd name="connsiteX50" fmla="*/ 239782 w 607156"/>
                  <a:gd name="connsiteY50" fmla="*/ 227827 h 609225"/>
                  <a:gd name="connsiteX51" fmla="*/ 81815 w 607156"/>
                  <a:gd name="connsiteY51" fmla="*/ 157682 h 609225"/>
                  <a:gd name="connsiteX52" fmla="*/ 38754 w 607156"/>
                  <a:gd name="connsiteY52" fmla="*/ 200686 h 609225"/>
                  <a:gd name="connsiteX53" fmla="*/ 38754 w 607156"/>
                  <a:gd name="connsiteY53" fmla="*/ 527517 h 609225"/>
                  <a:gd name="connsiteX54" fmla="*/ 81815 w 607156"/>
                  <a:gd name="connsiteY54" fmla="*/ 570521 h 609225"/>
                  <a:gd name="connsiteX55" fmla="*/ 525341 w 607156"/>
                  <a:gd name="connsiteY55" fmla="*/ 570521 h 609225"/>
                  <a:gd name="connsiteX56" fmla="*/ 568402 w 607156"/>
                  <a:gd name="connsiteY56" fmla="*/ 527517 h 609225"/>
                  <a:gd name="connsiteX57" fmla="*/ 568402 w 607156"/>
                  <a:gd name="connsiteY57" fmla="*/ 200686 h 609225"/>
                  <a:gd name="connsiteX58" fmla="*/ 525341 w 607156"/>
                  <a:gd name="connsiteY58" fmla="*/ 157682 h 609225"/>
                  <a:gd name="connsiteX59" fmla="*/ 387547 w 607156"/>
                  <a:gd name="connsiteY59" fmla="*/ 157682 h 609225"/>
                  <a:gd name="connsiteX60" fmla="*/ 387547 w 607156"/>
                  <a:gd name="connsiteY60" fmla="*/ 199252 h 609225"/>
                  <a:gd name="connsiteX61" fmla="*/ 229657 w 607156"/>
                  <a:gd name="connsiteY61" fmla="*/ 199252 h 609225"/>
                  <a:gd name="connsiteX62" fmla="*/ 229657 w 607156"/>
                  <a:gd name="connsiteY62" fmla="*/ 157682 h 609225"/>
                  <a:gd name="connsiteX63" fmla="*/ 310130 w 607156"/>
                  <a:gd name="connsiteY63" fmla="*/ 73107 h 609225"/>
                  <a:gd name="connsiteX64" fmla="*/ 327372 w 607156"/>
                  <a:gd name="connsiteY64" fmla="*/ 89545 h 609225"/>
                  <a:gd name="connsiteX65" fmla="*/ 310130 w 607156"/>
                  <a:gd name="connsiteY65" fmla="*/ 105983 h 609225"/>
                  <a:gd name="connsiteX66" fmla="*/ 292888 w 607156"/>
                  <a:gd name="connsiteY66" fmla="*/ 89545 h 609225"/>
                  <a:gd name="connsiteX67" fmla="*/ 310130 w 607156"/>
                  <a:gd name="connsiteY67" fmla="*/ 73107 h 609225"/>
                  <a:gd name="connsiteX68" fmla="*/ 269847 w 607156"/>
                  <a:gd name="connsiteY68" fmla="*/ 38704 h 609225"/>
                  <a:gd name="connsiteX69" fmla="*/ 269847 w 607156"/>
                  <a:gd name="connsiteY69" fmla="*/ 160549 h 609225"/>
                  <a:gd name="connsiteX70" fmla="*/ 348792 w 607156"/>
                  <a:gd name="connsiteY70" fmla="*/ 160549 h 609225"/>
                  <a:gd name="connsiteX71" fmla="*/ 348792 w 607156"/>
                  <a:gd name="connsiteY71" fmla="*/ 38704 h 609225"/>
                  <a:gd name="connsiteX72" fmla="*/ 229657 w 607156"/>
                  <a:gd name="connsiteY72" fmla="*/ 0 h 609225"/>
                  <a:gd name="connsiteX73" fmla="*/ 387547 w 607156"/>
                  <a:gd name="connsiteY73" fmla="*/ 0 h 609225"/>
                  <a:gd name="connsiteX74" fmla="*/ 387547 w 607156"/>
                  <a:gd name="connsiteY74" fmla="*/ 118978 h 609225"/>
                  <a:gd name="connsiteX75" fmla="*/ 525341 w 607156"/>
                  <a:gd name="connsiteY75" fmla="*/ 118978 h 609225"/>
                  <a:gd name="connsiteX76" fmla="*/ 607156 w 607156"/>
                  <a:gd name="connsiteY76" fmla="*/ 200686 h 609225"/>
                  <a:gd name="connsiteX77" fmla="*/ 607156 w 607156"/>
                  <a:gd name="connsiteY77" fmla="*/ 527517 h 609225"/>
                  <a:gd name="connsiteX78" fmla="*/ 525341 w 607156"/>
                  <a:gd name="connsiteY78" fmla="*/ 609225 h 609225"/>
                  <a:gd name="connsiteX79" fmla="*/ 81815 w 607156"/>
                  <a:gd name="connsiteY79" fmla="*/ 609225 h 609225"/>
                  <a:gd name="connsiteX80" fmla="*/ 0 w 607156"/>
                  <a:gd name="connsiteY80" fmla="*/ 527517 h 609225"/>
                  <a:gd name="connsiteX81" fmla="*/ 0 w 607156"/>
                  <a:gd name="connsiteY81" fmla="*/ 200686 h 609225"/>
                  <a:gd name="connsiteX82" fmla="*/ 81815 w 607156"/>
                  <a:gd name="connsiteY82" fmla="*/ 118978 h 609225"/>
                  <a:gd name="connsiteX83" fmla="*/ 229657 w 607156"/>
                  <a:gd name="connsiteY83" fmla="*/ 118978 h 60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7156" h="609225">
                    <a:moveTo>
                      <a:pt x="358868" y="427147"/>
                    </a:moveTo>
                    <a:lnTo>
                      <a:pt x="468018" y="427147"/>
                    </a:lnTo>
                    <a:cubicBezTo>
                      <a:pt x="475199" y="427147"/>
                      <a:pt x="480943" y="432888"/>
                      <a:pt x="480943" y="440063"/>
                    </a:cubicBezTo>
                    <a:lnTo>
                      <a:pt x="480943" y="461590"/>
                    </a:lnTo>
                    <a:cubicBezTo>
                      <a:pt x="480943" y="468766"/>
                      <a:pt x="475199" y="474506"/>
                      <a:pt x="468018" y="474506"/>
                    </a:cubicBezTo>
                    <a:lnTo>
                      <a:pt x="370358" y="474506"/>
                    </a:lnTo>
                    <a:lnTo>
                      <a:pt x="370358" y="465895"/>
                    </a:lnTo>
                    <a:cubicBezTo>
                      <a:pt x="370358" y="451544"/>
                      <a:pt x="366049" y="438628"/>
                      <a:pt x="358868" y="427147"/>
                    </a:cubicBezTo>
                    <a:close/>
                    <a:moveTo>
                      <a:pt x="328686" y="339787"/>
                    </a:moveTo>
                    <a:lnTo>
                      <a:pt x="468016" y="339787"/>
                    </a:lnTo>
                    <a:cubicBezTo>
                      <a:pt x="475198" y="339787"/>
                      <a:pt x="480943" y="345500"/>
                      <a:pt x="480943" y="352640"/>
                    </a:cubicBezTo>
                    <a:lnTo>
                      <a:pt x="480943" y="374063"/>
                    </a:lnTo>
                    <a:cubicBezTo>
                      <a:pt x="480943" y="381203"/>
                      <a:pt x="475198" y="386916"/>
                      <a:pt x="468016" y="386916"/>
                    </a:cubicBezTo>
                    <a:lnTo>
                      <a:pt x="301394" y="386916"/>
                    </a:lnTo>
                    <a:lnTo>
                      <a:pt x="301394" y="374063"/>
                    </a:lnTo>
                    <a:cubicBezTo>
                      <a:pt x="301394" y="374063"/>
                      <a:pt x="301394" y="374063"/>
                      <a:pt x="301394" y="372635"/>
                    </a:cubicBezTo>
                    <a:cubicBezTo>
                      <a:pt x="314322" y="368350"/>
                      <a:pt x="324377" y="354069"/>
                      <a:pt x="328686" y="339787"/>
                    </a:cubicBezTo>
                    <a:close/>
                    <a:moveTo>
                      <a:pt x="307141" y="252196"/>
                    </a:moveTo>
                    <a:lnTo>
                      <a:pt x="468016" y="252196"/>
                    </a:lnTo>
                    <a:cubicBezTo>
                      <a:pt x="475198" y="252196"/>
                      <a:pt x="480943" y="257937"/>
                      <a:pt x="480943" y="265112"/>
                    </a:cubicBezTo>
                    <a:lnTo>
                      <a:pt x="480943" y="286639"/>
                    </a:lnTo>
                    <a:cubicBezTo>
                      <a:pt x="480943" y="293815"/>
                      <a:pt x="475198" y="299555"/>
                      <a:pt x="468016" y="299555"/>
                    </a:cubicBezTo>
                    <a:lnTo>
                      <a:pt x="324378" y="299555"/>
                    </a:lnTo>
                    <a:cubicBezTo>
                      <a:pt x="322941" y="295250"/>
                      <a:pt x="320069" y="292379"/>
                      <a:pt x="317196" y="290944"/>
                    </a:cubicBezTo>
                    <a:cubicBezTo>
                      <a:pt x="315760" y="275158"/>
                      <a:pt x="311450" y="262242"/>
                      <a:pt x="307141" y="252196"/>
                    </a:cubicBezTo>
                    <a:close/>
                    <a:moveTo>
                      <a:pt x="239782" y="227827"/>
                    </a:moveTo>
                    <a:cubicBezTo>
                      <a:pt x="291430" y="227827"/>
                      <a:pt x="300038" y="270842"/>
                      <a:pt x="301473" y="303820"/>
                    </a:cubicBezTo>
                    <a:cubicBezTo>
                      <a:pt x="301473" y="303820"/>
                      <a:pt x="302908" y="303820"/>
                      <a:pt x="304342" y="303820"/>
                    </a:cubicBezTo>
                    <a:cubicBezTo>
                      <a:pt x="311516" y="303820"/>
                      <a:pt x="312950" y="313857"/>
                      <a:pt x="312950" y="326761"/>
                    </a:cubicBezTo>
                    <a:cubicBezTo>
                      <a:pt x="312950" y="338232"/>
                      <a:pt x="302908" y="356871"/>
                      <a:pt x="295734" y="356871"/>
                    </a:cubicBezTo>
                    <a:cubicBezTo>
                      <a:pt x="294300" y="356871"/>
                      <a:pt x="292865" y="356871"/>
                      <a:pt x="291430" y="355438"/>
                    </a:cubicBezTo>
                    <a:cubicBezTo>
                      <a:pt x="287126" y="368342"/>
                      <a:pt x="279953" y="378379"/>
                      <a:pt x="271345" y="386982"/>
                    </a:cubicBezTo>
                    <a:cubicBezTo>
                      <a:pt x="268475" y="389849"/>
                      <a:pt x="267041" y="392717"/>
                      <a:pt x="267041" y="395585"/>
                    </a:cubicBezTo>
                    <a:cubicBezTo>
                      <a:pt x="267041" y="402754"/>
                      <a:pt x="274214" y="408489"/>
                      <a:pt x="281387" y="408489"/>
                    </a:cubicBezTo>
                    <a:lnTo>
                      <a:pt x="295734" y="408489"/>
                    </a:lnTo>
                    <a:cubicBezTo>
                      <a:pt x="327297" y="408489"/>
                      <a:pt x="353121" y="434298"/>
                      <a:pt x="353121" y="465842"/>
                    </a:cubicBezTo>
                    <a:lnTo>
                      <a:pt x="353121" y="481614"/>
                    </a:lnTo>
                    <a:cubicBezTo>
                      <a:pt x="353121" y="491651"/>
                      <a:pt x="345948" y="500254"/>
                      <a:pt x="335905" y="500254"/>
                    </a:cubicBezTo>
                    <a:lnTo>
                      <a:pt x="145093" y="500254"/>
                    </a:lnTo>
                    <a:cubicBezTo>
                      <a:pt x="135051" y="500254"/>
                      <a:pt x="126443" y="491651"/>
                      <a:pt x="126443" y="481614"/>
                    </a:cubicBezTo>
                    <a:lnTo>
                      <a:pt x="126443" y="465842"/>
                    </a:lnTo>
                    <a:cubicBezTo>
                      <a:pt x="126443" y="434298"/>
                      <a:pt x="152267" y="408489"/>
                      <a:pt x="183830" y="408489"/>
                    </a:cubicBezTo>
                    <a:lnTo>
                      <a:pt x="198176" y="408489"/>
                    </a:lnTo>
                    <a:cubicBezTo>
                      <a:pt x="205350" y="408489"/>
                      <a:pt x="212523" y="402754"/>
                      <a:pt x="212523" y="395585"/>
                    </a:cubicBezTo>
                    <a:cubicBezTo>
                      <a:pt x="212523" y="392717"/>
                      <a:pt x="211088" y="389849"/>
                      <a:pt x="209654" y="386982"/>
                    </a:cubicBezTo>
                    <a:cubicBezTo>
                      <a:pt x="201046" y="379813"/>
                      <a:pt x="193872" y="368342"/>
                      <a:pt x="188134" y="356871"/>
                    </a:cubicBezTo>
                    <a:cubicBezTo>
                      <a:pt x="186699" y="356871"/>
                      <a:pt x="186699" y="356871"/>
                      <a:pt x="185264" y="356871"/>
                    </a:cubicBezTo>
                    <a:cubicBezTo>
                      <a:pt x="176656" y="356871"/>
                      <a:pt x="168048" y="338232"/>
                      <a:pt x="168048" y="326761"/>
                    </a:cubicBezTo>
                    <a:cubicBezTo>
                      <a:pt x="168048" y="313857"/>
                      <a:pt x="168048" y="303820"/>
                      <a:pt x="176656" y="303820"/>
                    </a:cubicBezTo>
                    <a:cubicBezTo>
                      <a:pt x="178091" y="303820"/>
                      <a:pt x="178091" y="303820"/>
                      <a:pt x="179526" y="303820"/>
                    </a:cubicBezTo>
                    <a:cubicBezTo>
                      <a:pt x="179526" y="270842"/>
                      <a:pt x="185264" y="227827"/>
                      <a:pt x="239782" y="227827"/>
                    </a:cubicBezTo>
                    <a:close/>
                    <a:moveTo>
                      <a:pt x="81815" y="157682"/>
                    </a:moveTo>
                    <a:cubicBezTo>
                      <a:pt x="58849" y="157682"/>
                      <a:pt x="38754" y="176317"/>
                      <a:pt x="38754" y="200686"/>
                    </a:cubicBezTo>
                    <a:lnTo>
                      <a:pt x="38754" y="527517"/>
                    </a:lnTo>
                    <a:cubicBezTo>
                      <a:pt x="38754" y="550453"/>
                      <a:pt x="58849" y="570521"/>
                      <a:pt x="81815" y="570521"/>
                    </a:cubicBezTo>
                    <a:lnTo>
                      <a:pt x="525341" y="570521"/>
                    </a:lnTo>
                    <a:cubicBezTo>
                      <a:pt x="549742" y="570521"/>
                      <a:pt x="568402" y="550453"/>
                      <a:pt x="568402" y="527517"/>
                    </a:cubicBezTo>
                    <a:lnTo>
                      <a:pt x="568402" y="200686"/>
                    </a:lnTo>
                    <a:cubicBezTo>
                      <a:pt x="568402" y="176317"/>
                      <a:pt x="549742" y="157682"/>
                      <a:pt x="525341" y="157682"/>
                    </a:cubicBezTo>
                    <a:lnTo>
                      <a:pt x="387547" y="157682"/>
                    </a:lnTo>
                    <a:lnTo>
                      <a:pt x="387547" y="199252"/>
                    </a:lnTo>
                    <a:lnTo>
                      <a:pt x="229657" y="199252"/>
                    </a:lnTo>
                    <a:lnTo>
                      <a:pt x="229657" y="157682"/>
                    </a:lnTo>
                    <a:close/>
                    <a:moveTo>
                      <a:pt x="310130" y="73107"/>
                    </a:moveTo>
                    <a:cubicBezTo>
                      <a:pt x="319652" y="73107"/>
                      <a:pt x="327372" y="80467"/>
                      <a:pt x="327372" y="89545"/>
                    </a:cubicBezTo>
                    <a:cubicBezTo>
                      <a:pt x="327372" y="98623"/>
                      <a:pt x="319652" y="105983"/>
                      <a:pt x="310130" y="105983"/>
                    </a:cubicBezTo>
                    <a:cubicBezTo>
                      <a:pt x="300608" y="105983"/>
                      <a:pt x="292888" y="98623"/>
                      <a:pt x="292888" y="89545"/>
                    </a:cubicBezTo>
                    <a:cubicBezTo>
                      <a:pt x="292888" y="80467"/>
                      <a:pt x="300608" y="73107"/>
                      <a:pt x="310130" y="73107"/>
                    </a:cubicBezTo>
                    <a:close/>
                    <a:moveTo>
                      <a:pt x="269847" y="38704"/>
                    </a:moveTo>
                    <a:lnTo>
                      <a:pt x="269847" y="160549"/>
                    </a:lnTo>
                    <a:lnTo>
                      <a:pt x="348792" y="160549"/>
                    </a:lnTo>
                    <a:lnTo>
                      <a:pt x="348792" y="38704"/>
                    </a:lnTo>
                    <a:close/>
                    <a:moveTo>
                      <a:pt x="229657" y="0"/>
                    </a:moveTo>
                    <a:lnTo>
                      <a:pt x="387547" y="0"/>
                    </a:lnTo>
                    <a:lnTo>
                      <a:pt x="387547" y="118978"/>
                    </a:lnTo>
                    <a:lnTo>
                      <a:pt x="525341" y="118978"/>
                    </a:lnTo>
                    <a:cubicBezTo>
                      <a:pt x="571272" y="118978"/>
                      <a:pt x="607156" y="154815"/>
                      <a:pt x="607156" y="200686"/>
                    </a:cubicBezTo>
                    <a:lnTo>
                      <a:pt x="607156" y="527517"/>
                    </a:lnTo>
                    <a:cubicBezTo>
                      <a:pt x="607156" y="571955"/>
                      <a:pt x="571272" y="609225"/>
                      <a:pt x="525341" y="609225"/>
                    </a:cubicBezTo>
                    <a:lnTo>
                      <a:pt x="81815" y="609225"/>
                    </a:lnTo>
                    <a:cubicBezTo>
                      <a:pt x="37319" y="609225"/>
                      <a:pt x="0" y="571955"/>
                      <a:pt x="0" y="527517"/>
                    </a:cubicBezTo>
                    <a:lnTo>
                      <a:pt x="0" y="200686"/>
                    </a:lnTo>
                    <a:cubicBezTo>
                      <a:pt x="0" y="154815"/>
                      <a:pt x="37319" y="118978"/>
                      <a:pt x="81815" y="118978"/>
                    </a:cubicBezTo>
                    <a:lnTo>
                      <a:pt x="229657" y="1189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1733D3C5-B2DC-4A60-94D9-E867A7606B3E}"/>
                </a:ext>
              </a:extLst>
            </p:cNvPr>
            <p:cNvGrpSpPr/>
            <p:nvPr/>
          </p:nvGrpSpPr>
          <p:grpSpPr>
            <a:xfrm>
              <a:off x="8568518" y="5067429"/>
              <a:ext cx="716938" cy="1017568"/>
              <a:chOff x="496631" y="5250268"/>
              <a:chExt cx="716938" cy="1017568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252D77CA-6DBA-46C5-8551-3163DB9EAA7C}"/>
                  </a:ext>
                </a:extLst>
              </p:cNvPr>
              <p:cNvSpPr/>
              <p:nvPr/>
            </p:nvSpPr>
            <p:spPr>
              <a:xfrm rot="12600000">
                <a:off x="496631" y="5250268"/>
                <a:ext cx="716938" cy="71693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标题 6">
                <a:extLst>
                  <a:ext uri="{FF2B5EF4-FFF2-40B4-BE49-F238E27FC236}">
                    <a16:creationId xmlns:a16="http://schemas.microsoft.com/office/drawing/2014/main" id="{9EF9D942-EF78-4226-B4C9-3D8151C59DA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703" y="6023154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Times New Roman" panose="02020603050405020304" pitchFamily="18" charset="0"/>
                  </a:rPr>
                  <a:t>手势</a:t>
                </a:r>
                <a:endParaRPr lang="zh-CN" altLang="en-US" sz="1100" kern="1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" name="thumb-up_66845">
                <a:extLst>
                  <a:ext uri="{FF2B5EF4-FFF2-40B4-BE49-F238E27FC236}">
                    <a16:creationId xmlns:a16="http://schemas.microsoft.com/office/drawing/2014/main" id="{8FD4C492-6E98-4F98-910A-4503D6C1F3F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98154" y="5386893"/>
                <a:ext cx="333086" cy="414265"/>
              </a:xfrm>
              <a:custGeom>
                <a:avLst/>
                <a:gdLst>
                  <a:gd name="T0" fmla="*/ 2201 w 3747"/>
                  <a:gd name="T1" fmla="*/ 333 h 4667"/>
                  <a:gd name="T2" fmla="*/ 2492 w 3747"/>
                  <a:gd name="T3" fmla="*/ 615 h 4667"/>
                  <a:gd name="T4" fmla="*/ 2297 w 3747"/>
                  <a:gd name="T5" fmla="*/ 1855 h 4667"/>
                  <a:gd name="T6" fmla="*/ 3016 w 3747"/>
                  <a:gd name="T7" fmla="*/ 1855 h 4667"/>
                  <a:gd name="T8" fmla="*/ 3413 w 3747"/>
                  <a:gd name="T9" fmla="*/ 2239 h 4667"/>
                  <a:gd name="T10" fmla="*/ 3131 w 3747"/>
                  <a:gd name="T11" fmla="*/ 2622 h 4667"/>
                  <a:gd name="T12" fmla="*/ 3184 w 3747"/>
                  <a:gd name="T13" fmla="*/ 2818 h 4667"/>
                  <a:gd name="T14" fmla="*/ 2940 w 3747"/>
                  <a:gd name="T15" fmla="*/ 3175 h 4667"/>
                  <a:gd name="T16" fmla="*/ 3000 w 3747"/>
                  <a:gd name="T17" fmla="*/ 3381 h 4667"/>
                  <a:gd name="T18" fmla="*/ 2688 w 3747"/>
                  <a:gd name="T19" fmla="*/ 3758 h 4667"/>
                  <a:gd name="T20" fmla="*/ 2739 w 3747"/>
                  <a:gd name="T21" fmla="*/ 3949 h 4667"/>
                  <a:gd name="T22" fmla="*/ 2356 w 3747"/>
                  <a:gd name="T23" fmla="*/ 4333 h 4667"/>
                  <a:gd name="T24" fmla="*/ 1949 w 3747"/>
                  <a:gd name="T25" fmla="*/ 4333 h 4667"/>
                  <a:gd name="T26" fmla="*/ 333 w 3747"/>
                  <a:gd name="T27" fmla="*/ 3916 h 4667"/>
                  <a:gd name="T28" fmla="*/ 333 w 3747"/>
                  <a:gd name="T29" fmla="*/ 2333 h 4667"/>
                  <a:gd name="T30" fmla="*/ 1451 w 3747"/>
                  <a:gd name="T31" fmla="*/ 1749 h 4667"/>
                  <a:gd name="T32" fmla="*/ 1927 w 3747"/>
                  <a:gd name="T33" fmla="*/ 576 h 4667"/>
                  <a:gd name="T34" fmla="*/ 2201 w 3747"/>
                  <a:gd name="T35" fmla="*/ 333 h 4667"/>
                  <a:gd name="T36" fmla="*/ 2201 w 3747"/>
                  <a:gd name="T37" fmla="*/ 0 h 4667"/>
                  <a:gd name="T38" fmla="*/ 2201 w 3747"/>
                  <a:gd name="T39" fmla="*/ 0 h 4667"/>
                  <a:gd name="T40" fmla="*/ 1810 w 3747"/>
                  <a:gd name="T41" fmla="*/ 142 h 4667"/>
                  <a:gd name="T42" fmla="*/ 1596 w 3747"/>
                  <a:gd name="T43" fmla="*/ 534 h 4667"/>
                  <a:gd name="T44" fmla="*/ 1179 w 3747"/>
                  <a:gd name="T45" fmla="*/ 1556 h 4667"/>
                  <a:gd name="T46" fmla="*/ 1169 w 3747"/>
                  <a:gd name="T47" fmla="*/ 1571 h 4667"/>
                  <a:gd name="T48" fmla="*/ 333 w 3747"/>
                  <a:gd name="T49" fmla="*/ 2000 h 4667"/>
                  <a:gd name="T50" fmla="*/ 0 w 3747"/>
                  <a:gd name="T51" fmla="*/ 2333 h 4667"/>
                  <a:gd name="T52" fmla="*/ 0 w 3747"/>
                  <a:gd name="T53" fmla="*/ 3916 h 4667"/>
                  <a:gd name="T54" fmla="*/ 333 w 3747"/>
                  <a:gd name="T55" fmla="*/ 4249 h 4667"/>
                  <a:gd name="T56" fmla="*/ 671 w 3747"/>
                  <a:gd name="T57" fmla="*/ 4356 h 4667"/>
                  <a:gd name="T58" fmla="*/ 1111 w 3747"/>
                  <a:gd name="T59" fmla="*/ 4568 h 4667"/>
                  <a:gd name="T60" fmla="*/ 1949 w 3747"/>
                  <a:gd name="T61" fmla="*/ 4667 h 4667"/>
                  <a:gd name="T62" fmla="*/ 2356 w 3747"/>
                  <a:gd name="T63" fmla="*/ 4666 h 4667"/>
                  <a:gd name="T64" fmla="*/ 3073 w 3747"/>
                  <a:gd name="T65" fmla="*/ 3949 h 4667"/>
                  <a:gd name="T66" fmla="*/ 3073 w 3747"/>
                  <a:gd name="T67" fmla="*/ 3935 h 4667"/>
                  <a:gd name="T68" fmla="*/ 3334 w 3747"/>
                  <a:gd name="T69" fmla="*/ 3381 h 4667"/>
                  <a:gd name="T70" fmla="*/ 3329 w 3747"/>
                  <a:gd name="T71" fmla="*/ 3302 h 4667"/>
                  <a:gd name="T72" fmla="*/ 3389 w 3747"/>
                  <a:gd name="T73" fmla="*/ 3227 h 4667"/>
                  <a:gd name="T74" fmla="*/ 3518 w 3747"/>
                  <a:gd name="T75" fmla="*/ 2818 h 4667"/>
                  <a:gd name="T76" fmla="*/ 3517 w 3747"/>
                  <a:gd name="T77" fmla="*/ 2792 h 4667"/>
                  <a:gd name="T78" fmla="*/ 3747 w 3747"/>
                  <a:gd name="T79" fmla="*/ 2239 h 4667"/>
                  <a:gd name="T80" fmla="*/ 3524 w 3747"/>
                  <a:gd name="T81" fmla="*/ 1726 h 4667"/>
                  <a:gd name="T82" fmla="*/ 3016 w 3747"/>
                  <a:gd name="T83" fmla="*/ 1522 h 4667"/>
                  <a:gd name="T84" fmla="*/ 2786 w 3747"/>
                  <a:gd name="T85" fmla="*/ 1522 h 4667"/>
                  <a:gd name="T86" fmla="*/ 2820 w 3747"/>
                  <a:gd name="T87" fmla="*/ 552 h 4667"/>
                  <a:gd name="T88" fmla="*/ 2599 w 3747"/>
                  <a:gd name="T89" fmla="*/ 150 h 4667"/>
                  <a:gd name="T90" fmla="*/ 2201 w 3747"/>
                  <a:gd name="T91" fmla="*/ 0 h 4667"/>
                  <a:gd name="T92" fmla="*/ 2201 w 3747"/>
                  <a:gd name="T93" fmla="*/ 0 h 4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47" h="4667">
                    <a:moveTo>
                      <a:pt x="2201" y="333"/>
                    </a:moveTo>
                    <a:cubicBezTo>
                      <a:pt x="2326" y="333"/>
                      <a:pt x="2454" y="418"/>
                      <a:pt x="2492" y="615"/>
                    </a:cubicBezTo>
                    <a:cubicBezTo>
                      <a:pt x="2629" y="1324"/>
                      <a:pt x="2297" y="1855"/>
                      <a:pt x="2297" y="1855"/>
                    </a:cubicBezTo>
                    <a:lnTo>
                      <a:pt x="3016" y="1855"/>
                    </a:lnTo>
                    <a:cubicBezTo>
                      <a:pt x="3228" y="1855"/>
                      <a:pt x="3413" y="2027"/>
                      <a:pt x="3413" y="2239"/>
                    </a:cubicBezTo>
                    <a:cubicBezTo>
                      <a:pt x="3413" y="2451"/>
                      <a:pt x="3269" y="2622"/>
                      <a:pt x="3131" y="2622"/>
                    </a:cubicBezTo>
                    <a:cubicBezTo>
                      <a:pt x="3165" y="2680"/>
                      <a:pt x="3184" y="2746"/>
                      <a:pt x="3184" y="2818"/>
                    </a:cubicBezTo>
                    <a:cubicBezTo>
                      <a:pt x="3184" y="2981"/>
                      <a:pt x="3083" y="3119"/>
                      <a:pt x="2940" y="3175"/>
                    </a:cubicBezTo>
                    <a:cubicBezTo>
                      <a:pt x="2978" y="3235"/>
                      <a:pt x="3000" y="3305"/>
                      <a:pt x="3000" y="3381"/>
                    </a:cubicBezTo>
                    <a:cubicBezTo>
                      <a:pt x="3000" y="3569"/>
                      <a:pt x="2866" y="3725"/>
                      <a:pt x="2688" y="3758"/>
                    </a:cubicBezTo>
                    <a:cubicBezTo>
                      <a:pt x="2721" y="3815"/>
                      <a:pt x="2739" y="3880"/>
                      <a:pt x="2739" y="3949"/>
                    </a:cubicBezTo>
                    <a:cubicBezTo>
                      <a:pt x="2739" y="4161"/>
                      <a:pt x="2568" y="4333"/>
                      <a:pt x="2356" y="4333"/>
                    </a:cubicBezTo>
                    <a:lnTo>
                      <a:pt x="1949" y="4333"/>
                    </a:lnTo>
                    <a:cubicBezTo>
                      <a:pt x="745" y="4333"/>
                      <a:pt x="971" y="3916"/>
                      <a:pt x="333" y="3916"/>
                    </a:cubicBezTo>
                    <a:lnTo>
                      <a:pt x="333" y="2333"/>
                    </a:lnTo>
                    <a:cubicBezTo>
                      <a:pt x="741" y="2333"/>
                      <a:pt x="1095" y="2311"/>
                      <a:pt x="1451" y="1749"/>
                    </a:cubicBezTo>
                    <a:cubicBezTo>
                      <a:pt x="1700" y="1356"/>
                      <a:pt x="1860" y="1108"/>
                      <a:pt x="1927" y="576"/>
                    </a:cubicBezTo>
                    <a:cubicBezTo>
                      <a:pt x="1946" y="424"/>
                      <a:pt x="2072" y="333"/>
                      <a:pt x="2201" y="333"/>
                    </a:cubicBezTo>
                    <a:moveTo>
                      <a:pt x="2201" y="0"/>
                    </a:moveTo>
                    <a:lnTo>
                      <a:pt x="2201" y="0"/>
                    </a:lnTo>
                    <a:cubicBezTo>
                      <a:pt x="2058" y="0"/>
                      <a:pt x="1919" y="50"/>
                      <a:pt x="1810" y="142"/>
                    </a:cubicBezTo>
                    <a:cubicBezTo>
                      <a:pt x="1692" y="240"/>
                      <a:pt x="1616" y="379"/>
                      <a:pt x="1596" y="534"/>
                    </a:cubicBezTo>
                    <a:cubicBezTo>
                      <a:pt x="1540" y="986"/>
                      <a:pt x="1411" y="1188"/>
                      <a:pt x="1179" y="1556"/>
                    </a:cubicBezTo>
                    <a:lnTo>
                      <a:pt x="1169" y="1571"/>
                    </a:lnTo>
                    <a:cubicBezTo>
                      <a:pt x="898" y="2000"/>
                      <a:pt x="686" y="2000"/>
                      <a:pt x="333" y="2000"/>
                    </a:cubicBezTo>
                    <a:cubicBezTo>
                      <a:pt x="149" y="2000"/>
                      <a:pt x="0" y="2149"/>
                      <a:pt x="0" y="2333"/>
                    </a:cubicBezTo>
                    <a:lnTo>
                      <a:pt x="0" y="3916"/>
                    </a:lnTo>
                    <a:cubicBezTo>
                      <a:pt x="0" y="4100"/>
                      <a:pt x="149" y="4249"/>
                      <a:pt x="333" y="4249"/>
                    </a:cubicBezTo>
                    <a:cubicBezTo>
                      <a:pt x="504" y="4249"/>
                      <a:pt x="556" y="4282"/>
                      <a:pt x="671" y="4356"/>
                    </a:cubicBezTo>
                    <a:cubicBezTo>
                      <a:pt x="768" y="4419"/>
                      <a:pt x="902" y="4504"/>
                      <a:pt x="1111" y="4568"/>
                    </a:cubicBezTo>
                    <a:cubicBezTo>
                      <a:pt x="1331" y="4634"/>
                      <a:pt x="1605" y="4667"/>
                      <a:pt x="1949" y="4667"/>
                    </a:cubicBezTo>
                    <a:lnTo>
                      <a:pt x="2356" y="4666"/>
                    </a:lnTo>
                    <a:cubicBezTo>
                      <a:pt x="2751" y="4666"/>
                      <a:pt x="3073" y="4345"/>
                      <a:pt x="3073" y="3949"/>
                    </a:cubicBezTo>
                    <a:cubicBezTo>
                      <a:pt x="3073" y="3944"/>
                      <a:pt x="3073" y="3940"/>
                      <a:pt x="3073" y="3935"/>
                    </a:cubicBezTo>
                    <a:cubicBezTo>
                      <a:pt x="3233" y="3802"/>
                      <a:pt x="3334" y="3602"/>
                      <a:pt x="3334" y="3381"/>
                    </a:cubicBezTo>
                    <a:cubicBezTo>
                      <a:pt x="3334" y="3355"/>
                      <a:pt x="3332" y="3328"/>
                      <a:pt x="3329" y="3302"/>
                    </a:cubicBezTo>
                    <a:cubicBezTo>
                      <a:pt x="3351" y="3279"/>
                      <a:pt x="3371" y="3254"/>
                      <a:pt x="3389" y="3227"/>
                    </a:cubicBezTo>
                    <a:cubicBezTo>
                      <a:pt x="3473" y="3107"/>
                      <a:pt x="3518" y="2965"/>
                      <a:pt x="3518" y="2818"/>
                    </a:cubicBezTo>
                    <a:cubicBezTo>
                      <a:pt x="3518" y="2809"/>
                      <a:pt x="3518" y="2801"/>
                      <a:pt x="3517" y="2792"/>
                    </a:cubicBezTo>
                    <a:cubicBezTo>
                      <a:pt x="3656" y="2659"/>
                      <a:pt x="3747" y="2459"/>
                      <a:pt x="3747" y="2239"/>
                    </a:cubicBezTo>
                    <a:cubicBezTo>
                      <a:pt x="3747" y="2045"/>
                      <a:pt x="3668" y="1863"/>
                      <a:pt x="3524" y="1726"/>
                    </a:cubicBezTo>
                    <a:cubicBezTo>
                      <a:pt x="3386" y="1595"/>
                      <a:pt x="3206" y="1522"/>
                      <a:pt x="3016" y="1522"/>
                    </a:cubicBezTo>
                    <a:lnTo>
                      <a:pt x="2786" y="1522"/>
                    </a:lnTo>
                    <a:cubicBezTo>
                      <a:pt x="2869" y="1203"/>
                      <a:pt x="2881" y="870"/>
                      <a:pt x="2820" y="552"/>
                    </a:cubicBezTo>
                    <a:cubicBezTo>
                      <a:pt x="2788" y="387"/>
                      <a:pt x="2712" y="248"/>
                      <a:pt x="2599" y="150"/>
                    </a:cubicBezTo>
                    <a:cubicBezTo>
                      <a:pt x="2489" y="53"/>
                      <a:pt x="2347" y="0"/>
                      <a:pt x="2201" y="0"/>
                    </a:cubicBezTo>
                    <a:lnTo>
                      <a:pt x="220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D7208F55-53CE-41DB-907C-143CA354E8A4}"/>
                </a:ext>
              </a:extLst>
            </p:cNvPr>
            <p:cNvGrpSpPr/>
            <p:nvPr/>
          </p:nvGrpSpPr>
          <p:grpSpPr>
            <a:xfrm>
              <a:off x="11100385" y="3897372"/>
              <a:ext cx="716938" cy="998079"/>
              <a:chOff x="12361121" y="3897372"/>
              <a:chExt cx="716938" cy="998079"/>
            </a:xfrm>
          </p:grpSpPr>
          <p:sp>
            <p:nvSpPr>
              <p:cNvPr id="85" name="标题 6">
                <a:extLst>
                  <a:ext uri="{FF2B5EF4-FFF2-40B4-BE49-F238E27FC236}">
                    <a16:creationId xmlns:a16="http://schemas.microsoft.com/office/drawing/2014/main" id="{9AA3020B-C866-4EDF-9402-052256AC7D5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486193" y="4650769"/>
                <a:ext cx="466794" cy="2446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Times New Roman" panose="02020603050405020304" pitchFamily="18" charset="0"/>
                  </a:rPr>
                  <a:t>绑定</a:t>
                </a:r>
                <a:endParaRPr lang="zh-CN" altLang="en-US" sz="1100" kern="1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4BFC1391-27D3-4088-98F4-85C065B4BAE0}"/>
                  </a:ext>
                </a:extLst>
              </p:cNvPr>
              <p:cNvSpPr/>
              <p:nvPr/>
            </p:nvSpPr>
            <p:spPr>
              <a:xfrm rot="12600000">
                <a:off x="12361121" y="3897372"/>
                <a:ext cx="716938" cy="71693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3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</a:gra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iconfont-1188-589020">
                <a:extLst>
                  <a:ext uri="{FF2B5EF4-FFF2-40B4-BE49-F238E27FC236}">
                    <a16:creationId xmlns:a16="http://schemas.microsoft.com/office/drawing/2014/main" id="{90D7BC41-ABE0-48DB-8B6E-B9892C4121F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487419" y="4021995"/>
                <a:ext cx="481234" cy="481232"/>
              </a:xfrm>
              <a:custGeom>
                <a:avLst/>
                <a:gdLst>
                  <a:gd name="T0" fmla="*/ 6400 w 12800"/>
                  <a:gd name="T1" fmla="*/ 12800 h 12800"/>
                  <a:gd name="T2" fmla="*/ 0 w 12800"/>
                  <a:gd name="T3" fmla="*/ 6400 h 12800"/>
                  <a:gd name="T4" fmla="*/ 6400 w 12800"/>
                  <a:gd name="T5" fmla="*/ 0 h 12800"/>
                  <a:gd name="T6" fmla="*/ 12800 w 12800"/>
                  <a:gd name="T7" fmla="*/ 6400 h 12800"/>
                  <a:gd name="T8" fmla="*/ 6400 w 12800"/>
                  <a:gd name="T9" fmla="*/ 12800 h 12800"/>
                  <a:gd name="T10" fmla="*/ 6400 w 12800"/>
                  <a:gd name="T11" fmla="*/ 720 h 12800"/>
                  <a:gd name="T12" fmla="*/ 720 w 12800"/>
                  <a:gd name="T13" fmla="*/ 6400 h 12800"/>
                  <a:gd name="T14" fmla="*/ 6400 w 12800"/>
                  <a:gd name="T15" fmla="*/ 12080 h 12800"/>
                  <a:gd name="T16" fmla="*/ 12080 w 12800"/>
                  <a:gd name="T17" fmla="*/ 6400 h 12800"/>
                  <a:gd name="T18" fmla="*/ 6400 w 12800"/>
                  <a:gd name="T19" fmla="*/ 720 h 12800"/>
                  <a:gd name="T20" fmla="*/ 1120 w 12800"/>
                  <a:gd name="T21" fmla="*/ 6480 h 12800"/>
                  <a:gd name="T22" fmla="*/ 1120 w 12800"/>
                  <a:gd name="T23" fmla="*/ 6320 h 12800"/>
                  <a:gd name="T24" fmla="*/ 2720 w 12800"/>
                  <a:gd name="T25" fmla="*/ 4720 h 12800"/>
                  <a:gd name="T26" fmla="*/ 7040 w 12800"/>
                  <a:gd name="T27" fmla="*/ 4720 h 12800"/>
                  <a:gd name="T28" fmla="*/ 8640 w 12800"/>
                  <a:gd name="T29" fmla="*/ 6320 h 12800"/>
                  <a:gd name="T30" fmla="*/ 8640 w 12800"/>
                  <a:gd name="T31" fmla="*/ 6480 h 12800"/>
                  <a:gd name="T32" fmla="*/ 8640 w 12800"/>
                  <a:gd name="T33" fmla="*/ 6560 h 12800"/>
                  <a:gd name="T34" fmla="*/ 7360 w 12800"/>
                  <a:gd name="T35" fmla="*/ 6560 h 12800"/>
                  <a:gd name="T36" fmla="*/ 7360 w 12800"/>
                  <a:gd name="T37" fmla="*/ 6480 h 12800"/>
                  <a:gd name="T38" fmla="*/ 7360 w 12800"/>
                  <a:gd name="T39" fmla="*/ 6320 h 12800"/>
                  <a:gd name="T40" fmla="*/ 6960 w 12800"/>
                  <a:gd name="T41" fmla="*/ 5920 h 12800"/>
                  <a:gd name="T42" fmla="*/ 6880 w 12800"/>
                  <a:gd name="T43" fmla="*/ 5920 h 12800"/>
                  <a:gd name="T44" fmla="*/ 5840 w 12800"/>
                  <a:gd name="T45" fmla="*/ 5920 h 12800"/>
                  <a:gd name="T46" fmla="*/ 4320 w 12800"/>
                  <a:gd name="T47" fmla="*/ 5920 h 12800"/>
                  <a:gd name="T48" fmla="*/ 2720 w 12800"/>
                  <a:gd name="T49" fmla="*/ 5920 h 12800"/>
                  <a:gd name="T50" fmla="*/ 2320 w 12800"/>
                  <a:gd name="T51" fmla="*/ 6320 h 12800"/>
                  <a:gd name="T52" fmla="*/ 2320 w 12800"/>
                  <a:gd name="T53" fmla="*/ 6480 h 12800"/>
                  <a:gd name="T54" fmla="*/ 2720 w 12800"/>
                  <a:gd name="T55" fmla="*/ 6880 h 12800"/>
                  <a:gd name="T56" fmla="*/ 4000 w 12800"/>
                  <a:gd name="T57" fmla="*/ 6880 h 12800"/>
                  <a:gd name="T58" fmla="*/ 4640 w 12800"/>
                  <a:gd name="T59" fmla="*/ 8080 h 12800"/>
                  <a:gd name="T60" fmla="*/ 2720 w 12800"/>
                  <a:gd name="T61" fmla="*/ 8080 h 12800"/>
                  <a:gd name="T62" fmla="*/ 1120 w 12800"/>
                  <a:gd name="T63" fmla="*/ 6480 h 12800"/>
                  <a:gd name="T64" fmla="*/ 4240 w 12800"/>
                  <a:gd name="T65" fmla="*/ 6480 h 12800"/>
                  <a:gd name="T66" fmla="*/ 4240 w 12800"/>
                  <a:gd name="T67" fmla="*/ 6320 h 12800"/>
                  <a:gd name="T68" fmla="*/ 4240 w 12800"/>
                  <a:gd name="T69" fmla="*/ 6240 h 12800"/>
                  <a:gd name="T70" fmla="*/ 5440 w 12800"/>
                  <a:gd name="T71" fmla="*/ 6240 h 12800"/>
                  <a:gd name="T72" fmla="*/ 5440 w 12800"/>
                  <a:gd name="T73" fmla="*/ 6320 h 12800"/>
                  <a:gd name="T74" fmla="*/ 5440 w 12800"/>
                  <a:gd name="T75" fmla="*/ 6480 h 12800"/>
                  <a:gd name="T76" fmla="*/ 5840 w 12800"/>
                  <a:gd name="T77" fmla="*/ 6880 h 12800"/>
                  <a:gd name="T78" fmla="*/ 6320 w 12800"/>
                  <a:gd name="T79" fmla="*/ 6880 h 12800"/>
                  <a:gd name="T80" fmla="*/ 7040 w 12800"/>
                  <a:gd name="T81" fmla="*/ 6880 h 12800"/>
                  <a:gd name="T82" fmla="*/ 8560 w 12800"/>
                  <a:gd name="T83" fmla="*/ 6880 h 12800"/>
                  <a:gd name="T84" fmla="*/ 10160 w 12800"/>
                  <a:gd name="T85" fmla="*/ 6880 h 12800"/>
                  <a:gd name="T86" fmla="*/ 10560 w 12800"/>
                  <a:gd name="T87" fmla="*/ 6480 h 12800"/>
                  <a:gd name="T88" fmla="*/ 10560 w 12800"/>
                  <a:gd name="T89" fmla="*/ 6320 h 12800"/>
                  <a:gd name="T90" fmla="*/ 10160 w 12800"/>
                  <a:gd name="T91" fmla="*/ 5920 h 12800"/>
                  <a:gd name="T92" fmla="*/ 8800 w 12800"/>
                  <a:gd name="T93" fmla="*/ 5920 h 12800"/>
                  <a:gd name="T94" fmla="*/ 8240 w 12800"/>
                  <a:gd name="T95" fmla="*/ 4720 h 12800"/>
                  <a:gd name="T96" fmla="*/ 10160 w 12800"/>
                  <a:gd name="T97" fmla="*/ 4720 h 12800"/>
                  <a:gd name="T98" fmla="*/ 11760 w 12800"/>
                  <a:gd name="T99" fmla="*/ 6320 h 12800"/>
                  <a:gd name="T100" fmla="*/ 11760 w 12800"/>
                  <a:gd name="T101" fmla="*/ 6480 h 12800"/>
                  <a:gd name="T102" fmla="*/ 10160 w 12800"/>
                  <a:gd name="T103" fmla="*/ 8080 h 12800"/>
                  <a:gd name="T104" fmla="*/ 5840 w 12800"/>
                  <a:gd name="T105" fmla="*/ 8080 h 12800"/>
                  <a:gd name="T106" fmla="*/ 4240 w 12800"/>
                  <a:gd name="T107" fmla="*/ 6480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800" h="12800">
                    <a:moveTo>
                      <a:pt x="6400" y="12800"/>
                    </a:moveTo>
                    <a:cubicBezTo>
                      <a:pt x="2880" y="12800"/>
                      <a:pt x="0" y="9920"/>
                      <a:pt x="0" y="6400"/>
                    </a:cubicBezTo>
                    <a:cubicBezTo>
                      <a:pt x="0" y="2880"/>
                      <a:pt x="2880" y="0"/>
                      <a:pt x="6400" y="0"/>
                    </a:cubicBezTo>
                    <a:cubicBezTo>
                      <a:pt x="9920" y="0"/>
                      <a:pt x="12800" y="2880"/>
                      <a:pt x="12800" y="6400"/>
                    </a:cubicBezTo>
                    <a:cubicBezTo>
                      <a:pt x="12800" y="9920"/>
                      <a:pt x="9920" y="12800"/>
                      <a:pt x="6400" y="12800"/>
                    </a:cubicBezTo>
                    <a:close/>
                    <a:moveTo>
                      <a:pt x="6400" y="720"/>
                    </a:moveTo>
                    <a:cubicBezTo>
                      <a:pt x="3280" y="720"/>
                      <a:pt x="720" y="3280"/>
                      <a:pt x="720" y="6400"/>
                    </a:cubicBezTo>
                    <a:cubicBezTo>
                      <a:pt x="720" y="9520"/>
                      <a:pt x="3280" y="12080"/>
                      <a:pt x="6400" y="12080"/>
                    </a:cubicBezTo>
                    <a:cubicBezTo>
                      <a:pt x="9520" y="12080"/>
                      <a:pt x="12080" y="9520"/>
                      <a:pt x="12080" y="6400"/>
                    </a:cubicBezTo>
                    <a:cubicBezTo>
                      <a:pt x="12080" y="3280"/>
                      <a:pt x="9520" y="720"/>
                      <a:pt x="6400" y="720"/>
                    </a:cubicBezTo>
                    <a:close/>
                    <a:moveTo>
                      <a:pt x="1120" y="6480"/>
                    </a:moveTo>
                    <a:lnTo>
                      <a:pt x="1120" y="6320"/>
                    </a:lnTo>
                    <a:cubicBezTo>
                      <a:pt x="1120" y="5440"/>
                      <a:pt x="1840" y="4720"/>
                      <a:pt x="2720" y="4720"/>
                    </a:cubicBezTo>
                    <a:lnTo>
                      <a:pt x="7040" y="4720"/>
                    </a:lnTo>
                    <a:cubicBezTo>
                      <a:pt x="7920" y="4720"/>
                      <a:pt x="8640" y="5440"/>
                      <a:pt x="8640" y="6320"/>
                    </a:cubicBezTo>
                    <a:lnTo>
                      <a:pt x="8640" y="6480"/>
                    </a:lnTo>
                    <a:lnTo>
                      <a:pt x="8640" y="6560"/>
                    </a:lnTo>
                    <a:lnTo>
                      <a:pt x="7360" y="6560"/>
                    </a:lnTo>
                    <a:lnTo>
                      <a:pt x="7360" y="6480"/>
                    </a:lnTo>
                    <a:lnTo>
                      <a:pt x="7360" y="6320"/>
                    </a:lnTo>
                    <a:cubicBezTo>
                      <a:pt x="7360" y="6080"/>
                      <a:pt x="7200" y="5920"/>
                      <a:pt x="6960" y="5920"/>
                    </a:cubicBezTo>
                    <a:lnTo>
                      <a:pt x="6880" y="5920"/>
                    </a:lnTo>
                    <a:lnTo>
                      <a:pt x="5840" y="5920"/>
                    </a:lnTo>
                    <a:lnTo>
                      <a:pt x="4320" y="5920"/>
                    </a:lnTo>
                    <a:lnTo>
                      <a:pt x="2720" y="5920"/>
                    </a:lnTo>
                    <a:cubicBezTo>
                      <a:pt x="2480" y="5920"/>
                      <a:pt x="2320" y="6080"/>
                      <a:pt x="2320" y="6320"/>
                    </a:cubicBezTo>
                    <a:lnTo>
                      <a:pt x="2320" y="6480"/>
                    </a:lnTo>
                    <a:cubicBezTo>
                      <a:pt x="2320" y="6720"/>
                      <a:pt x="2480" y="6880"/>
                      <a:pt x="2720" y="6880"/>
                    </a:cubicBezTo>
                    <a:lnTo>
                      <a:pt x="4000" y="6880"/>
                    </a:lnTo>
                    <a:cubicBezTo>
                      <a:pt x="4000" y="7360"/>
                      <a:pt x="4240" y="7760"/>
                      <a:pt x="4640" y="8080"/>
                    </a:cubicBezTo>
                    <a:lnTo>
                      <a:pt x="2720" y="8080"/>
                    </a:lnTo>
                    <a:cubicBezTo>
                      <a:pt x="1840" y="8080"/>
                      <a:pt x="1120" y="7360"/>
                      <a:pt x="1120" y="6480"/>
                    </a:cubicBezTo>
                    <a:close/>
                    <a:moveTo>
                      <a:pt x="4240" y="6480"/>
                    </a:moveTo>
                    <a:lnTo>
                      <a:pt x="4240" y="6320"/>
                    </a:lnTo>
                    <a:lnTo>
                      <a:pt x="4240" y="6240"/>
                    </a:lnTo>
                    <a:lnTo>
                      <a:pt x="5440" y="6240"/>
                    </a:lnTo>
                    <a:lnTo>
                      <a:pt x="5440" y="6320"/>
                    </a:lnTo>
                    <a:lnTo>
                      <a:pt x="5440" y="6480"/>
                    </a:lnTo>
                    <a:cubicBezTo>
                      <a:pt x="5440" y="6720"/>
                      <a:pt x="5600" y="6880"/>
                      <a:pt x="5840" y="6880"/>
                    </a:cubicBezTo>
                    <a:lnTo>
                      <a:pt x="6320" y="6880"/>
                    </a:lnTo>
                    <a:lnTo>
                      <a:pt x="7040" y="6880"/>
                    </a:lnTo>
                    <a:lnTo>
                      <a:pt x="8560" y="6880"/>
                    </a:lnTo>
                    <a:lnTo>
                      <a:pt x="10160" y="6880"/>
                    </a:lnTo>
                    <a:cubicBezTo>
                      <a:pt x="10400" y="6880"/>
                      <a:pt x="10560" y="6720"/>
                      <a:pt x="10560" y="6480"/>
                    </a:cubicBezTo>
                    <a:lnTo>
                      <a:pt x="10560" y="6320"/>
                    </a:lnTo>
                    <a:cubicBezTo>
                      <a:pt x="10560" y="6080"/>
                      <a:pt x="10400" y="5920"/>
                      <a:pt x="10160" y="5920"/>
                    </a:cubicBezTo>
                    <a:lnTo>
                      <a:pt x="8800" y="5920"/>
                    </a:lnTo>
                    <a:cubicBezTo>
                      <a:pt x="8800" y="5440"/>
                      <a:pt x="8560" y="5040"/>
                      <a:pt x="8240" y="4720"/>
                    </a:cubicBezTo>
                    <a:lnTo>
                      <a:pt x="10160" y="4720"/>
                    </a:lnTo>
                    <a:cubicBezTo>
                      <a:pt x="11040" y="4720"/>
                      <a:pt x="11760" y="5440"/>
                      <a:pt x="11760" y="6320"/>
                    </a:cubicBezTo>
                    <a:lnTo>
                      <a:pt x="11760" y="6480"/>
                    </a:lnTo>
                    <a:cubicBezTo>
                      <a:pt x="11760" y="7360"/>
                      <a:pt x="11040" y="8080"/>
                      <a:pt x="10160" y="8080"/>
                    </a:cubicBezTo>
                    <a:lnTo>
                      <a:pt x="5840" y="8080"/>
                    </a:lnTo>
                    <a:cubicBezTo>
                      <a:pt x="4960" y="8080"/>
                      <a:pt x="4240" y="7360"/>
                      <a:pt x="4240" y="6480"/>
                    </a:cubicBezTo>
                    <a:close/>
                  </a:path>
                </a:pathLst>
              </a:custGeom>
              <a:solidFill>
                <a:schemeClr val="bg1">
                  <a:alpha val="89000"/>
                </a:schemeClr>
              </a:solidFill>
              <a:ln>
                <a:noFill/>
              </a:ln>
            </p:spPr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9295335-35B9-44B7-BD61-6DC8C99D9ACA}"/>
              </a:ext>
            </a:extLst>
          </p:cNvPr>
          <p:cNvGrpSpPr/>
          <p:nvPr/>
        </p:nvGrpSpPr>
        <p:grpSpPr>
          <a:xfrm>
            <a:off x="6090386" y="2484625"/>
            <a:ext cx="1005346" cy="1005346"/>
            <a:chOff x="5775358" y="2484625"/>
            <a:chExt cx="1005346" cy="100534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DC59DB9-B0E7-4035-B793-9063C7D47009}"/>
                </a:ext>
              </a:extLst>
            </p:cNvPr>
            <p:cNvSpPr/>
            <p:nvPr/>
          </p:nvSpPr>
          <p:spPr>
            <a:xfrm>
              <a:off x="5775358" y="2484625"/>
              <a:ext cx="1005346" cy="100534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1156F14-B5D2-4708-9D73-AE942E422ABD}"/>
                </a:ext>
              </a:extLst>
            </p:cNvPr>
            <p:cNvSpPr txBox="1"/>
            <p:nvPr/>
          </p:nvSpPr>
          <p:spPr>
            <a:xfrm>
              <a:off x="5877922" y="2756466"/>
              <a:ext cx="80021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放心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BB05384-927A-4CBE-8FB9-3663FBC39891}"/>
              </a:ext>
            </a:extLst>
          </p:cNvPr>
          <p:cNvGrpSpPr/>
          <p:nvPr/>
        </p:nvGrpSpPr>
        <p:grpSpPr>
          <a:xfrm>
            <a:off x="1293949" y="1500378"/>
            <a:ext cx="899176" cy="899176"/>
            <a:chOff x="1487854" y="1500378"/>
            <a:chExt cx="899176" cy="89917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E0CE584-FBCA-408A-B153-C6BCFDEE5F0D}"/>
                </a:ext>
              </a:extLst>
            </p:cNvPr>
            <p:cNvSpPr/>
            <p:nvPr/>
          </p:nvSpPr>
          <p:spPr>
            <a:xfrm>
              <a:off x="1487854" y="1500378"/>
              <a:ext cx="899176" cy="89917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0AB6D55-508A-4556-9D0E-CEEE46BA7769}"/>
                </a:ext>
              </a:extLst>
            </p:cNvPr>
            <p:cNvSpPr txBox="1"/>
            <p:nvPr/>
          </p:nvSpPr>
          <p:spPr>
            <a:xfrm>
              <a:off x="1588629" y="1749911"/>
              <a:ext cx="69762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便捷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0E16D84-EB40-48F3-A0E7-062E9F09F958}"/>
              </a:ext>
            </a:extLst>
          </p:cNvPr>
          <p:cNvGrpSpPr/>
          <p:nvPr/>
        </p:nvGrpSpPr>
        <p:grpSpPr>
          <a:xfrm>
            <a:off x="1009211" y="3085243"/>
            <a:ext cx="734326" cy="734326"/>
            <a:chOff x="1203116" y="3085243"/>
            <a:chExt cx="734326" cy="734326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525AE90-A489-42C6-BE7F-E045F598A446}"/>
                </a:ext>
              </a:extLst>
            </p:cNvPr>
            <p:cNvSpPr/>
            <p:nvPr/>
          </p:nvSpPr>
          <p:spPr>
            <a:xfrm>
              <a:off x="1203116" y="3085243"/>
              <a:ext cx="734326" cy="73432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DF51E6C-AA2A-492C-B8F7-E84D73D7931C}"/>
                </a:ext>
              </a:extLst>
            </p:cNvPr>
            <p:cNvSpPr txBox="1"/>
            <p:nvPr/>
          </p:nvSpPr>
          <p:spPr>
            <a:xfrm>
              <a:off x="1247114" y="3267740"/>
              <a:ext cx="6463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快速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B300836-3A28-4645-A387-65E05490D507}"/>
              </a:ext>
            </a:extLst>
          </p:cNvPr>
          <p:cNvGrpSpPr/>
          <p:nvPr/>
        </p:nvGrpSpPr>
        <p:grpSpPr>
          <a:xfrm>
            <a:off x="5853142" y="1384335"/>
            <a:ext cx="794064" cy="794064"/>
            <a:chOff x="5538114" y="1384335"/>
            <a:chExt cx="794064" cy="79406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E7DD374-A718-4038-8BBF-D2364D312603}"/>
                </a:ext>
              </a:extLst>
            </p:cNvPr>
            <p:cNvSpPr/>
            <p:nvPr/>
          </p:nvSpPr>
          <p:spPr>
            <a:xfrm>
              <a:off x="5538114" y="1384335"/>
              <a:ext cx="794064" cy="79406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7C61736-6591-47C3-9450-F72DECA8B1A8}"/>
                </a:ext>
              </a:extLst>
            </p:cNvPr>
            <p:cNvSpPr txBox="1"/>
            <p:nvPr/>
          </p:nvSpPr>
          <p:spPr>
            <a:xfrm>
              <a:off x="5611981" y="1596701"/>
              <a:ext cx="6463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准确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4FAA6CDA-0A67-4D6F-88B6-D659328954E4}"/>
              </a:ext>
            </a:extLst>
          </p:cNvPr>
          <p:cNvSpPr/>
          <p:nvPr/>
        </p:nvSpPr>
        <p:spPr>
          <a:xfrm>
            <a:off x="6433232" y="3897372"/>
            <a:ext cx="486636" cy="48663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8E2B9A3-27BE-4E1C-BFBA-B8465BE0F4F1}"/>
              </a:ext>
            </a:extLst>
          </p:cNvPr>
          <p:cNvSpPr/>
          <p:nvPr/>
        </p:nvSpPr>
        <p:spPr>
          <a:xfrm rot="1800000">
            <a:off x="1481376" y="4086408"/>
            <a:ext cx="312294" cy="31229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A5097CD-0387-48D0-81B4-F59206550BEC}"/>
              </a:ext>
            </a:extLst>
          </p:cNvPr>
          <p:cNvSpPr/>
          <p:nvPr/>
        </p:nvSpPr>
        <p:spPr>
          <a:xfrm rot="1800000">
            <a:off x="2061854" y="2548178"/>
            <a:ext cx="388442" cy="38844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71E34E2-FECB-4FA1-9D74-51925A76D59D}"/>
              </a:ext>
            </a:extLst>
          </p:cNvPr>
          <p:cNvSpPr/>
          <p:nvPr/>
        </p:nvSpPr>
        <p:spPr>
          <a:xfrm rot="1800000">
            <a:off x="6297277" y="5091806"/>
            <a:ext cx="221704" cy="22170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1924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7F963ADB-6F51-4C16-ACDB-E62CAE26B8C9}"/>
              </a:ext>
            </a:extLst>
          </p:cNvPr>
          <p:cNvSpPr/>
          <p:nvPr/>
        </p:nvSpPr>
        <p:spPr>
          <a:xfrm>
            <a:off x="1818968" y="479323"/>
            <a:ext cx="8554064" cy="8554064"/>
          </a:xfrm>
          <a:prstGeom prst="ellipse">
            <a:avLst/>
          </a:prstGeom>
          <a:solidFill>
            <a:schemeClr val="accent1">
              <a:alpha val="6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不完整圆 8">
            <a:extLst>
              <a:ext uri="{FF2B5EF4-FFF2-40B4-BE49-F238E27FC236}">
                <a16:creationId xmlns:a16="http://schemas.microsoft.com/office/drawing/2014/main" id="{81D1D28B-156C-4869-8B4B-8D56E4F30FCB}"/>
              </a:ext>
            </a:extLst>
          </p:cNvPr>
          <p:cNvSpPr/>
          <p:nvPr/>
        </p:nvSpPr>
        <p:spPr>
          <a:xfrm rot="10800000">
            <a:off x="1818969" y="479323"/>
            <a:ext cx="8554064" cy="8554064"/>
          </a:xfrm>
          <a:prstGeom prst="pie">
            <a:avLst>
              <a:gd name="adj1" fmla="val 3051068"/>
              <a:gd name="adj2" fmla="val 7735369"/>
            </a:avLst>
          </a:prstGeom>
          <a:gradFill>
            <a:gsLst>
              <a:gs pos="76000">
                <a:schemeClr val="accent1">
                  <a:alpha val="0"/>
                </a:schemeClr>
              </a:gs>
              <a:gs pos="0">
                <a:schemeClr val="accent1">
                  <a:alpha val="2000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32EFA77-C9C2-462C-8A82-331416A54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6464FB-33CB-40F3-A3FF-214BBB5EB3B8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手机样机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14FDDFD-17FC-4E83-9436-D5E9CF7A15DD}"/>
              </a:ext>
            </a:extLst>
          </p:cNvPr>
          <p:cNvGrpSpPr/>
          <p:nvPr/>
        </p:nvGrpSpPr>
        <p:grpSpPr>
          <a:xfrm>
            <a:off x="4486415" y="2678826"/>
            <a:ext cx="3219170" cy="3860086"/>
            <a:chOff x="4005104" y="1341993"/>
            <a:chExt cx="4181792" cy="5014357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636F41F-24D3-4E9E-966E-C82276D929DB}"/>
                </a:ext>
              </a:extLst>
            </p:cNvPr>
            <p:cNvSpPr/>
            <p:nvPr/>
          </p:nvSpPr>
          <p:spPr>
            <a:xfrm>
              <a:off x="4005104" y="2174558"/>
              <a:ext cx="4181792" cy="4181792"/>
            </a:xfrm>
            <a:prstGeom prst="ellipse">
              <a:avLst/>
            </a:prstGeom>
            <a:solidFill>
              <a:schemeClr val="accent1"/>
            </a:solidFill>
            <a:ln w="0">
              <a:noFill/>
            </a:ln>
            <a:effectLst>
              <a:outerShdw blurRad="266700" dist="190500" dir="5400000" sx="106000" sy="106000" algn="t" rotWithShape="0">
                <a:schemeClr val="accent1">
                  <a:lumMod val="50000"/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4A53F07-EEB0-44C2-85DA-81AD8D4358D8}"/>
                </a:ext>
              </a:extLst>
            </p:cNvPr>
            <p:cNvGrpSpPr/>
            <p:nvPr/>
          </p:nvGrpSpPr>
          <p:grpSpPr>
            <a:xfrm>
              <a:off x="4586916" y="1341993"/>
              <a:ext cx="2900970" cy="5014357"/>
              <a:chOff x="4586916" y="1341993"/>
              <a:chExt cx="2900970" cy="5014357"/>
            </a:xfrm>
          </p:grpSpPr>
          <p:pic>
            <p:nvPicPr>
              <p:cNvPr id="43" name="图片 42" descr="手里拿着手机&#10;&#10;描述已自动生成">
                <a:extLst>
                  <a:ext uri="{FF2B5EF4-FFF2-40B4-BE49-F238E27FC236}">
                    <a16:creationId xmlns:a16="http://schemas.microsoft.com/office/drawing/2014/main" id="{B9E859EB-BBDB-48D1-865E-6CB1F9D569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460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586916" y="1341993"/>
                <a:ext cx="2900970" cy="4083448"/>
              </a:xfrm>
              <a:custGeom>
                <a:avLst/>
                <a:gdLst>
                  <a:gd name="connsiteX0" fmla="*/ 0 w 2900970"/>
                  <a:gd name="connsiteY0" fmla="*/ 0 h 4699551"/>
                  <a:gd name="connsiteX1" fmla="*/ 2900970 w 2900970"/>
                  <a:gd name="connsiteY1" fmla="*/ 0 h 4699551"/>
                  <a:gd name="connsiteX2" fmla="*/ 2900970 w 2900970"/>
                  <a:gd name="connsiteY2" fmla="*/ 1616258 h 4699551"/>
                  <a:gd name="connsiteX3" fmla="*/ 2751104 w 2900970"/>
                  <a:gd name="connsiteY3" fmla="*/ 1618887 h 4699551"/>
                  <a:gd name="connsiteX4" fmla="*/ 2726720 w 2900970"/>
                  <a:gd name="connsiteY4" fmla="*/ 4648599 h 4699551"/>
                  <a:gd name="connsiteX5" fmla="*/ 2735566 w 2900970"/>
                  <a:gd name="connsiteY5" fmla="*/ 4699551 h 4699551"/>
                  <a:gd name="connsiteX6" fmla="*/ 189311 w 2900970"/>
                  <a:gd name="connsiteY6" fmla="*/ 4699551 h 4699551"/>
                  <a:gd name="connsiteX7" fmla="*/ 184688 w 2900970"/>
                  <a:gd name="connsiteY7" fmla="*/ 2563767 h 4699551"/>
                  <a:gd name="connsiteX8" fmla="*/ 172496 w 2900970"/>
                  <a:gd name="connsiteY8" fmla="*/ 2283351 h 4699551"/>
                  <a:gd name="connsiteX9" fmla="*/ 0 w 2900970"/>
                  <a:gd name="connsiteY9" fmla="*/ 2226485 h 4699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00970" h="4699551">
                    <a:moveTo>
                      <a:pt x="0" y="0"/>
                    </a:moveTo>
                    <a:lnTo>
                      <a:pt x="2900970" y="0"/>
                    </a:lnTo>
                    <a:lnTo>
                      <a:pt x="2900970" y="1616258"/>
                    </a:lnTo>
                    <a:lnTo>
                      <a:pt x="2751104" y="1618887"/>
                    </a:lnTo>
                    <a:lnTo>
                      <a:pt x="2726720" y="4648599"/>
                    </a:lnTo>
                    <a:lnTo>
                      <a:pt x="2735566" y="4699551"/>
                    </a:lnTo>
                    <a:lnTo>
                      <a:pt x="189311" y="4699551"/>
                    </a:lnTo>
                    <a:lnTo>
                      <a:pt x="184688" y="2563767"/>
                    </a:lnTo>
                    <a:lnTo>
                      <a:pt x="172496" y="2283351"/>
                    </a:lnTo>
                    <a:lnTo>
                      <a:pt x="0" y="2226485"/>
                    </a:lnTo>
                    <a:close/>
                  </a:path>
                </a:pathLst>
              </a:custGeom>
            </p:spPr>
          </p:pic>
          <p:pic>
            <p:nvPicPr>
              <p:cNvPr id="46" name="图片 45" descr="手里拿着手机&#10;&#10;描述已自动生成">
                <a:extLst>
                  <a:ext uri="{FF2B5EF4-FFF2-40B4-BE49-F238E27FC236}">
                    <a16:creationId xmlns:a16="http://schemas.microsoft.com/office/drawing/2014/main" id="{BCD16459-EC46-4651-8604-EB1F57C035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460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586916" y="2174558"/>
                <a:ext cx="2900970" cy="3866985"/>
              </a:xfrm>
              <a:custGeom>
                <a:avLst/>
                <a:gdLst>
                  <a:gd name="connsiteX0" fmla="*/ 1509084 w 2900970"/>
                  <a:gd name="connsiteY0" fmla="*/ 0 h 3866985"/>
                  <a:gd name="connsiteX1" fmla="*/ 2839088 w 2900970"/>
                  <a:gd name="connsiteY1" fmla="*/ 477459 h 3866985"/>
                  <a:gd name="connsiteX2" fmla="*/ 2900970 w 2900970"/>
                  <a:gd name="connsiteY2" fmla="*/ 533701 h 3866985"/>
                  <a:gd name="connsiteX3" fmla="*/ 2900970 w 2900970"/>
                  <a:gd name="connsiteY3" fmla="*/ 783692 h 3866985"/>
                  <a:gd name="connsiteX4" fmla="*/ 2751104 w 2900970"/>
                  <a:gd name="connsiteY4" fmla="*/ 786321 h 3866985"/>
                  <a:gd name="connsiteX5" fmla="*/ 2726944 w 2900970"/>
                  <a:gd name="connsiteY5" fmla="*/ 3788193 h 3866985"/>
                  <a:gd name="connsiteX6" fmla="*/ 2678124 w 2900970"/>
                  <a:gd name="connsiteY6" fmla="*/ 3824700 h 3866985"/>
                  <a:gd name="connsiteX7" fmla="*/ 2608521 w 2900970"/>
                  <a:gd name="connsiteY7" fmla="*/ 3866985 h 3866985"/>
                  <a:gd name="connsiteX8" fmla="*/ 409648 w 2900970"/>
                  <a:gd name="connsiteY8" fmla="*/ 3866985 h 3866985"/>
                  <a:gd name="connsiteX9" fmla="*/ 340044 w 2900970"/>
                  <a:gd name="connsiteY9" fmla="*/ 3824700 h 3866985"/>
                  <a:gd name="connsiteX10" fmla="*/ 188975 w 2900970"/>
                  <a:gd name="connsiteY10" fmla="*/ 3711733 h 3866985"/>
                  <a:gd name="connsiteX11" fmla="*/ 184688 w 2900970"/>
                  <a:gd name="connsiteY11" fmla="*/ 1731201 h 3866985"/>
                  <a:gd name="connsiteX12" fmla="*/ 172496 w 2900970"/>
                  <a:gd name="connsiteY12" fmla="*/ 1450785 h 3866985"/>
                  <a:gd name="connsiteX13" fmla="*/ 0 w 2900970"/>
                  <a:gd name="connsiteY13" fmla="*/ 1393919 h 3866985"/>
                  <a:gd name="connsiteX14" fmla="*/ 0 w 2900970"/>
                  <a:gd name="connsiteY14" fmla="*/ 646075 h 3866985"/>
                  <a:gd name="connsiteX15" fmla="*/ 30598 w 2900970"/>
                  <a:gd name="connsiteY15" fmla="*/ 612409 h 3866985"/>
                  <a:gd name="connsiteX16" fmla="*/ 1509084 w 2900970"/>
                  <a:gd name="connsiteY16" fmla="*/ 0 h 386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00970" h="3866985">
                    <a:moveTo>
                      <a:pt x="1509084" y="0"/>
                    </a:moveTo>
                    <a:cubicBezTo>
                      <a:pt x="2014296" y="0"/>
                      <a:pt x="2477658" y="179181"/>
                      <a:pt x="2839088" y="477459"/>
                    </a:cubicBezTo>
                    <a:lnTo>
                      <a:pt x="2900970" y="533701"/>
                    </a:lnTo>
                    <a:lnTo>
                      <a:pt x="2900970" y="783692"/>
                    </a:lnTo>
                    <a:lnTo>
                      <a:pt x="2751104" y="786321"/>
                    </a:lnTo>
                    <a:lnTo>
                      <a:pt x="2726944" y="3788193"/>
                    </a:lnTo>
                    <a:lnTo>
                      <a:pt x="2678124" y="3824700"/>
                    </a:lnTo>
                    <a:lnTo>
                      <a:pt x="2608521" y="3866985"/>
                    </a:lnTo>
                    <a:lnTo>
                      <a:pt x="409648" y="3866985"/>
                    </a:lnTo>
                    <a:lnTo>
                      <a:pt x="340044" y="3824700"/>
                    </a:lnTo>
                    <a:lnTo>
                      <a:pt x="188975" y="3711733"/>
                    </a:lnTo>
                    <a:lnTo>
                      <a:pt x="184688" y="1731201"/>
                    </a:lnTo>
                    <a:lnTo>
                      <a:pt x="172496" y="1450785"/>
                    </a:lnTo>
                    <a:lnTo>
                      <a:pt x="0" y="1393919"/>
                    </a:lnTo>
                    <a:lnTo>
                      <a:pt x="0" y="646075"/>
                    </a:lnTo>
                    <a:lnTo>
                      <a:pt x="30598" y="612409"/>
                    </a:lnTo>
                    <a:cubicBezTo>
                      <a:pt x="408975" y="234032"/>
                      <a:pt x="931699" y="0"/>
                      <a:pt x="1509084" y="0"/>
                    </a:cubicBezTo>
                    <a:close/>
                  </a:path>
                </a:pathLst>
              </a:custGeom>
            </p:spPr>
          </p:pic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A0D4DF7-C563-4FEB-B750-03DADBE60F5F}"/>
                  </a:ext>
                </a:extLst>
              </p:cNvPr>
              <p:cNvSpPr/>
              <p:nvPr/>
            </p:nvSpPr>
            <p:spPr>
              <a:xfrm>
                <a:off x="4866203" y="2418693"/>
                <a:ext cx="2342395" cy="3937657"/>
              </a:xfrm>
              <a:custGeom>
                <a:avLst/>
                <a:gdLst>
                  <a:gd name="connsiteX0" fmla="*/ 0 w 2342395"/>
                  <a:gd name="connsiteY0" fmla="*/ 0 h 3937657"/>
                  <a:gd name="connsiteX1" fmla="*/ 2342395 w 2342395"/>
                  <a:gd name="connsiteY1" fmla="*/ 0 h 3937657"/>
                  <a:gd name="connsiteX2" fmla="*/ 2342395 w 2342395"/>
                  <a:gd name="connsiteY2" fmla="*/ 3614854 h 3937657"/>
                  <a:gd name="connsiteX3" fmla="*/ 2226442 w 2342395"/>
                  <a:gd name="connsiteY3" fmla="*/ 3685297 h 3937657"/>
                  <a:gd name="connsiteX4" fmla="*/ 1229797 w 2342395"/>
                  <a:gd name="connsiteY4" fmla="*/ 3937657 h 3937657"/>
                  <a:gd name="connsiteX5" fmla="*/ 60757 w 2342395"/>
                  <a:gd name="connsiteY5" fmla="*/ 3580565 h 3937657"/>
                  <a:gd name="connsiteX6" fmla="*/ 0 w 2342395"/>
                  <a:gd name="connsiteY6" fmla="*/ 3535132 h 393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2395" h="3937657">
                    <a:moveTo>
                      <a:pt x="0" y="0"/>
                    </a:moveTo>
                    <a:lnTo>
                      <a:pt x="2342395" y="0"/>
                    </a:lnTo>
                    <a:lnTo>
                      <a:pt x="2342395" y="3614854"/>
                    </a:lnTo>
                    <a:lnTo>
                      <a:pt x="2226442" y="3685297"/>
                    </a:lnTo>
                    <a:cubicBezTo>
                      <a:pt x="1930177" y="3846239"/>
                      <a:pt x="1590663" y="3937657"/>
                      <a:pt x="1229797" y="3937657"/>
                    </a:cubicBezTo>
                    <a:cubicBezTo>
                      <a:pt x="796759" y="3937657"/>
                      <a:pt x="394467" y="3806015"/>
                      <a:pt x="60757" y="3580565"/>
                    </a:cubicBezTo>
                    <a:lnTo>
                      <a:pt x="0" y="3535132"/>
                    </a:lnTo>
                    <a:close/>
                  </a:path>
                </a:pathLst>
              </a:cu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A7E12F7-C1D9-4DE0-9BB8-EEA8101431D0}"/>
              </a:ext>
            </a:extLst>
          </p:cNvPr>
          <p:cNvGrpSpPr/>
          <p:nvPr/>
        </p:nvGrpSpPr>
        <p:grpSpPr>
          <a:xfrm>
            <a:off x="635042" y="3183455"/>
            <a:ext cx="2709992" cy="943897"/>
            <a:chOff x="1191371" y="1759380"/>
            <a:chExt cx="2709992" cy="94389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DE0A95D-615C-4C40-8163-96E80489686E}"/>
                </a:ext>
              </a:extLst>
            </p:cNvPr>
            <p:cNvSpPr txBox="1"/>
            <p:nvPr/>
          </p:nvSpPr>
          <p:spPr>
            <a:xfrm>
              <a:off x="2177814" y="1759380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D8FAA87-7D2C-454C-8A4D-DE7D2E0ECB96}"/>
                </a:ext>
              </a:extLst>
            </p:cNvPr>
            <p:cNvSpPr/>
            <p:nvPr/>
          </p:nvSpPr>
          <p:spPr>
            <a:xfrm>
              <a:off x="1191371" y="2132993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C7DB2D8-8EBF-4F86-A840-03007C1EF4EC}"/>
              </a:ext>
            </a:extLst>
          </p:cNvPr>
          <p:cNvGrpSpPr/>
          <p:nvPr/>
        </p:nvGrpSpPr>
        <p:grpSpPr>
          <a:xfrm>
            <a:off x="8846968" y="3183455"/>
            <a:ext cx="2709991" cy="943897"/>
            <a:chOff x="8451195" y="1745414"/>
            <a:chExt cx="2709991" cy="94389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01D7AA2-EEAC-4C06-A6F4-DE17E3241BD3}"/>
                </a:ext>
              </a:extLst>
            </p:cNvPr>
            <p:cNvSpPr txBox="1"/>
            <p:nvPr/>
          </p:nvSpPr>
          <p:spPr>
            <a:xfrm>
              <a:off x="8451195" y="1745414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1AB6D60-6D65-4E05-AD9B-D44542CD04EA}"/>
                </a:ext>
              </a:extLst>
            </p:cNvPr>
            <p:cNvSpPr/>
            <p:nvPr/>
          </p:nvSpPr>
          <p:spPr>
            <a:xfrm>
              <a:off x="8451195" y="2119027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549851E-B68F-41D1-82B4-9F6E2F64CD80}"/>
              </a:ext>
            </a:extLst>
          </p:cNvPr>
          <p:cNvGrpSpPr/>
          <p:nvPr/>
        </p:nvGrpSpPr>
        <p:grpSpPr>
          <a:xfrm>
            <a:off x="635042" y="4686762"/>
            <a:ext cx="2709992" cy="943897"/>
            <a:chOff x="1191371" y="1759380"/>
            <a:chExt cx="2709992" cy="94389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3C91CFE-AC46-45F6-BF5B-B17F066ACB02}"/>
                </a:ext>
              </a:extLst>
            </p:cNvPr>
            <p:cNvSpPr txBox="1"/>
            <p:nvPr/>
          </p:nvSpPr>
          <p:spPr>
            <a:xfrm>
              <a:off x="2177814" y="1759380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282B46D0-A48E-4CF4-89C9-5E434A536ECB}"/>
                </a:ext>
              </a:extLst>
            </p:cNvPr>
            <p:cNvSpPr/>
            <p:nvPr/>
          </p:nvSpPr>
          <p:spPr>
            <a:xfrm>
              <a:off x="1191371" y="2132993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572151F-5B96-4A77-B746-EC46E7845BDD}"/>
              </a:ext>
            </a:extLst>
          </p:cNvPr>
          <p:cNvGrpSpPr/>
          <p:nvPr/>
        </p:nvGrpSpPr>
        <p:grpSpPr>
          <a:xfrm>
            <a:off x="8846968" y="4686762"/>
            <a:ext cx="2709991" cy="943897"/>
            <a:chOff x="8451195" y="1745414"/>
            <a:chExt cx="2709991" cy="94389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D0EA7F0-D69E-46E3-BE92-5BB87FB49CEC}"/>
                </a:ext>
              </a:extLst>
            </p:cNvPr>
            <p:cNvSpPr txBox="1"/>
            <p:nvPr/>
          </p:nvSpPr>
          <p:spPr>
            <a:xfrm>
              <a:off x="8451195" y="1745414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BD4AB86-1087-4E5A-9F15-8AA43AD47233}"/>
                </a:ext>
              </a:extLst>
            </p:cNvPr>
            <p:cNvSpPr/>
            <p:nvPr/>
          </p:nvSpPr>
          <p:spPr>
            <a:xfrm>
              <a:off x="8451195" y="2119027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CEAB801-22AF-4BC9-93F0-684DAD063440}"/>
              </a:ext>
            </a:extLst>
          </p:cNvPr>
          <p:cNvGrpSpPr/>
          <p:nvPr/>
        </p:nvGrpSpPr>
        <p:grpSpPr>
          <a:xfrm>
            <a:off x="5925408" y="1685932"/>
            <a:ext cx="826010" cy="768758"/>
            <a:chOff x="5737925" y="2484625"/>
            <a:chExt cx="1080215" cy="1005346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BC38D17B-9BF9-4999-8466-CC6D96759EAC}"/>
                </a:ext>
              </a:extLst>
            </p:cNvPr>
            <p:cNvSpPr/>
            <p:nvPr/>
          </p:nvSpPr>
          <p:spPr>
            <a:xfrm>
              <a:off x="5775358" y="2484625"/>
              <a:ext cx="1005346" cy="100534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8926DD4-72A2-4D31-BA93-D4872BF6AA0F}"/>
                </a:ext>
              </a:extLst>
            </p:cNvPr>
            <p:cNvSpPr txBox="1"/>
            <p:nvPr/>
          </p:nvSpPr>
          <p:spPr>
            <a:xfrm>
              <a:off x="5737925" y="2678665"/>
              <a:ext cx="1080215" cy="617266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放心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324FFDB-D366-4534-8B18-88E19829DC1F}"/>
              </a:ext>
            </a:extLst>
          </p:cNvPr>
          <p:cNvGrpSpPr/>
          <p:nvPr/>
        </p:nvGrpSpPr>
        <p:grpSpPr>
          <a:xfrm>
            <a:off x="5240999" y="993868"/>
            <a:ext cx="760454" cy="687572"/>
            <a:chOff x="1440200" y="1500378"/>
            <a:chExt cx="994486" cy="899176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FD802821-A095-4C90-A749-8CE526DFCAFD}"/>
                </a:ext>
              </a:extLst>
            </p:cNvPr>
            <p:cNvSpPr/>
            <p:nvPr/>
          </p:nvSpPr>
          <p:spPr>
            <a:xfrm>
              <a:off x="1487854" y="1500378"/>
              <a:ext cx="899176" cy="89917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B422A5D-7BA1-4B34-AED6-960658E24A2E}"/>
                </a:ext>
              </a:extLst>
            </p:cNvPr>
            <p:cNvSpPr txBox="1"/>
            <p:nvPr/>
          </p:nvSpPr>
          <p:spPr>
            <a:xfrm>
              <a:off x="1440200" y="1667054"/>
              <a:ext cx="994486" cy="565827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便捷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286463A-0E6B-4C3D-8AAB-12435EB00113}"/>
              </a:ext>
            </a:extLst>
          </p:cNvPr>
          <p:cNvGrpSpPr/>
          <p:nvPr/>
        </p:nvGrpSpPr>
        <p:grpSpPr>
          <a:xfrm>
            <a:off x="4471328" y="1638962"/>
            <a:ext cx="740629" cy="740628"/>
            <a:chOff x="1203116" y="3085243"/>
            <a:chExt cx="734326" cy="734326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659545AC-E951-43BC-9F12-BB6AEF932A07}"/>
                </a:ext>
              </a:extLst>
            </p:cNvPr>
            <p:cNvSpPr/>
            <p:nvPr/>
          </p:nvSpPr>
          <p:spPr>
            <a:xfrm>
              <a:off x="1203116" y="3085243"/>
              <a:ext cx="734326" cy="73432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9AC75AD-4588-42D2-80A0-B959DB483DBF}"/>
                </a:ext>
              </a:extLst>
            </p:cNvPr>
            <p:cNvSpPr txBox="1"/>
            <p:nvPr/>
          </p:nvSpPr>
          <p:spPr>
            <a:xfrm>
              <a:off x="1275294" y="3284568"/>
              <a:ext cx="589971" cy="335673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快速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784E2F7-3442-4E33-924A-F677F4ADED10}"/>
              </a:ext>
            </a:extLst>
          </p:cNvPr>
          <p:cNvGrpSpPr/>
          <p:nvPr/>
        </p:nvGrpSpPr>
        <p:grpSpPr>
          <a:xfrm>
            <a:off x="7048041" y="1322814"/>
            <a:ext cx="694898" cy="607196"/>
            <a:chOff x="5480772" y="1384335"/>
            <a:chExt cx="908754" cy="794064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0CB913BA-E9AC-4D83-A435-C42969E10D6B}"/>
                </a:ext>
              </a:extLst>
            </p:cNvPr>
            <p:cNvSpPr/>
            <p:nvPr/>
          </p:nvSpPr>
          <p:spPr>
            <a:xfrm>
              <a:off x="5538114" y="1384335"/>
              <a:ext cx="794064" cy="79406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50800" dist="38100" dir="4800000" algn="tr" rotWithShape="0">
                <a:srgbClr val="0F71E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3C061316-44D3-49C8-9BCC-36A5CE93CA1F}"/>
                </a:ext>
              </a:extLst>
            </p:cNvPr>
            <p:cNvSpPr txBox="1"/>
            <p:nvPr/>
          </p:nvSpPr>
          <p:spPr>
            <a:xfrm>
              <a:off x="5480772" y="1524173"/>
              <a:ext cx="908754" cy="51438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准确</a:t>
              </a:r>
            </a:p>
          </p:txBody>
        </p:sp>
      </p:grpSp>
      <p:sp>
        <p:nvSpPr>
          <p:cNvPr id="95" name="椭圆 94">
            <a:extLst>
              <a:ext uri="{FF2B5EF4-FFF2-40B4-BE49-F238E27FC236}">
                <a16:creationId xmlns:a16="http://schemas.microsoft.com/office/drawing/2014/main" id="{EBC3901E-BC6A-4959-A34C-335DAA2A8B02}"/>
              </a:ext>
            </a:extLst>
          </p:cNvPr>
          <p:cNvSpPr/>
          <p:nvPr/>
        </p:nvSpPr>
        <p:spPr>
          <a:xfrm>
            <a:off x="7052254" y="2204547"/>
            <a:ext cx="354482" cy="35448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4283B0DB-0A7E-4D56-B4D5-B354240DFF59}"/>
              </a:ext>
            </a:extLst>
          </p:cNvPr>
          <p:cNvSpPr/>
          <p:nvPr/>
        </p:nvSpPr>
        <p:spPr>
          <a:xfrm>
            <a:off x="6365743" y="880750"/>
            <a:ext cx="432670" cy="43267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3CCFC675-F2EF-4698-AFDA-8A2AA161E0D1}"/>
              </a:ext>
            </a:extLst>
          </p:cNvPr>
          <p:cNvSpPr/>
          <p:nvPr/>
        </p:nvSpPr>
        <p:spPr>
          <a:xfrm>
            <a:off x="5409441" y="2176747"/>
            <a:ext cx="253240" cy="25324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9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outerShdw blurRad="508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03364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21B2952-A00C-4E01-917E-A9318F847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933C83-BAD7-4965-9C96-0BD65A266C61}"/>
              </a:ext>
            </a:extLst>
          </p:cNvPr>
          <p:cNvSpPr txBox="1"/>
          <p:nvPr/>
        </p:nvSpPr>
        <p:spPr>
          <a:xfrm>
            <a:off x="587375" y="328552"/>
            <a:ext cx="344517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图片排版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—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图文排版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CA76CAA-6A45-418F-870A-4BA06824EE78}"/>
              </a:ext>
            </a:extLst>
          </p:cNvPr>
          <p:cNvSpPr/>
          <p:nvPr/>
        </p:nvSpPr>
        <p:spPr>
          <a:xfrm>
            <a:off x="695325" y="1178559"/>
            <a:ext cx="2535032" cy="3034625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E686FB6-FD38-4CC1-ACF2-FB34B3B16C05}"/>
              </a:ext>
            </a:extLst>
          </p:cNvPr>
          <p:cNvSpPr/>
          <p:nvPr/>
        </p:nvSpPr>
        <p:spPr>
          <a:xfrm>
            <a:off x="3450764" y="1178559"/>
            <a:ext cx="2535032" cy="303462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C24D899-E5F6-41F2-85A1-480633D1EB1E}"/>
              </a:ext>
            </a:extLst>
          </p:cNvPr>
          <p:cNvSpPr/>
          <p:nvPr/>
        </p:nvSpPr>
        <p:spPr>
          <a:xfrm>
            <a:off x="6206203" y="1178559"/>
            <a:ext cx="2535032" cy="3034625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B18A3A9-526D-4D77-A10D-D7FA6153558D}"/>
              </a:ext>
            </a:extLst>
          </p:cNvPr>
          <p:cNvSpPr/>
          <p:nvPr/>
        </p:nvSpPr>
        <p:spPr>
          <a:xfrm>
            <a:off x="8961643" y="1178559"/>
            <a:ext cx="2535032" cy="3034625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9D3F081-47A4-4DEE-8317-845FF67FB079}"/>
              </a:ext>
            </a:extLst>
          </p:cNvPr>
          <p:cNvSpPr/>
          <p:nvPr/>
        </p:nvSpPr>
        <p:spPr>
          <a:xfrm>
            <a:off x="3450763" y="2910840"/>
            <a:ext cx="2535031" cy="1302344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F65B9A9-6789-472D-A770-FD87737C0E82}"/>
              </a:ext>
            </a:extLst>
          </p:cNvPr>
          <p:cNvSpPr/>
          <p:nvPr/>
        </p:nvSpPr>
        <p:spPr>
          <a:xfrm>
            <a:off x="6206201" y="2910840"/>
            <a:ext cx="2535031" cy="1302344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1553A99-C2A8-47EB-BD47-0B088C30B61E}"/>
              </a:ext>
            </a:extLst>
          </p:cNvPr>
          <p:cNvSpPr/>
          <p:nvPr/>
        </p:nvSpPr>
        <p:spPr>
          <a:xfrm>
            <a:off x="8961639" y="2910840"/>
            <a:ext cx="2535031" cy="1302344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FB83AD5-799F-4D4D-8299-94F5F1FB3AC8}"/>
              </a:ext>
            </a:extLst>
          </p:cNvPr>
          <p:cNvSpPr/>
          <p:nvPr/>
        </p:nvSpPr>
        <p:spPr>
          <a:xfrm>
            <a:off x="695325" y="2910840"/>
            <a:ext cx="2535031" cy="1302344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D48A94B-56B7-42B1-AD8B-39B34A111DFD}"/>
              </a:ext>
            </a:extLst>
          </p:cNvPr>
          <p:cNvGrpSpPr/>
          <p:nvPr/>
        </p:nvGrpSpPr>
        <p:grpSpPr>
          <a:xfrm>
            <a:off x="758804" y="3070528"/>
            <a:ext cx="1987120" cy="1110195"/>
            <a:chOff x="781664" y="3070528"/>
            <a:chExt cx="1987120" cy="111019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24CD6E5-EAD7-42FB-B21C-C16B1C29842A}"/>
                </a:ext>
              </a:extLst>
            </p:cNvPr>
            <p:cNvSpPr txBox="1"/>
            <p:nvPr/>
          </p:nvSpPr>
          <p:spPr>
            <a:xfrm>
              <a:off x="781664" y="3070528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n>
                    <a:solidFill>
                      <a:schemeClr val="bg1"/>
                    </a:solidFill>
                  </a:ln>
                  <a:noFill/>
                </a:rPr>
                <a:t>01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CCE2801-A502-40EC-AC1F-07CBBB9F03FD}"/>
                </a:ext>
              </a:extLst>
            </p:cNvPr>
            <p:cNvSpPr txBox="1"/>
            <p:nvPr/>
          </p:nvSpPr>
          <p:spPr>
            <a:xfrm>
              <a:off x="781664" y="3627426"/>
              <a:ext cx="1415772" cy="338554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输入你的标题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936FEED-F8E9-4F3B-84AC-16D2EB4C1EE6}"/>
                </a:ext>
              </a:extLst>
            </p:cNvPr>
            <p:cNvSpPr/>
            <p:nvPr/>
          </p:nvSpPr>
          <p:spPr>
            <a:xfrm>
              <a:off x="781664" y="3864354"/>
              <a:ext cx="1987120" cy="316369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rPr>
                <a:t>这里是小标题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5E78136-FD30-4792-8F5E-7117B96B97E6}"/>
              </a:ext>
            </a:extLst>
          </p:cNvPr>
          <p:cNvGrpSpPr/>
          <p:nvPr/>
        </p:nvGrpSpPr>
        <p:grpSpPr>
          <a:xfrm>
            <a:off x="3514998" y="3070528"/>
            <a:ext cx="1987120" cy="1110195"/>
            <a:chOff x="781664" y="3070528"/>
            <a:chExt cx="1987120" cy="111019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370C929-49FB-4377-AF13-FBF4AEC7E279}"/>
                </a:ext>
              </a:extLst>
            </p:cNvPr>
            <p:cNvSpPr txBox="1"/>
            <p:nvPr/>
          </p:nvSpPr>
          <p:spPr>
            <a:xfrm>
              <a:off x="781664" y="3070528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n>
                    <a:solidFill>
                      <a:schemeClr val="bg1"/>
                    </a:solidFill>
                  </a:ln>
                  <a:noFill/>
                </a:rPr>
                <a:t>02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EB16B0F-B424-4BCE-9C94-2BB3074E2F63}"/>
                </a:ext>
              </a:extLst>
            </p:cNvPr>
            <p:cNvSpPr txBox="1"/>
            <p:nvPr/>
          </p:nvSpPr>
          <p:spPr>
            <a:xfrm>
              <a:off x="781664" y="3627426"/>
              <a:ext cx="1415772" cy="338554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输入你的标题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F3A6C1C-3917-4C28-8D3E-CB7ED9FF62D0}"/>
                </a:ext>
              </a:extLst>
            </p:cNvPr>
            <p:cNvSpPr/>
            <p:nvPr/>
          </p:nvSpPr>
          <p:spPr>
            <a:xfrm>
              <a:off x="781664" y="3864354"/>
              <a:ext cx="1987120" cy="316369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rPr>
                <a:t>这里是小标题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B6D66D6-2C11-4DDA-AE83-17D1AC9E2508}"/>
              </a:ext>
            </a:extLst>
          </p:cNvPr>
          <p:cNvGrpSpPr/>
          <p:nvPr/>
        </p:nvGrpSpPr>
        <p:grpSpPr>
          <a:xfrm>
            <a:off x="6271192" y="3070528"/>
            <a:ext cx="1987120" cy="1110195"/>
            <a:chOff x="781664" y="3070528"/>
            <a:chExt cx="1987120" cy="111019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81D7E4B-4730-4838-A5F5-81B7BB901BB4}"/>
                </a:ext>
              </a:extLst>
            </p:cNvPr>
            <p:cNvSpPr txBox="1"/>
            <p:nvPr/>
          </p:nvSpPr>
          <p:spPr>
            <a:xfrm>
              <a:off x="781664" y="3070528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n>
                    <a:solidFill>
                      <a:schemeClr val="bg1"/>
                    </a:solidFill>
                  </a:ln>
                  <a:noFill/>
                </a:rPr>
                <a:t>03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90741E8-9F98-4E38-BC60-EFBD47452887}"/>
                </a:ext>
              </a:extLst>
            </p:cNvPr>
            <p:cNvSpPr txBox="1"/>
            <p:nvPr/>
          </p:nvSpPr>
          <p:spPr>
            <a:xfrm>
              <a:off x="781664" y="3627426"/>
              <a:ext cx="1415772" cy="338554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输入你的标题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B419050C-9EDF-4F0D-A590-A4295DE766AA}"/>
                </a:ext>
              </a:extLst>
            </p:cNvPr>
            <p:cNvSpPr/>
            <p:nvPr/>
          </p:nvSpPr>
          <p:spPr>
            <a:xfrm>
              <a:off x="781664" y="3864354"/>
              <a:ext cx="1987120" cy="316369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rPr>
                <a:t>这里是小标题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F238110-779F-4DFE-BA14-EE90DDB84C38}"/>
              </a:ext>
            </a:extLst>
          </p:cNvPr>
          <p:cNvGrpSpPr/>
          <p:nvPr/>
        </p:nvGrpSpPr>
        <p:grpSpPr>
          <a:xfrm>
            <a:off x="9027387" y="3070528"/>
            <a:ext cx="1987120" cy="1110195"/>
            <a:chOff x="781664" y="3070528"/>
            <a:chExt cx="1987120" cy="111019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8D79BFD-77FE-42C8-8265-34971BD7729B}"/>
                </a:ext>
              </a:extLst>
            </p:cNvPr>
            <p:cNvSpPr txBox="1"/>
            <p:nvPr/>
          </p:nvSpPr>
          <p:spPr>
            <a:xfrm>
              <a:off x="781664" y="3070528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n>
                    <a:solidFill>
                      <a:schemeClr val="bg1"/>
                    </a:solidFill>
                  </a:ln>
                  <a:noFill/>
                </a:rPr>
                <a:t>04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3099627-B4DA-4D3D-910E-4056119F7575}"/>
                </a:ext>
              </a:extLst>
            </p:cNvPr>
            <p:cNvSpPr txBox="1"/>
            <p:nvPr/>
          </p:nvSpPr>
          <p:spPr>
            <a:xfrm>
              <a:off x="781664" y="3627426"/>
              <a:ext cx="1415772" cy="338554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输入你的标题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A032DCC-B6B9-429B-A00A-486BD3E6E8CF}"/>
                </a:ext>
              </a:extLst>
            </p:cNvPr>
            <p:cNvSpPr/>
            <p:nvPr/>
          </p:nvSpPr>
          <p:spPr>
            <a:xfrm>
              <a:off x="781664" y="3864354"/>
              <a:ext cx="1987120" cy="316369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</a:rPr>
                <a:t>这里是小标题</a:t>
              </a: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id="{1C62054D-9548-4B76-9CD4-0569FFC41E70}"/>
              </a:ext>
            </a:extLst>
          </p:cNvPr>
          <p:cNvSpPr/>
          <p:nvPr/>
        </p:nvSpPr>
        <p:spPr>
          <a:xfrm>
            <a:off x="695325" y="4594122"/>
            <a:ext cx="10801345" cy="1625701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0D020E0-EB0E-4E69-94C5-BC3CEAE1B2C8}"/>
              </a:ext>
            </a:extLst>
          </p:cNvPr>
          <p:cNvGrpSpPr/>
          <p:nvPr/>
        </p:nvGrpSpPr>
        <p:grpSpPr>
          <a:xfrm>
            <a:off x="758804" y="4823672"/>
            <a:ext cx="9273844" cy="1166601"/>
            <a:chOff x="632156" y="4826907"/>
            <a:chExt cx="9273844" cy="116660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456D24B-222F-40BE-844D-7799496B1FFB}"/>
                </a:ext>
              </a:extLst>
            </p:cNvPr>
            <p:cNvSpPr txBox="1"/>
            <p:nvPr/>
          </p:nvSpPr>
          <p:spPr>
            <a:xfrm>
              <a:off x="632156" y="4826907"/>
              <a:ext cx="2339102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497A7B2B-A959-4FDB-B9E8-2D750031566D}"/>
                </a:ext>
              </a:extLst>
            </p:cNvPr>
            <p:cNvSpPr/>
            <p:nvPr/>
          </p:nvSpPr>
          <p:spPr>
            <a:xfrm>
              <a:off x="632156" y="5292932"/>
              <a:ext cx="9273844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7505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91183C7-DEBF-42D7-8504-273E04199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CE67C4-0ACD-4541-AE56-702C81BD2F7B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图片排版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B5CAC7F5-0886-41B9-B159-E19582084EF5}"/>
              </a:ext>
            </a:extLst>
          </p:cNvPr>
          <p:cNvGrpSpPr/>
          <p:nvPr/>
        </p:nvGrpSpPr>
        <p:grpSpPr>
          <a:xfrm>
            <a:off x="695325" y="1221386"/>
            <a:ext cx="10801350" cy="2413000"/>
            <a:chOff x="695325" y="1151048"/>
            <a:chExt cx="10801350" cy="2413000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B8026081-91A5-4682-A6F4-FC46137E5805}"/>
                </a:ext>
              </a:extLst>
            </p:cNvPr>
            <p:cNvGrpSpPr/>
            <p:nvPr/>
          </p:nvGrpSpPr>
          <p:grpSpPr>
            <a:xfrm>
              <a:off x="695325" y="1151048"/>
              <a:ext cx="2566035" cy="2413000"/>
              <a:chOff x="695325" y="1244600"/>
              <a:chExt cx="2566035" cy="2413000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2AD8E7AA-BD09-4A13-9966-A40752ECBD50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CF15B6B6-996D-4221-BCF3-546CDB9504DC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id="{BAC4F312-3493-447A-A026-B408344F7CC8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19" name="椭圆 18">
                    <a:extLst>
                      <a:ext uri="{FF2B5EF4-FFF2-40B4-BE49-F238E27FC236}">
                        <a16:creationId xmlns:a16="http://schemas.microsoft.com/office/drawing/2014/main" id="{A4A2FA6B-0AD3-42A9-B88B-56C5884015BD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2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" name="椭圆 19">
                    <a:extLst>
                      <a:ext uri="{FF2B5EF4-FFF2-40B4-BE49-F238E27FC236}">
                        <a16:creationId xmlns:a16="http://schemas.microsoft.com/office/drawing/2014/main" id="{17327AA0-F571-4627-9796-B321D7896729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" name="椭圆 20">
                    <a:extLst>
                      <a:ext uri="{FF2B5EF4-FFF2-40B4-BE49-F238E27FC236}">
                        <a16:creationId xmlns:a16="http://schemas.microsoft.com/office/drawing/2014/main" id="{43F41DDE-A7EB-442C-B4CD-5835698E3FEF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DA8E40D0-8E8A-4BB1-A7F3-F560F5A0F051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38" name="文本框 37">
                    <a:extLst>
                      <a:ext uri="{FF2B5EF4-FFF2-40B4-BE49-F238E27FC236}">
                        <a16:creationId xmlns:a16="http://schemas.microsoft.com/office/drawing/2014/main" id="{E47F820A-42CB-4931-BFD7-202CD78CB0F9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0" name="矩形 39">
                    <a:extLst>
                      <a:ext uri="{FF2B5EF4-FFF2-40B4-BE49-F238E27FC236}">
                        <a16:creationId xmlns:a16="http://schemas.microsoft.com/office/drawing/2014/main" id="{928E1D17-B307-4789-AB74-FCE07F2DB02C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9BE32F52-7544-405B-9810-5C87F1692F1D}"/>
                </a:ext>
              </a:extLst>
            </p:cNvPr>
            <p:cNvGrpSpPr/>
            <p:nvPr/>
          </p:nvGrpSpPr>
          <p:grpSpPr>
            <a:xfrm>
              <a:off x="3440430" y="1151048"/>
              <a:ext cx="2566035" cy="2413000"/>
              <a:chOff x="695325" y="1244600"/>
              <a:chExt cx="2566035" cy="2413000"/>
            </a:xfrm>
          </p:grpSpPr>
          <p:sp>
            <p:nvSpPr>
              <p:cNvPr id="128" name="矩形 127">
                <a:extLst>
                  <a:ext uri="{FF2B5EF4-FFF2-40B4-BE49-F238E27FC236}">
                    <a16:creationId xmlns:a16="http://schemas.microsoft.com/office/drawing/2014/main" id="{8F8AB25E-B74B-4189-ABE2-7D722D180AD3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203FC603-AB40-41EE-B4C1-CC82C570F78D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130" name="组合 129">
                  <a:extLst>
                    <a:ext uri="{FF2B5EF4-FFF2-40B4-BE49-F238E27FC236}">
                      <a16:creationId xmlns:a16="http://schemas.microsoft.com/office/drawing/2014/main" id="{F9EFEBC8-077B-4DD8-B32B-E1B437ED47F8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134" name="椭圆 133">
                    <a:extLst>
                      <a:ext uri="{FF2B5EF4-FFF2-40B4-BE49-F238E27FC236}">
                        <a16:creationId xmlns:a16="http://schemas.microsoft.com/office/drawing/2014/main" id="{25F29999-047E-46B2-816D-52CEEB4F9FF5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3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5" name="椭圆 134">
                    <a:extLst>
                      <a:ext uri="{FF2B5EF4-FFF2-40B4-BE49-F238E27FC236}">
                        <a16:creationId xmlns:a16="http://schemas.microsoft.com/office/drawing/2014/main" id="{94DFA53F-FB59-4180-9E0A-589D72FBA4CA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6" name="椭圆 135">
                    <a:extLst>
                      <a:ext uri="{FF2B5EF4-FFF2-40B4-BE49-F238E27FC236}">
                        <a16:creationId xmlns:a16="http://schemas.microsoft.com/office/drawing/2014/main" id="{8A57DE58-4A8B-4F15-A450-205DA2398149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31" name="组合 130">
                  <a:extLst>
                    <a:ext uri="{FF2B5EF4-FFF2-40B4-BE49-F238E27FC236}">
                      <a16:creationId xmlns:a16="http://schemas.microsoft.com/office/drawing/2014/main" id="{0058488F-9EB3-401C-A51F-57A922820BC6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132" name="文本框 131">
                    <a:extLst>
                      <a:ext uri="{FF2B5EF4-FFF2-40B4-BE49-F238E27FC236}">
                        <a16:creationId xmlns:a16="http://schemas.microsoft.com/office/drawing/2014/main" id="{020A89D2-7C81-4E2A-9D30-62238097D91A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33" name="矩形 132">
                    <a:extLst>
                      <a:ext uri="{FF2B5EF4-FFF2-40B4-BE49-F238E27FC236}">
                        <a16:creationId xmlns:a16="http://schemas.microsoft.com/office/drawing/2014/main" id="{562E16EC-0850-4325-8020-96AA900BCE9C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EFA4386A-24AE-4BBC-BEAF-9BA1C6B08B61}"/>
                </a:ext>
              </a:extLst>
            </p:cNvPr>
            <p:cNvGrpSpPr/>
            <p:nvPr/>
          </p:nvGrpSpPr>
          <p:grpSpPr>
            <a:xfrm>
              <a:off x="6185535" y="1151048"/>
              <a:ext cx="2566035" cy="2413000"/>
              <a:chOff x="695325" y="1244600"/>
              <a:chExt cx="2566035" cy="2413000"/>
            </a:xfrm>
          </p:grpSpPr>
          <p:sp>
            <p:nvSpPr>
              <p:cNvPr id="138" name="矩形 137">
                <a:extLst>
                  <a:ext uri="{FF2B5EF4-FFF2-40B4-BE49-F238E27FC236}">
                    <a16:creationId xmlns:a16="http://schemas.microsoft.com/office/drawing/2014/main" id="{834A5D54-5A93-4854-9EA4-67D80AC5BD66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39" name="组合 138">
                <a:extLst>
                  <a:ext uri="{FF2B5EF4-FFF2-40B4-BE49-F238E27FC236}">
                    <a16:creationId xmlns:a16="http://schemas.microsoft.com/office/drawing/2014/main" id="{8C739C7B-7861-4900-AF6C-30A1EF5AA32A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140" name="组合 139">
                  <a:extLst>
                    <a:ext uri="{FF2B5EF4-FFF2-40B4-BE49-F238E27FC236}">
                      <a16:creationId xmlns:a16="http://schemas.microsoft.com/office/drawing/2014/main" id="{16AA562F-F391-4024-AF90-E31F393CA64F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144" name="椭圆 143">
                    <a:extLst>
                      <a:ext uri="{FF2B5EF4-FFF2-40B4-BE49-F238E27FC236}">
                        <a16:creationId xmlns:a16="http://schemas.microsoft.com/office/drawing/2014/main" id="{467DF532-D825-4C63-AEAD-C86241691B18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4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5" name="椭圆 144">
                    <a:extLst>
                      <a:ext uri="{FF2B5EF4-FFF2-40B4-BE49-F238E27FC236}">
                        <a16:creationId xmlns:a16="http://schemas.microsoft.com/office/drawing/2014/main" id="{BA06FBA4-F8C9-48F9-BB7A-E6C8ED7E7ED5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6" name="椭圆 145">
                    <a:extLst>
                      <a:ext uri="{FF2B5EF4-FFF2-40B4-BE49-F238E27FC236}">
                        <a16:creationId xmlns:a16="http://schemas.microsoft.com/office/drawing/2014/main" id="{39A80A5E-0FDF-42CB-BA7E-24825D1E3504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41" name="组合 140">
                  <a:extLst>
                    <a:ext uri="{FF2B5EF4-FFF2-40B4-BE49-F238E27FC236}">
                      <a16:creationId xmlns:a16="http://schemas.microsoft.com/office/drawing/2014/main" id="{078CE2B7-FEDF-4695-AAD2-94BC05D226F2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142" name="文本框 141">
                    <a:extLst>
                      <a:ext uri="{FF2B5EF4-FFF2-40B4-BE49-F238E27FC236}">
                        <a16:creationId xmlns:a16="http://schemas.microsoft.com/office/drawing/2014/main" id="{D9B78EE4-8199-4CDD-B9FC-F0F1DAC866C0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43" name="矩形 142">
                    <a:extLst>
                      <a:ext uri="{FF2B5EF4-FFF2-40B4-BE49-F238E27FC236}">
                        <a16:creationId xmlns:a16="http://schemas.microsoft.com/office/drawing/2014/main" id="{65644981-C28B-4E65-AD7F-1A372CF65A69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4962E029-B598-4158-9894-1D279BA241F0}"/>
                </a:ext>
              </a:extLst>
            </p:cNvPr>
            <p:cNvGrpSpPr/>
            <p:nvPr/>
          </p:nvGrpSpPr>
          <p:grpSpPr>
            <a:xfrm>
              <a:off x="8930640" y="1151048"/>
              <a:ext cx="2566035" cy="2413000"/>
              <a:chOff x="695325" y="1244600"/>
              <a:chExt cx="2566035" cy="2413000"/>
            </a:xfrm>
          </p:grpSpPr>
          <p:sp>
            <p:nvSpPr>
              <p:cNvPr id="148" name="矩形 147">
                <a:extLst>
                  <a:ext uri="{FF2B5EF4-FFF2-40B4-BE49-F238E27FC236}">
                    <a16:creationId xmlns:a16="http://schemas.microsoft.com/office/drawing/2014/main" id="{90BDA7DD-DD9A-4DE2-8428-5CE1CE69A976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CC3C609A-31AC-48B6-9DE5-10D1C3F7AA1B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150" name="组合 149">
                  <a:extLst>
                    <a:ext uri="{FF2B5EF4-FFF2-40B4-BE49-F238E27FC236}">
                      <a16:creationId xmlns:a16="http://schemas.microsoft.com/office/drawing/2014/main" id="{E127DBBC-CA6E-41FE-8327-D668ACB34E7F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154" name="椭圆 153">
                    <a:extLst>
                      <a:ext uri="{FF2B5EF4-FFF2-40B4-BE49-F238E27FC236}">
                        <a16:creationId xmlns:a16="http://schemas.microsoft.com/office/drawing/2014/main" id="{B4CBBE28-3D93-4B47-939A-850E0A4A66BD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5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5" name="椭圆 154">
                    <a:extLst>
                      <a:ext uri="{FF2B5EF4-FFF2-40B4-BE49-F238E27FC236}">
                        <a16:creationId xmlns:a16="http://schemas.microsoft.com/office/drawing/2014/main" id="{59AEFC8E-4A0D-4A8D-AB49-90FD116313FA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6" name="椭圆 155">
                    <a:extLst>
                      <a:ext uri="{FF2B5EF4-FFF2-40B4-BE49-F238E27FC236}">
                        <a16:creationId xmlns:a16="http://schemas.microsoft.com/office/drawing/2014/main" id="{2B49B9BB-FF8E-4822-9ECE-1FA4DF64480B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51" name="组合 150">
                  <a:extLst>
                    <a:ext uri="{FF2B5EF4-FFF2-40B4-BE49-F238E27FC236}">
                      <a16:creationId xmlns:a16="http://schemas.microsoft.com/office/drawing/2014/main" id="{36548E94-4D70-4198-A84C-65FCB6316B5D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152" name="文本框 151">
                    <a:extLst>
                      <a:ext uri="{FF2B5EF4-FFF2-40B4-BE49-F238E27FC236}">
                        <a16:creationId xmlns:a16="http://schemas.microsoft.com/office/drawing/2014/main" id="{91480119-4A6D-40A6-A013-230B88F6FA9C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53" name="矩形 152">
                    <a:extLst>
                      <a:ext uri="{FF2B5EF4-FFF2-40B4-BE49-F238E27FC236}">
                        <a16:creationId xmlns:a16="http://schemas.microsoft.com/office/drawing/2014/main" id="{7166E1E7-D607-4BE6-A6E2-D788A177D3EF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33E5B7DF-7F6A-4CEB-ADE4-D4F4FF1B9013}"/>
              </a:ext>
            </a:extLst>
          </p:cNvPr>
          <p:cNvGrpSpPr/>
          <p:nvPr/>
        </p:nvGrpSpPr>
        <p:grpSpPr>
          <a:xfrm>
            <a:off x="695325" y="3829966"/>
            <a:ext cx="10801350" cy="2413000"/>
            <a:chOff x="695325" y="1151048"/>
            <a:chExt cx="10801350" cy="2413000"/>
          </a:xfrm>
        </p:grpSpPr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5312DBDE-91B6-4D43-B5BA-D32CDB5B5349}"/>
                </a:ext>
              </a:extLst>
            </p:cNvPr>
            <p:cNvGrpSpPr/>
            <p:nvPr/>
          </p:nvGrpSpPr>
          <p:grpSpPr>
            <a:xfrm>
              <a:off x="695325" y="1151048"/>
              <a:ext cx="2566035" cy="2413000"/>
              <a:chOff x="695325" y="1244600"/>
              <a:chExt cx="2566035" cy="2413000"/>
            </a:xfrm>
          </p:grpSpPr>
          <p:sp>
            <p:nvSpPr>
              <p:cNvPr id="231" name="矩形 230">
                <a:extLst>
                  <a:ext uri="{FF2B5EF4-FFF2-40B4-BE49-F238E27FC236}">
                    <a16:creationId xmlns:a16="http://schemas.microsoft.com/office/drawing/2014/main" id="{5047A97C-E8D1-422A-A564-BDEA3F67B1F5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232" name="组合 231">
                <a:extLst>
                  <a:ext uri="{FF2B5EF4-FFF2-40B4-BE49-F238E27FC236}">
                    <a16:creationId xmlns:a16="http://schemas.microsoft.com/office/drawing/2014/main" id="{E428B9A6-F5B9-429A-9A33-F06E8C8D0109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233" name="组合 232">
                  <a:extLst>
                    <a:ext uri="{FF2B5EF4-FFF2-40B4-BE49-F238E27FC236}">
                      <a16:creationId xmlns:a16="http://schemas.microsoft.com/office/drawing/2014/main" id="{C1E6F3AF-61F9-4E10-8207-BDF6F8807C23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237" name="椭圆 236">
                    <a:extLst>
                      <a:ext uri="{FF2B5EF4-FFF2-40B4-BE49-F238E27FC236}">
                        <a16:creationId xmlns:a16="http://schemas.microsoft.com/office/drawing/2014/main" id="{AAAB8B73-3122-4284-9968-4F933FA8CB33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2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8" name="椭圆 237">
                    <a:extLst>
                      <a:ext uri="{FF2B5EF4-FFF2-40B4-BE49-F238E27FC236}">
                        <a16:creationId xmlns:a16="http://schemas.microsoft.com/office/drawing/2014/main" id="{6A8E5120-6AFB-45C4-B281-783E4A206937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9" name="椭圆 238">
                    <a:extLst>
                      <a:ext uri="{FF2B5EF4-FFF2-40B4-BE49-F238E27FC236}">
                        <a16:creationId xmlns:a16="http://schemas.microsoft.com/office/drawing/2014/main" id="{3016AD80-77E6-4676-8192-FEF0F8B9973B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34" name="组合 233">
                  <a:extLst>
                    <a:ext uri="{FF2B5EF4-FFF2-40B4-BE49-F238E27FC236}">
                      <a16:creationId xmlns:a16="http://schemas.microsoft.com/office/drawing/2014/main" id="{62CB8114-B2FB-4BD8-884F-ABBCD901E2F1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235" name="文本框 234">
                    <a:extLst>
                      <a:ext uri="{FF2B5EF4-FFF2-40B4-BE49-F238E27FC236}">
                        <a16:creationId xmlns:a16="http://schemas.microsoft.com/office/drawing/2014/main" id="{E2871403-FE69-4E77-A1E9-195366C4E41F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236" name="矩形 235">
                    <a:extLst>
                      <a:ext uri="{FF2B5EF4-FFF2-40B4-BE49-F238E27FC236}">
                        <a16:creationId xmlns:a16="http://schemas.microsoft.com/office/drawing/2014/main" id="{CCAB5CAB-BD74-4970-9461-36DA53C2EA7A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7C1E8C9F-79D8-4C7F-814B-0114DDF96769}"/>
                </a:ext>
              </a:extLst>
            </p:cNvPr>
            <p:cNvGrpSpPr/>
            <p:nvPr/>
          </p:nvGrpSpPr>
          <p:grpSpPr>
            <a:xfrm>
              <a:off x="3440430" y="1151048"/>
              <a:ext cx="2566035" cy="2413000"/>
              <a:chOff x="695325" y="1244600"/>
              <a:chExt cx="2566035" cy="2413000"/>
            </a:xfrm>
          </p:grpSpPr>
          <p:sp>
            <p:nvSpPr>
              <p:cNvPr id="222" name="矩形 221">
                <a:extLst>
                  <a:ext uri="{FF2B5EF4-FFF2-40B4-BE49-F238E27FC236}">
                    <a16:creationId xmlns:a16="http://schemas.microsoft.com/office/drawing/2014/main" id="{1971E04D-00D2-41DB-A97D-1B4A0C1AACD1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223" name="组合 222">
                <a:extLst>
                  <a:ext uri="{FF2B5EF4-FFF2-40B4-BE49-F238E27FC236}">
                    <a16:creationId xmlns:a16="http://schemas.microsoft.com/office/drawing/2014/main" id="{6E05DED7-76D8-4C69-89E2-38440C676AA6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224" name="组合 223">
                  <a:extLst>
                    <a:ext uri="{FF2B5EF4-FFF2-40B4-BE49-F238E27FC236}">
                      <a16:creationId xmlns:a16="http://schemas.microsoft.com/office/drawing/2014/main" id="{2A6F7573-D88A-4DA0-8F16-6AD764BA77DE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228" name="椭圆 227">
                    <a:extLst>
                      <a:ext uri="{FF2B5EF4-FFF2-40B4-BE49-F238E27FC236}">
                        <a16:creationId xmlns:a16="http://schemas.microsoft.com/office/drawing/2014/main" id="{998168FC-AB54-469F-9809-65B4B5241DAD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3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9" name="椭圆 228">
                    <a:extLst>
                      <a:ext uri="{FF2B5EF4-FFF2-40B4-BE49-F238E27FC236}">
                        <a16:creationId xmlns:a16="http://schemas.microsoft.com/office/drawing/2014/main" id="{EB4AC43F-852A-44F5-A4D4-87D41139993B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0" name="椭圆 229">
                    <a:extLst>
                      <a:ext uri="{FF2B5EF4-FFF2-40B4-BE49-F238E27FC236}">
                        <a16:creationId xmlns:a16="http://schemas.microsoft.com/office/drawing/2014/main" id="{8F328B93-E906-4F28-8C9A-BF74D4CFA5E2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25" name="组合 224">
                  <a:extLst>
                    <a:ext uri="{FF2B5EF4-FFF2-40B4-BE49-F238E27FC236}">
                      <a16:creationId xmlns:a16="http://schemas.microsoft.com/office/drawing/2014/main" id="{1B2CA013-40EC-4362-AD7A-DBF4BC043EB1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226" name="文本框 225">
                    <a:extLst>
                      <a:ext uri="{FF2B5EF4-FFF2-40B4-BE49-F238E27FC236}">
                        <a16:creationId xmlns:a16="http://schemas.microsoft.com/office/drawing/2014/main" id="{C116DC96-C408-4CEC-ACBA-28AC27E08395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227" name="矩形 226">
                    <a:extLst>
                      <a:ext uri="{FF2B5EF4-FFF2-40B4-BE49-F238E27FC236}">
                        <a16:creationId xmlns:a16="http://schemas.microsoft.com/office/drawing/2014/main" id="{C4C835A5-AA48-4AE6-858B-207AB542AD84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E6F11CFA-C1C8-4E51-BAF4-A103D40B5E56}"/>
                </a:ext>
              </a:extLst>
            </p:cNvPr>
            <p:cNvGrpSpPr/>
            <p:nvPr/>
          </p:nvGrpSpPr>
          <p:grpSpPr>
            <a:xfrm>
              <a:off x="6185535" y="1151048"/>
              <a:ext cx="2566035" cy="2413000"/>
              <a:chOff x="695325" y="1244600"/>
              <a:chExt cx="2566035" cy="2413000"/>
            </a:xfrm>
          </p:grpSpPr>
          <p:sp>
            <p:nvSpPr>
              <p:cNvPr id="213" name="矩形 212">
                <a:extLst>
                  <a:ext uri="{FF2B5EF4-FFF2-40B4-BE49-F238E27FC236}">
                    <a16:creationId xmlns:a16="http://schemas.microsoft.com/office/drawing/2014/main" id="{51394FAF-82F3-4C07-8C33-66A4FAA0E4C8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214" name="组合 213">
                <a:extLst>
                  <a:ext uri="{FF2B5EF4-FFF2-40B4-BE49-F238E27FC236}">
                    <a16:creationId xmlns:a16="http://schemas.microsoft.com/office/drawing/2014/main" id="{092B7345-D894-49AA-BBD2-05E05DFC8F43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215" name="组合 214">
                  <a:extLst>
                    <a:ext uri="{FF2B5EF4-FFF2-40B4-BE49-F238E27FC236}">
                      <a16:creationId xmlns:a16="http://schemas.microsoft.com/office/drawing/2014/main" id="{C1A40E00-ED5E-4890-94CD-6AD1D7BFC235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219" name="椭圆 218">
                    <a:extLst>
                      <a:ext uri="{FF2B5EF4-FFF2-40B4-BE49-F238E27FC236}">
                        <a16:creationId xmlns:a16="http://schemas.microsoft.com/office/drawing/2014/main" id="{BD7E52F1-E887-4091-B084-E890B195D8BE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4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0" name="椭圆 219">
                    <a:extLst>
                      <a:ext uri="{FF2B5EF4-FFF2-40B4-BE49-F238E27FC236}">
                        <a16:creationId xmlns:a16="http://schemas.microsoft.com/office/drawing/2014/main" id="{2C35DD9C-B17D-4CD1-9B7A-9327AA98CBD5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1" name="椭圆 220">
                    <a:extLst>
                      <a:ext uri="{FF2B5EF4-FFF2-40B4-BE49-F238E27FC236}">
                        <a16:creationId xmlns:a16="http://schemas.microsoft.com/office/drawing/2014/main" id="{B81DC820-2E14-4166-AF2C-C323939987BA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16" name="组合 215">
                  <a:extLst>
                    <a:ext uri="{FF2B5EF4-FFF2-40B4-BE49-F238E27FC236}">
                      <a16:creationId xmlns:a16="http://schemas.microsoft.com/office/drawing/2014/main" id="{00BF7D44-ABF4-40EE-A577-55B92B23D095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217" name="文本框 216">
                    <a:extLst>
                      <a:ext uri="{FF2B5EF4-FFF2-40B4-BE49-F238E27FC236}">
                        <a16:creationId xmlns:a16="http://schemas.microsoft.com/office/drawing/2014/main" id="{58AABB5D-9DF7-4EC4-8DEC-B91A4E50993E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218" name="矩形 217">
                    <a:extLst>
                      <a:ext uri="{FF2B5EF4-FFF2-40B4-BE49-F238E27FC236}">
                        <a16:creationId xmlns:a16="http://schemas.microsoft.com/office/drawing/2014/main" id="{59FA517A-211E-4A98-92CB-C2C59D5FE579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ABB87455-1258-4122-B8AE-8A7A54F91F97}"/>
                </a:ext>
              </a:extLst>
            </p:cNvPr>
            <p:cNvGrpSpPr/>
            <p:nvPr/>
          </p:nvGrpSpPr>
          <p:grpSpPr>
            <a:xfrm>
              <a:off x="8930640" y="1151048"/>
              <a:ext cx="2566035" cy="2413000"/>
              <a:chOff x="695325" y="1244600"/>
              <a:chExt cx="2566035" cy="2413000"/>
            </a:xfrm>
          </p:grpSpPr>
          <p:sp>
            <p:nvSpPr>
              <p:cNvPr id="204" name="矩形 203">
                <a:extLst>
                  <a:ext uri="{FF2B5EF4-FFF2-40B4-BE49-F238E27FC236}">
                    <a16:creationId xmlns:a16="http://schemas.microsoft.com/office/drawing/2014/main" id="{D689EAF5-57C3-4B1D-9021-5541CCA288EA}"/>
                  </a:ext>
                </a:extLst>
              </p:cNvPr>
              <p:cNvSpPr/>
              <p:nvPr/>
            </p:nvSpPr>
            <p:spPr>
              <a:xfrm>
                <a:off x="695325" y="1244600"/>
                <a:ext cx="2566035" cy="2413000"/>
              </a:xfrm>
              <a:prstGeom prst="rect">
                <a:avLst/>
              </a:prstGeom>
              <a:solidFill>
                <a:schemeClr val="bg2">
                  <a:lumMod val="90000"/>
                  <a:alpha val="20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id="{8363C985-1D15-4511-AAEA-3FCFDCB71FE8}"/>
                  </a:ext>
                </a:extLst>
              </p:cNvPr>
              <p:cNvGrpSpPr/>
              <p:nvPr/>
            </p:nvGrpSpPr>
            <p:grpSpPr>
              <a:xfrm>
                <a:off x="984782" y="1377545"/>
                <a:ext cx="1987120" cy="2147111"/>
                <a:chOff x="984782" y="1431973"/>
                <a:chExt cx="1987120" cy="2147111"/>
              </a:xfrm>
            </p:grpSpPr>
            <p:grpSp>
              <p:nvGrpSpPr>
                <p:cNvPr id="206" name="组合 205">
                  <a:extLst>
                    <a:ext uri="{FF2B5EF4-FFF2-40B4-BE49-F238E27FC236}">
                      <a16:creationId xmlns:a16="http://schemas.microsoft.com/office/drawing/2014/main" id="{8D84E148-BF77-47B7-8889-CE46D864A90D}"/>
                    </a:ext>
                  </a:extLst>
                </p:cNvPr>
                <p:cNvGrpSpPr/>
                <p:nvPr/>
              </p:nvGrpSpPr>
              <p:grpSpPr>
                <a:xfrm>
                  <a:off x="1221104" y="1431973"/>
                  <a:ext cx="1514476" cy="1514476"/>
                  <a:chOff x="1221104" y="1656778"/>
                  <a:chExt cx="1514476" cy="1514476"/>
                </a:xfrm>
              </p:grpSpPr>
              <p:sp>
                <p:nvSpPr>
                  <p:cNvPr id="210" name="椭圆 209">
                    <a:extLst>
                      <a:ext uri="{FF2B5EF4-FFF2-40B4-BE49-F238E27FC236}">
                        <a16:creationId xmlns:a16="http://schemas.microsoft.com/office/drawing/2014/main" id="{E41AD03F-FBFC-43AB-98BC-F5DCA543111E}"/>
                      </a:ext>
                    </a:extLst>
                  </p:cNvPr>
                  <p:cNvSpPr/>
                  <p:nvPr/>
                </p:nvSpPr>
                <p:spPr>
                  <a:xfrm>
                    <a:off x="1265110" y="1700784"/>
                    <a:ext cx="1426464" cy="1426464"/>
                  </a:xfrm>
                  <a:prstGeom prst="ellipse">
                    <a:avLst/>
                  </a:prstGeom>
                  <a:blipFill>
                    <a:blip r:embed="rId5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 w="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1" name="椭圆 210">
                    <a:extLst>
                      <a:ext uri="{FF2B5EF4-FFF2-40B4-BE49-F238E27FC236}">
                        <a16:creationId xmlns:a16="http://schemas.microsoft.com/office/drawing/2014/main" id="{FF0671C2-FC70-44A9-A454-4801F33C9F32}"/>
                      </a:ext>
                    </a:extLst>
                  </p:cNvPr>
                  <p:cNvSpPr/>
                  <p:nvPr/>
                </p:nvSpPr>
                <p:spPr>
                  <a:xfrm>
                    <a:off x="1221104" y="1656778"/>
                    <a:ext cx="1514476" cy="1514476"/>
                  </a:xfrm>
                  <a:prstGeom prst="ellipse">
                    <a:avLst/>
                  </a:prstGeom>
                  <a:noFill/>
                  <a:ln w="63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2" name="椭圆 211">
                    <a:extLst>
                      <a:ext uri="{FF2B5EF4-FFF2-40B4-BE49-F238E27FC236}">
                        <a16:creationId xmlns:a16="http://schemas.microsoft.com/office/drawing/2014/main" id="{AE839451-6A72-4C5A-919C-AA56919E5E53}"/>
                      </a:ext>
                    </a:extLst>
                  </p:cNvPr>
                  <p:cNvSpPr/>
                  <p:nvPr/>
                </p:nvSpPr>
                <p:spPr>
                  <a:xfrm>
                    <a:off x="2461260" y="1824990"/>
                    <a:ext cx="95250" cy="9525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07" name="组合 206">
                  <a:extLst>
                    <a:ext uri="{FF2B5EF4-FFF2-40B4-BE49-F238E27FC236}">
                      <a16:creationId xmlns:a16="http://schemas.microsoft.com/office/drawing/2014/main" id="{3B563148-1614-43D6-BDB6-00067E54E0E0}"/>
                    </a:ext>
                  </a:extLst>
                </p:cNvPr>
                <p:cNvGrpSpPr/>
                <p:nvPr/>
              </p:nvGrpSpPr>
              <p:grpSpPr>
                <a:xfrm>
                  <a:off x="984782" y="3057807"/>
                  <a:ext cx="1987120" cy="521277"/>
                  <a:chOff x="984782" y="3057807"/>
                  <a:chExt cx="1987120" cy="521277"/>
                </a:xfrm>
              </p:grpSpPr>
              <p:sp>
                <p:nvSpPr>
                  <p:cNvPr id="208" name="文本框 207">
                    <a:extLst>
                      <a:ext uri="{FF2B5EF4-FFF2-40B4-BE49-F238E27FC236}">
                        <a16:creationId xmlns:a16="http://schemas.microsoft.com/office/drawing/2014/main" id="{75F8C7D9-4BD6-4B9D-BF94-886A59323F11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400" y="3057807"/>
                    <a:ext cx="1261884" cy="307777"/>
                  </a:xfrm>
                  <a:prstGeom prst="rect">
                    <a:avLst/>
                  </a:prstGeom>
                  <a:noFill/>
                </p:spPr>
                <p:txBody>
                  <a:bodyPr wrap="none" anchor="ctr">
                    <a:spAutoFit/>
                  </a:bodyPr>
                  <a:lstStyle/>
                  <a:p>
                    <a:pPr algn="ctr"/>
                    <a:r>
                      <a:rPr lang="zh-CN" altLang="en-US" sz="1400" b="1" dirty="0">
                        <a:solidFill>
                          <a:schemeClr val="accent1"/>
                        </a:solidFill>
                      </a:rPr>
                      <a:t>输入你的标题</a:t>
                    </a:r>
                    <a:endParaRPr lang="en-US" sz="1400" b="1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209" name="矩形 208">
                    <a:extLst>
                      <a:ext uri="{FF2B5EF4-FFF2-40B4-BE49-F238E27FC236}">
                        <a16:creationId xmlns:a16="http://schemas.microsoft.com/office/drawing/2014/main" id="{02A34FCA-54E0-4CD6-88E7-A18B8532A315}"/>
                      </a:ext>
                    </a:extLst>
                  </p:cNvPr>
                  <p:cNvSpPr/>
                  <p:nvPr/>
                </p:nvSpPr>
                <p:spPr>
                  <a:xfrm>
                    <a:off x="984782" y="3317474"/>
                    <a:ext cx="1987120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zh-CN" altLang="en-US" sz="11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rPr>
                      <a:t>这里是小标题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5880679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DFC8646E-01EF-47B9-A6A6-054C19382843}"/>
              </a:ext>
            </a:extLst>
          </p:cNvPr>
          <p:cNvSpPr/>
          <p:nvPr/>
        </p:nvSpPr>
        <p:spPr>
          <a:xfrm>
            <a:off x="695325" y="1051560"/>
            <a:ext cx="10801350" cy="1417320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C6AE6AA-2A45-4583-A501-2AC33D58F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993214-1427-4FD5-A995-94DF01939D45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图片排版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8BBD4EE-6A46-433A-B11E-A253158AB389}"/>
              </a:ext>
            </a:extLst>
          </p:cNvPr>
          <p:cNvGrpSpPr/>
          <p:nvPr/>
        </p:nvGrpSpPr>
        <p:grpSpPr>
          <a:xfrm>
            <a:off x="651828" y="2674620"/>
            <a:ext cx="10888345" cy="3615290"/>
            <a:chOff x="695328" y="2698070"/>
            <a:chExt cx="10801347" cy="359184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6F0BF9B-F46B-4F90-BC5D-66E3A1092300}"/>
                </a:ext>
              </a:extLst>
            </p:cNvPr>
            <p:cNvSpPr/>
            <p:nvPr/>
          </p:nvSpPr>
          <p:spPr>
            <a:xfrm>
              <a:off x="695328" y="2698070"/>
              <a:ext cx="2630610" cy="359184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</a:ln>
            <a:effectLst>
              <a:outerShdw blurRad="444500" dist="292100" dir="10560000" sx="84000" sy="84000" algn="ctr" rotWithShape="0">
                <a:schemeClr val="tx1">
                  <a:alpha val="31000"/>
                </a:schemeClr>
              </a:outerShdw>
              <a:reflection blurRad="114300" stA="35000" endPos="17000" dir="5400000" sy="-100000" algn="bl" rotWithShape="0"/>
            </a:effectLst>
            <a:scene3d>
              <a:camera prst="perspective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2CC7AE9-024B-403E-B9E7-5F35C2A1B276}"/>
                </a:ext>
              </a:extLst>
            </p:cNvPr>
            <p:cNvSpPr/>
            <p:nvPr/>
          </p:nvSpPr>
          <p:spPr>
            <a:xfrm>
              <a:off x="8866065" y="2698070"/>
              <a:ext cx="2630610" cy="359184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</a:ln>
            <a:effectLst>
              <a:outerShdw blurRad="444500" dist="304800" sx="84000" sy="84000" algn="ctr" rotWithShape="0">
                <a:schemeClr val="tx1">
                  <a:alpha val="26000"/>
                </a:schemeClr>
              </a:outerShdw>
              <a:reflection blurRad="114300" stA="35000" endPos="17000" dir="5400000" sy="-100000" algn="bl" rotWithShape="0"/>
            </a:effectLst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FC204A3-1E13-45D1-BC91-BCC75276AA36}"/>
                </a:ext>
              </a:extLst>
            </p:cNvPr>
            <p:cNvSpPr/>
            <p:nvPr/>
          </p:nvSpPr>
          <p:spPr>
            <a:xfrm>
              <a:off x="2738012" y="2698070"/>
              <a:ext cx="2630610" cy="359184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</a:ln>
            <a:effectLst>
              <a:outerShdw blurRad="444500" dist="292100" dir="10560000" sx="84000" sy="84000" algn="ctr" rotWithShape="0">
                <a:schemeClr val="tx1">
                  <a:alpha val="31000"/>
                </a:schemeClr>
              </a:outerShdw>
              <a:reflection blurRad="114300" stA="35000" endPos="17000" dir="5400000" sy="-100000" algn="bl" rotWithShape="0"/>
            </a:effectLst>
            <a:scene3d>
              <a:camera prst="perspective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C23ABB0-1689-48FF-A37D-02E719E9F6AC}"/>
                </a:ext>
              </a:extLst>
            </p:cNvPr>
            <p:cNvSpPr/>
            <p:nvPr/>
          </p:nvSpPr>
          <p:spPr>
            <a:xfrm>
              <a:off x="6823381" y="2698070"/>
              <a:ext cx="2630610" cy="359184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</a:ln>
            <a:effectLst>
              <a:outerShdw blurRad="444500" dist="304800" sx="84000" sy="84000" algn="ctr" rotWithShape="0">
                <a:schemeClr val="tx1">
                  <a:alpha val="26000"/>
                </a:schemeClr>
              </a:outerShdw>
              <a:reflection blurRad="114300" stA="35000" endPos="17000" dir="5400000" sy="-100000" algn="bl" rotWithShape="0"/>
            </a:effectLst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8304C47-2537-4D68-8931-E014356A5D40}"/>
                </a:ext>
              </a:extLst>
            </p:cNvPr>
            <p:cNvSpPr/>
            <p:nvPr/>
          </p:nvSpPr>
          <p:spPr>
            <a:xfrm>
              <a:off x="4780697" y="2698070"/>
              <a:ext cx="2630610" cy="359184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</a:ln>
            <a:effectLst>
              <a:outerShdw blurRad="241300" dir="5340000" sx="96000" sy="96000" algn="ctr" rotWithShape="0">
                <a:schemeClr val="tx1">
                  <a:alpha val="37000"/>
                </a:schemeClr>
              </a:outerShdw>
              <a:reflection blurRad="114300" stA="35000" endPos="17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FA67D31-5E0E-41FF-BC0A-C59F8F12B7DA}"/>
              </a:ext>
            </a:extLst>
          </p:cNvPr>
          <p:cNvGrpSpPr/>
          <p:nvPr/>
        </p:nvGrpSpPr>
        <p:grpSpPr>
          <a:xfrm>
            <a:off x="2423160" y="1145901"/>
            <a:ext cx="7345680" cy="1166601"/>
            <a:chOff x="2917410" y="1249564"/>
            <a:chExt cx="7345680" cy="116660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CCEC14F-D5CA-41D5-9D4A-A35B0CBFDE3D}"/>
                </a:ext>
              </a:extLst>
            </p:cNvPr>
            <p:cNvSpPr txBox="1"/>
            <p:nvPr/>
          </p:nvSpPr>
          <p:spPr>
            <a:xfrm>
              <a:off x="5420699" y="1249564"/>
              <a:ext cx="2339102" cy="52322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2771E10-76EB-4CC5-86E3-F7A828D8F3B4}"/>
                </a:ext>
              </a:extLst>
            </p:cNvPr>
            <p:cNvSpPr/>
            <p:nvPr/>
          </p:nvSpPr>
          <p:spPr>
            <a:xfrm>
              <a:off x="2917410" y="1715589"/>
              <a:ext cx="7345680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91466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B6C547C-5C6E-452B-A7FE-4D4C2DDBD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F9FBE499-1FA4-4842-AE99-3704814305DD}"/>
              </a:ext>
            </a:extLst>
          </p:cNvPr>
          <p:cNvSpPr/>
          <p:nvPr/>
        </p:nvSpPr>
        <p:spPr>
          <a:xfrm flipH="1">
            <a:off x="349524" y="1089024"/>
            <a:ext cx="2477979" cy="5426073"/>
          </a:xfrm>
          <a:prstGeom prst="parallelogram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EAB844-1A45-479C-9AA6-5C39592CF3D1}"/>
              </a:ext>
            </a:extLst>
          </p:cNvPr>
          <p:cNvSpPr txBox="1"/>
          <p:nvPr/>
        </p:nvSpPr>
        <p:spPr>
          <a:xfrm>
            <a:off x="942069" y="1280362"/>
            <a:ext cx="897682" cy="2540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b="0" i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armonyOS Sans SC Bold" panose="00000800000000000000" pitchFamily="2" charset="-122"/>
              </a:rPr>
              <a:t>第一责任人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22D081A-D54F-4759-846B-4850679A48FE}"/>
              </a:ext>
            </a:extLst>
          </p:cNvPr>
          <p:cNvGrpSpPr/>
          <p:nvPr/>
        </p:nvGrpSpPr>
        <p:grpSpPr>
          <a:xfrm>
            <a:off x="831259" y="1541549"/>
            <a:ext cx="1107078" cy="498278"/>
            <a:chOff x="831259" y="1565998"/>
            <a:chExt cx="1107078" cy="498278"/>
          </a:xfrm>
        </p:grpSpPr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83740CA7-67A7-4B2D-AAD5-1FD712B86036}"/>
                </a:ext>
              </a:extLst>
            </p:cNvPr>
            <p:cNvSpPr/>
            <p:nvPr/>
          </p:nvSpPr>
          <p:spPr>
            <a:xfrm flipH="1">
              <a:off x="831259" y="1603841"/>
              <a:ext cx="1107078" cy="19869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B7CCFF">
                    <a:lumMod val="0"/>
                    <a:lumOff val="100000"/>
                  </a:srgbClr>
                </a:gs>
                <a:gs pos="100000">
                  <a:srgbClr val="0047F9">
                    <a:lumMod val="37000"/>
                    <a:lumOff val="63000"/>
                  </a:srgbClr>
                </a:gs>
              </a:gsLst>
              <a:lin ang="5400000" scaled="0"/>
            </a:gradFill>
            <a:ln w="3175">
              <a:solidFill>
                <a:schemeClr val="bg1"/>
              </a:solidFill>
            </a:ln>
            <a:effectLst>
              <a:outerShdw blurRad="215900" sx="95000" sy="95000" algn="ctr" rotWithShape="0">
                <a:prstClr val="black">
                  <a:alpha val="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196C85A-AFA2-43C7-BF01-12290339229C}"/>
                </a:ext>
              </a:extLst>
            </p:cNvPr>
            <p:cNvSpPr txBox="1"/>
            <p:nvPr/>
          </p:nvSpPr>
          <p:spPr>
            <a:xfrm>
              <a:off x="905170" y="1565998"/>
              <a:ext cx="888064" cy="49827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  <a:sym typeface="阿里巴巴普惠体 R" panose="00020600040101010101" pitchFamily="18" charset="-122"/>
                </a:rPr>
                <a:t> </a:t>
              </a: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  <a:sym typeface="阿里巴巴普惠体 R" panose="00020600040101010101" pitchFamily="18" charset="-122"/>
                </a:rPr>
                <a:t>行政人事总监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  <a:sym typeface="阿里巴巴普惠体 R" panose="00020600040101010101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阿里巴巴普惠体 R" panose="00020600040101010101" pitchFamily="18" charset="-122"/>
                </a:rPr>
                <a:t> 章海波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0A96BA2E-8DAD-4DFC-8BDA-4B0D1CD99F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395" y="1817344"/>
            <a:ext cx="3165347" cy="4697753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CCFCCC9D-9704-4710-9B02-9F3BC260F62A}"/>
              </a:ext>
            </a:extLst>
          </p:cNvPr>
          <p:cNvSpPr/>
          <p:nvPr/>
        </p:nvSpPr>
        <p:spPr>
          <a:xfrm flipH="1">
            <a:off x="3260107" y="1089024"/>
            <a:ext cx="2477979" cy="5426073"/>
          </a:xfrm>
          <a:prstGeom prst="parallelogram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46240D3-8F71-4C9E-8057-B1CAE4627A1C}"/>
              </a:ext>
            </a:extLst>
          </p:cNvPr>
          <p:cNvGrpSpPr/>
          <p:nvPr/>
        </p:nvGrpSpPr>
        <p:grpSpPr>
          <a:xfrm>
            <a:off x="3741844" y="1280362"/>
            <a:ext cx="1103814" cy="759465"/>
            <a:chOff x="831261" y="1280362"/>
            <a:chExt cx="1103814" cy="75946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E4F5A1C-FF3B-418C-8147-45CE00E32CE8}"/>
                </a:ext>
              </a:extLst>
            </p:cNvPr>
            <p:cNvSpPr txBox="1"/>
            <p:nvPr/>
          </p:nvSpPr>
          <p:spPr>
            <a:xfrm>
              <a:off x="942069" y="1280362"/>
              <a:ext cx="897682" cy="2540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armonyOS Sans SC Bold" panose="00000800000000000000" pitchFamily="2" charset="-122"/>
                </a:rPr>
                <a:t>第二责任人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6DF623D-B5F3-4829-820A-606FF90C824E}"/>
                </a:ext>
              </a:extLst>
            </p:cNvPr>
            <p:cNvGrpSpPr/>
            <p:nvPr/>
          </p:nvGrpSpPr>
          <p:grpSpPr>
            <a:xfrm>
              <a:off x="831261" y="1541549"/>
              <a:ext cx="1103814" cy="498278"/>
              <a:chOff x="831261" y="1565998"/>
              <a:chExt cx="1103814" cy="498278"/>
            </a:xfrm>
          </p:grpSpPr>
          <p:sp>
            <p:nvSpPr>
              <p:cNvPr id="18" name="矩形: 对角圆角 17">
                <a:extLst>
                  <a:ext uri="{FF2B5EF4-FFF2-40B4-BE49-F238E27FC236}">
                    <a16:creationId xmlns:a16="http://schemas.microsoft.com/office/drawing/2014/main" id="{6D178A64-376C-45A3-85D9-5D578C769CA5}"/>
                  </a:ext>
                </a:extLst>
              </p:cNvPr>
              <p:cNvSpPr/>
              <p:nvPr/>
            </p:nvSpPr>
            <p:spPr>
              <a:xfrm flipH="1">
                <a:off x="831261" y="1603841"/>
                <a:ext cx="1103814" cy="19869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B7CCFF">
                      <a:lumMod val="0"/>
                      <a:lumOff val="100000"/>
                    </a:srgbClr>
                  </a:gs>
                  <a:gs pos="100000">
                    <a:srgbClr val="0047F9">
                      <a:lumMod val="37000"/>
                      <a:lumOff val="63000"/>
                    </a:srgbClr>
                  </a:gs>
                </a:gsLst>
                <a:lin ang="5400000" scaled="0"/>
              </a:gradFill>
              <a:ln w="3175">
                <a:solidFill>
                  <a:schemeClr val="bg1"/>
                </a:solidFill>
              </a:ln>
              <a:effectLst>
                <a:outerShdw blurRad="215900" sx="95000" sy="95000" algn="ctr" rotWithShape="0">
                  <a:prstClr val="black">
                    <a:alpha val="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E42037F-EEE9-4073-8ACC-5AB2B300CD19}"/>
                  </a:ext>
                </a:extLst>
              </p:cNvPr>
              <p:cNvSpPr txBox="1"/>
              <p:nvPr/>
            </p:nvSpPr>
            <p:spPr>
              <a:xfrm>
                <a:off x="905170" y="1565998"/>
                <a:ext cx="1029128" cy="4982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b="0" i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阿里巴巴普惠体 M" panose="00020600040101010101" pitchFamily="18" charset="-122"/>
                    <a:ea typeface="阿里巴巴普惠体 M" panose="00020600040101010101" pitchFamily="18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  <a:sym typeface="阿里巴巴普惠体 R" panose="00020600040101010101" pitchFamily="18" charset="-122"/>
                  </a:rPr>
                  <a:t>行政人事副总监 </a:t>
                </a:r>
                <a:endParaRPr lang="en-US" altLang="zh-CN" sz="1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  <a:sym typeface="阿里巴巴普惠体 R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阿里巴巴普惠体 R" panose="00020600040101010101" pitchFamily="18" charset="-122"/>
                  </a:rPr>
                  <a:t> 刘瑞珠</a:t>
                </a:r>
              </a:p>
            </p:txBody>
          </p:sp>
        </p:grp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EDE62D5E-5F8F-4248-A857-7DC84C4131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0625" y="1822770"/>
            <a:ext cx="2981456" cy="4692327"/>
          </a:xfrm>
          <a:prstGeom prst="rect">
            <a:avLst/>
          </a:prstGeom>
        </p:spPr>
      </p:pic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445D1002-C012-4AD1-AEEC-BFBC606DA575}"/>
              </a:ext>
            </a:extLst>
          </p:cNvPr>
          <p:cNvSpPr/>
          <p:nvPr/>
        </p:nvSpPr>
        <p:spPr>
          <a:xfrm flipH="1">
            <a:off x="6170690" y="1089024"/>
            <a:ext cx="2477979" cy="5426073"/>
          </a:xfrm>
          <a:prstGeom prst="parallelogram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1FFED5D-D360-4118-8038-F07DFAE73D87}"/>
              </a:ext>
            </a:extLst>
          </p:cNvPr>
          <p:cNvGrpSpPr/>
          <p:nvPr/>
        </p:nvGrpSpPr>
        <p:grpSpPr>
          <a:xfrm>
            <a:off x="6652427" y="1280362"/>
            <a:ext cx="1144715" cy="759465"/>
            <a:chOff x="831261" y="1280362"/>
            <a:chExt cx="1144715" cy="75946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00B3FD-E7DD-4EB7-BCF6-F12FB08A2BDC}"/>
                </a:ext>
              </a:extLst>
            </p:cNvPr>
            <p:cNvSpPr txBox="1"/>
            <p:nvPr/>
          </p:nvSpPr>
          <p:spPr>
            <a:xfrm>
              <a:off x="942068" y="1280362"/>
              <a:ext cx="897682" cy="2540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armonyOS Sans SC Bold" panose="00000800000000000000" pitchFamily="2" charset="-122"/>
                </a:rPr>
                <a:t>第三责任人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28BFEA6-B046-4661-A3AD-D2DD301EF9A5}"/>
                </a:ext>
              </a:extLst>
            </p:cNvPr>
            <p:cNvGrpSpPr/>
            <p:nvPr/>
          </p:nvGrpSpPr>
          <p:grpSpPr>
            <a:xfrm>
              <a:off x="831261" y="1541549"/>
              <a:ext cx="1144715" cy="498278"/>
              <a:chOff x="831261" y="1565998"/>
              <a:chExt cx="1144715" cy="498278"/>
            </a:xfrm>
          </p:grpSpPr>
          <p:sp>
            <p:nvSpPr>
              <p:cNvPr id="27" name="矩形: 对角圆角 26">
                <a:extLst>
                  <a:ext uri="{FF2B5EF4-FFF2-40B4-BE49-F238E27FC236}">
                    <a16:creationId xmlns:a16="http://schemas.microsoft.com/office/drawing/2014/main" id="{EC891B18-DC28-4FFE-847A-FA1B56860DCB}"/>
                  </a:ext>
                </a:extLst>
              </p:cNvPr>
              <p:cNvSpPr/>
              <p:nvPr/>
            </p:nvSpPr>
            <p:spPr>
              <a:xfrm flipH="1">
                <a:off x="831261" y="1603841"/>
                <a:ext cx="1117464" cy="19869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B7CCFF">
                      <a:lumMod val="0"/>
                      <a:lumOff val="100000"/>
                    </a:srgbClr>
                  </a:gs>
                  <a:gs pos="100000">
                    <a:srgbClr val="0047F9">
                      <a:lumMod val="37000"/>
                      <a:lumOff val="63000"/>
                    </a:srgbClr>
                  </a:gs>
                </a:gsLst>
                <a:lin ang="5400000" scaled="0"/>
              </a:gradFill>
              <a:ln w="3175">
                <a:solidFill>
                  <a:schemeClr val="bg1"/>
                </a:solidFill>
              </a:ln>
              <a:effectLst>
                <a:outerShdw blurRad="215900" sx="95000" sy="95000" algn="ctr" rotWithShape="0">
                  <a:prstClr val="black">
                    <a:alpha val="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18CD314-5552-49FD-9AB4-4A681C6EEB27}"/>
                  </a:ext>
                </a:extLst>
              </p:cNvPr>
              <p:cNvSpPr txBox="1"/>
              <p:nvPr/>
            </p:nvSpPr>
            <p:spPr>
              <a:xfrm>
                <a:off x="905170" y="1565998"/>
                <a:ext cx="1070806" cy="4982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b="0" i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阿里巴巴普惠体 M" panose="00020600040101010101" pitchFamily="18" charset="-122"/>
                    <a:ea typeface="阿里巴巴普惠体 M" panose="00020600040101010101" pitchFamily="18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  <a:sym typeface="阿里巴巴普惠体 R" panose="00020600040101010101" pitchFamily="18" charset="-122"/>
                  </a:rPr>
                  <a:t>人力资源部经理  </a:t>
                </a:r>
                <a:endParaRPr lang="en-US" altLang="zh-CN" sz="1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  <a:sym typeface="阿里巴巴普惠体 R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阿里巴巴普惠体 R" panose="00020600040101010101" pitchFamily="18" charset="-122"/>
                  </a:rPr>
                  <a:t>吴桂芳</a:t>
                </a:r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8613AA21-8F41-419B-B462-96F23C8CAF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2687" y="1804987"/>
            <a:ext cx="2803208" cy="4692327"/>
          </a:xfrm>
          <a:prstGeom prst="rect">
            <a:avLst/>
          </a:prstGeom>
        </p:spPr>
      </p:pic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5968470E-97B6-4768-A37D-C506F88EBE70}"/>
              </a:ext>
            </a:extLst>
          </p:cNvPr>
          <p:cNvSpPr/>
          <p:nvPr/>
        </p:nvSpPr>
        <p:spPr>
          <a:xfrm flipH="1">
            <a:off x="9081273" y="1089024"/>
            <a:ext cx="2477979" cy="5426073"/>
          </a:xfrm>
          <a:prstGeom prst="parallelogram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57B7287-8E1C-44D5-8FB3-CAB7D88B44B8}"/>
              </a:ext>
            </a:extLst>
          </p:cNvPr>
          <p:cNvGrpSpPr/>
          <p:nvPr/>
        </p:nvGrpSpPr>
        <p:grpSpPr>
          <a:xfrm>
            <a:off x="9563010" y="1280362"/>
            <a:ext cx="1271677" cy="759465"/>
            <a:chOff x="831261" y="1280362"/>
            <a:chExt cx="1271677" cy="7594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B00B994-1A59-4F65-BAC4-5E7C0A00C178}"/>
                </a:ext>
              </a:extLst>
            </p:cNvPr>
            <p:cNvSpPr txBox="1"/>
            <p:nvPr/>
          </p:nvSpPr>
          <p:spPr>
            <a:xfrm>
              <a:off x="942069" y="1280362"/>
              <a:ext cx="897682" cy="2540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armonyOS Sans SC Bold" panose="00000800000000000000" pitchFamily="2" charset="-122"/>
                </a:rPr>
                <a:t>第四责任人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8D3AAC99-6DC5-44AB-BE67-2217378AB392}"/>
                </a:ext>
              </a:extLst>
            </p:cNvPr>
            <p:cNvGrpSpPr/>
            <p:nvPr/>
          </p:nvGrpSpPr>
          <p:grpSpPr>
            <a:xfrm>
              <a:off x="831261" y="1541549"/>
              <a:ext cx="1271677" cy="498278"/>
              <a:chOff x="831261" y="1565998"/>
              <a:chExt cx="1271677" cy="498278"/>
            </a:xfrm>
          </p:grpSpPr>
          <p:sp>
            <p:nvSpPr>
              <p:cNvPr id="36" name="矩形: 对角圆角 35">
                <a:extLst>
                  <a:ext uri="{FF2B5EF4-FFF2-40B4-BE49-F238E27FC236}">
                    <a16:creationId xmlns:a16="http://schemas.microsoft.com/office/drawing/2014/main" id="{821D6277-B512-4DF9-868B-11F5EFF5E94F}"/>
                  </a:ext>
                </a:extLst>
              </p:cNvPr>
              <p:cNvSpPr/>
              <p:nvPr/>
            </p:nvSpPr>
            <p:spPr>
              <a:xfrm flipH="1">
                <a:off x="831261" y="1603841"/>
                <a:ext cx="1271677" cy="19869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B7CCFF">
                      <a:lumMod val="0"/>
                      <a:lumOff val="100000"/>
                    </a:srgbClr>
                  </a:gs>
                  <a:gs pos="100000">
                    <a:srgbClr val="0047F9">
                      <a:lumMod val="37000"/>
                      <a:lumOff val="63000"/>
                    </a:srgbClr>
                  </a:gs>
                </a:gsLst>
                <a:lin ang="5400000" scaled="0"/>
              </a:gradFill>
              <a:ln w="3175">
                <a:solidFill>
                  <a:schemeClr val="bg1"/>
                </a:solidFill>
              </a:ln>
              <a:effectLst>
                <a:outerShdw blurRad="215900" sx="95000" sy="95000" algn="ctr" rotWithShape="0">
                  <a:prstClr val="black">
                    <a:alpha val="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AE4A503-3E89-4FBA-A34B-ADFE044C7CAE}"/>
                  </a:ext>
                </a:extLst>
              </p:cNvPr>
              <p:cNvSpPr txBox="1"/>
              <p:nvPr/>
            </p:nvSpPr>
            <p:spPr>
              <a:xfrm>
                <a:off x="905170" y="1565998"/>
                <a:ext cx="1128514" cy="4982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b="0" i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阿里巴巴普惠体 M" panose="00020600040101010101" pitchFamily="18" charset="-122"/>
                    <a:ea typeface="阿里巴巴普惠体 M" panose="00020600040101010101" pitchFamily="18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  <a:sym typeface="阿里巴巴普惠体 R" panose="00020600040101010101" pitchFamily="18" charset="-122"/>
                  </a:rPr>
                  <a:t>人力资源部副经理</a:t>
                </a:r>
                <a:endParaRPr lang="en-US" altLang="zh-CN" sz="1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  <a:sym typeface="阿里巴巴普惠体 R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阿里巴巴普惠体 R" panose="00020600040101010101" pitchFamily="18" charset="-122"/>
                  </a:rPr>
                  <a:t>  胡胜利</a:t>
                </a:r>
              </a:p>
            </p:txBody>
          </p:sp>
        </p:grp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B534F440-AAD0-4665-930B-2C539469CD6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2740" y="1802428"/>
            <a:ext cx="4048478" cy="4714336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EFE12B9B-D23A-4610-8CF7-5C29831FD9A2}"/>
              </a:ext>
            </a:extLst>
          </p:cNvPr>
          <p:cNvSpPr txBox="1"/>
          <p:nvPr/>
        </p:nvSpPr>
        <p:spPr>
          <a:xfrm>
            <a:off x="587375" y="328552"/>
            <a:ext cx="3086101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图片排版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—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人物篇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606211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图片 219">
            <a:extLst>
              <a:ext uri="{FF2B5EF4-FFF2-40B4-BE49-F238E27FC236}">
                <a16:creationId xmlns:a16="http://schemas.microsoft.com/office/drawing/2014/main" id="{22FF0CC8-D837-4146-B48F-BDD54B761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184" y="-2041816"/>
            <a:ext cx="10941632" cy="10941632"/>
          </a:xfrm>
          <a:custGeom>
            <a:avLst/>
            <a:gdLst>
              <a:gd name="connsiteX0" fmla="*/ 3240826 w 6858000"/>
              <a:gd name="connsiteY0" fmla="*/ 0 h 6858000"/>
              <a:gd name="connsiteX1" fmla="*/ 3628728 w 6858000"/>
              <a:gd name="connsiteY1" fmla="*/ 0 h 6858000"/>
              <a:gd name="connsiteX2" fmla="*/ 3785963 w 6858000"/>
              <a:gd name="connsiteY2" fmla="*/ 11956 h 6858000"/>
              <a:gd name="connsiteX3" fmla="*/ 6851821 w 6858000"/>
              <a:gd name="connsiteY3" fmla="*/ 3077814 h 6858000"/>
              <a:gd name="connsiteX4" fmla="*/ 6858000 w 6858000"/>
              <a:gd name="connsiteY4" fmla="*/ 3159078 h 6858000"/>
              <a:gd name="connsiteX5" fmla="*/ 6858000 w 6858000"/>
              <a:gd name="connsiteY5" fmla="*/ 3698922 h 6858000"/>
              <a:gd name="connsiteX6" fmla="*/ 6851821 w 6858000"/>
              <a:gd name="connsiteY6" fmla="*/ 3780186 h 6858000"/>
              <a:gd name="connsiteX7" fmla="*/ 3785963 w 6858000"/>
              <a:gd name="connsiteY7" fmla="*/ 6846044 h 6858000"/>
              <a:gd name="connsiteX8" fmla="*/ 3628726 w 6858000"/>
              <a:gd name="connsiteY8" fmla="*/ 6858000 h 6858000"/>
              <a:gd name="connsiteX9" fmla="*/ 3240828 w 6858000"/>
              <a:gd name="connsiteY9" fmla="*/ 6858000 h 6858000"/>
              <a:gd name="connsiteX10" fmla="*/ 3083591 w 6858000"/>
              <a:gd name="connsiteY10" fmla="*/ 6846044 h 6858000"/>
              <a:gd name="connsiteX11" fmla="*/ 0 w 6858000"/>
              <a:gd name="connsiteY11" fmla="*/ 3429000 h 6858000"/>
              <a:gd name="connsiteX12" fmla="*/ 3083591 w 6858000"/>
              <a:gd name="connsiteY12" fmla="*/ 119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6858000">
                <a:moveTo>
                  <a:pt x="3240826" y="0"/>
                </a:moveTo>
                <a:lnTo>
                  <a:pt x="3628728" y="0"/>
                </a:lnTo>
                <a:lnTo>
                  <a:pt x="3785963" y="11956"/>
                </a:lnTo>
                <a:cubicBezTo>
                  <a:pt x="5402503" y="176125"/>
                  <a:pt x="6687652" y="1461274"/>
                  <a:pt x="6851821" y="3077814"/>
                </a:cubicBezTo>
                <a:lnTo>
                  <a:pt x="6858000" y="3159078"/>
                </a:lnTo>
                <a:lnTo>
                  <a:pt x="6858000" y="3698922"/>
                </a:lnTo>
                <a:lnTo>
                  <a:pt x="6851821" y="3780186"/>
                </a:lnTo>
                <a:cubicBezTo>
                  <a:pt x="6687652" y="5396726"/>
                  <a:pt x="5402503" y="6681875"/>
                  <a:pt x="3785963" y="6846044"/>
                </a:cubicBezTo>
                <a:lnTo>
                  <a:pt x="3628726" y="6858000"/>
                </a:lnTo>
                <a:lnTo>
                  <a:pt x="3240828" y="6858000"/>
                </a:lnTo>
                <a:lnTo>
                  <a:pt x="3083591" y="6846044"/>
                </a:lnTo>
                <a:cubicBezTo>
                  <a:pt x="1351584" y="6670149"/>
                  <a:pt x="0" y="5207414"/>
                  <a:pt x="0" y="3429000"/>
                </a:cubicBezTo>
                <a:cubicBezTo>
                  <a:pt x="0" y="1650586"/>
                  <a:pt x="1351584" y="187851"/>
                  <a:pt x="3083591" y="11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6" name="圆: 空心 225">
            <a:extLst>
              <a:ext uri="{FF2B5EF4-FFF2-40B4-BE49-F238E27FC236}">
                <a16:creationId xmlns:a16="http://schemas.microsoft.com/office/drawing/2014/main" id="{B601B340-9CC1-4C68-B9B3-590981306816}"/>
              </a:ext>
            </a:extLst>
          </p:cNvPr>
          <p:cNvSpPr/>
          <p:nvPr/>
        </p:nvSpPr>
        <p:spPr>
          <a:xfrm>
            <a:off x="625184" y="-2041816"/>
            <a:ext cx="10941632" cy="10941632"/>
          </a:xfrm>
          <a:prstGeom prst="donut">
            <a:avLst>
              <a:gd name="adj" fmla="val 442"/>
            </a:avLst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9ACAF83-8609-44CA-A9C1-973DB8E8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2BD58-99E9-444C-9179-1125080AE9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4645B0E6-8974-4300-8D38-D06E7F0C2B2B}"/>
              </a:ext>
            </a:extLst>
          </p:cNvPr>
          <p:cNvSpPr txBox="1"/>
          <p:nvPr/>
        </p:nvSpPr>
        <p:spPr>
          <a:xfrm>
            <a:off x="4618671" y="1488384"/>
            <a:ext cx="2954655" cy="92333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第三部分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EBF5AA10-1277-4B2C-BC1E-4184EB01010C}"/>
              </a:ext>
            </a:extLst>
          </p:cNvPr>
          <p:cNvSpPr txBox="1"/>
          <p:nvPr/>
        </p:nvSpPr>
        <p:spPr>
          <a:xfrm>
            <a:off x="1899988" y="2451779"/>
            <a:ext cx="8392041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D57A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研究成果</a:t>
            </a:r>
            <a:r>
              <a:rPr lang="zh-CN" altLang="en-US" sz="8000" b="1" dirty="0">
                <a:solidFill>
                  <a:srgbClr val="0D57A2"/>
                </a:solidFill>
                <a:latin typeface="微软雅黑"/>
                <a:ea typeface="微软雅黑"/>
              </a:rPr>
              <a:t>实例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D57A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展示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0D57A2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0FF4570E-C38C-4824-BDA9-F67C9DC3D96C}"/>
              </a:ext>
            </a:extLst>
          </p:cNvPr>
          <p:cNvSpPr txBox="1"/>
          <p:nvPr/>
        </p:nvSpPr>
        <p:spPr>
          <a:xfrm>
            <a:off x="3576318" y="3815283"/>
            <a:ext cx="503936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研究成果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实例展示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| </a:t>
            </a:r>
            <a:r>
              <a:rPr lang="zh-CN" altLang="en-US" sz="16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</a:rPr>
              <a:t>缺点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不足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CFB08AD0-BF2C-4356-AEB8-E3857D78469F}"/>
              </a:ext>
            </a:extLst>
          </p:cNvPr>
          <p:cNvSpPr txBox="1"/>
          <p:nvPr/>
        </p:nvSpPr>
        <p:spPr>
          <a:xfrm>
            <a:off x="602340" y="227248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厚德尚能 博学创新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E7A434D9-3428-4FA1-BEE0-288EBB670794}"/>
              </a:ext>
            </a:extLst>
          </p:cNvPr>
          <p:cNvSpPr/>
          <p:nvPr/>
        </p:nvSpPr>
        <p:spPr>
          <a:xfrm>
            <a:off x="0" y="6778753"/>
            <a:ext cx="12192000" cy="79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90BDFBDA-F534-445A-8512-DCBA9AD3A62A}"/>
              </a:ext>
            </a:extLst>
          </p:cNvPr>
          <p:cNvGrpSpPr/>
          <p:nvPr/>
        </p:nvGrpSpPr>
        <p:grpSpPr>
          <a:xfrm>
            <a:off x="11372849" y="274320"/>
            <a:ext cx="123825" cy="101694"/>
            <a:chOff x="11064240" y="274320"/>
            <a:chExt cx="432435" cy="101694"/>
          </a:xfrm>
        </p:grpSpPr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00D84E05-1A37-43AD-B517-8175421AA684}"/>
                </a:ext>
              </a:extLst>
            </p:cNvPr>
            <p:cNvCxnSpPr/>
            <p:nvPr/>
          </p:nvCxnSpPr>
          <p:spPr>
            <a:xfrm>
              <a:off x="11064240" y="274320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AC81FFAA-DAFB-4034-9E6B-8D78D19A9684}"/>
                </a:ext>
              </a:extLst>
            </p:cNvPr>
            <p:cNvCxnSpPr/>
            <p:nvPr/>
          </p:nvCxnSpPr>
          <p:spPr>
            <a:xfrm>
              <a:off x="11064240" y="325167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A1CBA741-DD79-4D42-8011-0D3D63D52792}"/>
                </a:ext>
              </a:extLst>
            </p:cNvPr>
            <p:cNvCxnSpPr/>
            <p:nvPr/>
          </p:nvCxnSpPr>
          <p:spPr>
            <a:xfrm>
              <a:off x="11064240" y="376014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30C22A00-AD5E-4B8B-85E7-9343B201806B}"/>
              </a:ext>
            </a:extLst>
          </p:cNvPr>
          <p:cNvGrpSpPr/>
          <p:nvPr/>
        </p:nvGrpSpPr>
        <p:grpSpPr>
          <a:xfrm>
            <a:off x="4994473" y="4740296"/>
            <a:ext cx="2203054" cy="559195"/>
            <a:chOff x="3584802" y="-687072"/>
            <a:chExt cx="2444523" cy="620486"/>
          </a:xfrm>
        </p:grpSpPr>
        <p:pic>
          <p:nvPicPr>
            <p:cNvPr id="228" name="图片 227" descr="图片包含 应用程序&#10;&#10;描述已自动生成">
              <a:extLst>
                <a:ext uri="{FF2B5EF4-FFF2-40B4-BE49-F238E27FC236}">
                  <a16:creationId xmlns:a16="http://schemas.microsoft.com/office/drawing/2014/main" id="{97D161D0-E971-4EAB-BDE2-27667518089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229" name="图片 228" descr="图形用户界面&#10;&#10;描述已自动生成">
              <a:extLst>
                <a:ext uri="{FF2B5EF4-FFF2-40B4-BE49-F238E27FC236}">
                  <a16:creationId xmlns:a16="http://schemas.microsoft.com/office/drawing/2014/main" id="{BC311722-7B23-4B7D-96B2-390E7F95D7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604795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A4BCC62-5F80-4463-92D8-3541E567D38B}"/>
              </a:ext>
            </a:extLst>
          </p:cNvPr>
          <p:cNvSpPr txBox="1"/>
          <p:nvPr/>
        </p:nvSpPr>
        <p:spPr>
          <a:xfrm>
            <a:off x="548640" y="97293"/>
            <a:ext cx="110947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b="1" dirty="0">
                <a:solidFill>
                  <a:schemeClr val="tx1">
                    <a:lumMod val="65000"/>
                    <a:lumOff val="35000"/>
                    <a:alpha val="7000"/>
                  </a:schemeClr>
                </a:solidFill>
              </a:rPr>
              <a:t>CONTENT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BF64F1-D442-4B93-B020-8E7432F82794}"/>
              </a:ext>
            </a:extLst>
          </p:cNvPr>
          <p:cNvSpPr txBox="1"/>
          <p:nvPr/>
        </p:nvSpPr>
        <p:spPr>
          <a:xfrm>
            <a:off x="4528905" y="358324"/>
            <a:ext cx="3134191" cy="186204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  <a:endParaRPr lang="en-US" sz="11500" b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86A2A55-BD50-41E5-8FB5-901CE5BE6FBB}"/>
              </a:ext>
            </a:extLst>
          </p:cNvPr>
          <p:cNvSpPr/>
          <p:nvPr/>
        </p:nvSpPr>
        <p:spPr>
          <a:xfrm>
            <a:off x="0" y="2633472"/>
            <a:ext cx="12192000" cy="42245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968F15-D2FF-4365-B7FC-73E1940FE4D0}"/>
              </a:ext>
            </a:extLst>
          </p:cNvPr>
          <p:cNvSpPr/>
          <p:nvPr/>
        </p:nvSpPr>
        <p:spPr>
          <a:xfrm>
            <a:off x="3581400" y="2610612"/>
            <a:ext cx="50292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E35242FC-78DA-4486-A21D-9971112F23BC}"/>
              </a:ext>
            </a:extLst>
          </p:cNvPr>
          <p:cNvSpPr/>
          <p:nvPr/>
        </p:nvSpPr>
        <p:spPr>
          <a:xfrm rot="10800000">
            <a:off x="5981701" y="2656330"/>
            <a:ext cx="224789" cy="45719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70B94A-6581-40CA-9137-F84D3D5B22A1}"/>
              </a:ext>
            </a:extLst>
          </p:cNvPr>
          <p:cNvSpPr txBox="1"/>
          <p:nvPr/>
        </p:nvSpPr>
        <p:spPr>
          <a:xfrm>
            <a:off x="4754880" y="2045184"/>
            <a:ext cx="2682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</a:t>
            </a:r>
          </a:p>
        </p:txBody>
      </p:sp>
      <p:pic>
        <p:nvPicPr>
          <p:cNvPr id="276" name="图片 275">
            <a:extLst>
              <a:ext uri="{FF2B5EF4-FFF2-40B4-BE49-F238E27FC236}">
                <a16:creationId xmlns:a16="http://schemas.microsoft.com/office/drawing/2014/main" id="{0AA50D15-05E1-4DCA-8719-B08E1676E7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1" t="18959" r="10992" b="39122"/>
          <a:stretch/>
        </p:blipFill>
        <p:spPr>
          <a:xfrm>
            <a:off x="0" y="2633472"/>
            <a:ext cx="12192000" cy="4224529"/>
          </a:xfrm>
          <a:custGeom>
            <a:avLst/>
            <a:gdLst>
              <a:gd name="connsiteX0" fmla="*/ 0 w 12192000"/>
              <a:gd name="connsiteY0" fmla="*/ 0 h 4224529"/>
              <a:gd name="connsiteX1" fmla="*/ 12192000 w 12192000"/>
              <a:gd name="connsiteY1" fmla="*/ 0 h 4224529"/>
              <a:gd name="connsiteX2" fmla="*/ 12192000 w 12192000"/>
              <a:gd name="connsiteY2" fmla="*/ 4224529 h 4224529"/>
              <a:gd name="connsiteX3" fmla="*/ 0 w 12192000"/>
              <a:gd name="connsiteY3" fmla="*/ 4224529 h 422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24529">
                <a:moveTo>
                  <a:pt x="0" y="0"/>
                </a:moveTo>
                <a:lnTo>
                  <a:pt x="12192000" y="0"/>
                </a:lnTo>
                <a:lnTo>
                  <a:pt x="12192000" y="4224529"/>
                </a:lnTo>
                <a:lnTo>
                  <a:pt x="0" y="4224529"/>
                </a:lnTo>
                <a:close/>
              </a:path>
            </a:pathLst>
          </a:cu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id="{621F3CE9-7C71-498E-82FC-D16A23AD461B}"/>
              </a:ext>
            </a:extLst>
          </p:cNvPr>
          <p:cNvGrpSpPr/>
          <p:nvPr/>
        </p:nvGrpSpPr>
        <p:grpSpPr>
          <a:xfrm>
            <a:off x="1123168" y="3415393"/>
            <a:ext cx="9945665" cy="1122963"/>
            <a:chOff x="986034" y="3428318"/>
            <a:chExt cx="9945665" cy="1122963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21CA9F81-A232-4FA2-9C97-2B6C2E2AE006}"/>
                </a:ext>
              </a:extLst>
            </p:cNvPr>
            <p:cNvGrpSpPr/>
            <p:nvPr/>
          </p:nvGrpSpPr>
          <p:grpSpPr>
            <a:xfrm>
              <a:off x="986034" y="3428318"/>
              <a:ext cx="4474453" cy="1122963"/>
              <a:chOff x="967656" y="3428318"/>
              <a:chExt cx="4474453" cy="1122963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218F5FD4-FADC-4E36-B1B8-3A48FE915247}"/>
                  </a:ext>
                </a:extLst>
              </p:cNvPr>
              <p:cNvGrpSpPr/>
              <p:nvPr/>
            </p:nvGrpSpPr>
            <p:grpSpPr>
              <a:xfrm>
                <a:off x="967656" y="3428318"/>
                <a:ext cx="4474453" cy="1107996"/>
                <a:chOff x="1321668" y="3508979"/>
                <a:chExt cx="4474453" cy="1107996"/>
              </a:xfrm>
            </p:grpSpPr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6F23BB5B-3057-4CF7-A509-559CBB1AAFD8}"/>
                    </a:ext>
                  </a:extLst>
                </p:cNvPr>
                <p:cNvGrpSpPr/>
                <p:nvPr/>
              </p:nvGrpSpPr>
              <p:grpSpPr>
                <a:xfrm>
                  <a:off x="1321668" y="3508979"/>
                  <a:ext cx="4474453" cy="1107996"/>
                  <a:chOff x="1321668" y="3508979"/>
                  <a:chExt cx="4474453" cy="1107996"/>
                </a:xfrm>
              </p:grpSpPr>
              <p:sp>
                <p:nvSpPr>
                  <p:cNvPr id="10" name="文本框 9">
                    <a:extLst>
                      <a:ext uri="{FF2B5EF4-FFF2-40B4-BE49-F238E27FC236}">
                        <a16:creationId xmlns:a16="http://schemas.microsoft.com/office/drawing/2014/main" id="{79435BA3-2F5A-4B89-AEA8-513F8861CC32}"/>
                      </a:ext>
                    </a:extLst>
                  </p:cNvPr>
                  <p:cNvSpPr txBox="1"/>
                  <p:nvPr/>
                </p:nvSpPr>
                <p:spPr>
                  <a:xfrm>
                    <a:off x="1321668" y="3508979"/>
                    <a:ext cx="1178528" cy="11079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6600" dirty="0">
                        <a:solidFill>
                          <a:schemeClr val="bg1"/>
                        </a:solidFill>
                      </a:rPr>
                      <a:t>01</a:t>
                    </a:r>
                  </a:p>
                </p:txBody>
              </p:sp>
              <p:sp>
                <p:nvSpPr>
                  <p:cNvPr id="11" name="文本框 10">
                    <a:extLst>
                      <a:ext uri="{FF2B5EF4-FFF2-40B4-BE49-F238E27FC236}">
                        <a16:creationId xmlns:a16="http://schemas.microsoft.com/office/drawing/2014/main" id="{74C5DA1E-1BA4-487C-9160-701BB13CCED5}"/>
                      </a:ext>
                    </a:extLst>
                  </p:cNvPr>
                  <p:cNvSpPr txBox="1"/>
                  <p:nvPr/>
                </p:nvSpPr>
                <p:spPr>
                  <a:xfrm>
                    <a:off x="2328505" y="3871037"/>
                    <a:ext cx="3467616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3200" b="1" dirty="0">
                        <a:solidFill>
                          <a:schemeClr val="bg1"/>
                        </a:solidFill>
                      </a:rPr>
                      <a:t>选题的背景与意义</a:t>
                    </a:r>
                    <a:endParaRPr lang="en-US" sz="3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id="{B3353F4A-5F1F-4D15-9706-009472FFD526}"/>
                    </a:ext>
                  </a:extLst>
                </p:cNvPr>
                <p:cNvSpPr/>
                <p:nvPr/>
              </p:nvSpPr>
              <p:spPr>
                <a:xfrm>
                  <a:off x="2446856" y="3716920"/>
                  <a:ext cx="106680" cy="1066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71943B9F-5527-47BE-9390-32CFE2DCD9E9}"/>
                  </a:ext>
                </a:extLst>
              </p:cNvPr>
              <p:cNvGrpSpPr/>
              <p:nvPr/>
            </p:nvGrpSpPr>
            <p:grpSpPr>
              <a:xfrm>
                <a:off x="1114425" y="4358405"/>
                <a:ext cx="4199255" cy="192876"/>
                <a:chOff x="948972" y="4358405"/>
                <a:chExt cx="4364708" cy="192876"/>
              </a:xfrm>
            </p:grpSpPr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85D1C06C-1DA0-4344-92F3-59AED46EBCF4}"/>
                    </a:ext>
                  </a:extLst>
                </p:cNvPr>
                <p:cNvCxnSpPr>
                  <a:cxnSpLocks/>
                  <a:stCxn id="43" idx="5"/>
                </p:cNvCxnSpPr>
                <p:nvPr/>
              </p:nvCxnSpPr>
              <p:spPr>
                <a:xfrm>
                  <a:off x="1594486" y="4442141"/>
                  <a:ext cx="3719194" cy="193"/>
                </a:xfrm>
                <a:prstGeom prst="line">
                  <a:avLst/>
                </a:pr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6B7B413A-3226-408C-8365-B93BFF528FD4}"/>
                    </a:ext>
                  </a:extLst>
                </p:cNvPr>
                <p:cNvSpPr/>
                <p:nvPr/>
              </p:nvSpPr>
              <p:spPr>
                <a:xfrm>
                  <a:off x="948972" y="4358405"/>
                  <a:ext cx="645514" cy="192876"/>
                </a:xfrm>
                <a:custGeom>
                  <a:avLst/>
                  <a:gdLst>
                    <a:gd name="connsiteX0" fmla="*/ 0 w 1091565"/>
                    <a:gd name="connsiteY0" fmla="*/ 175260 h 390525"/>
                    <a:gd name="connsiteX1" fmla="*/ 186690 w 1091565"/>
                    <a:gd name="connsiteY1" fmla="*/ 175260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091565"/>
                    <a:gd name="connsiteY0" fmla="*/ 175260 h 390525"/>
                    <a:gd name="connsiteX1" fmla="*/ 219551 w 1091565"/>
                    <a:gd name="connsiteY1" fmla="*/ 171403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306991"/>
                    <a:gd name="connsiteY0" fmla="*/ 171403 h 390525"/>
                    <a:gd name="connsiteX1" fmla="*/ 434977 w 1306991"/>
                    <a:gd name="connsiteY1" fmla="*/ 171403 h 390525"/>
                    <a:gd name="connsiteX2" fmla="*/ 577376 w 1306991"/>
                    <a:gd name="connsiteY2" fmla="*/ 0 h 390525"/>
                    <a:gd name="connsiteX3" fmla="*/ 577376 w 1306991"/>
                    <a:gd name="connsiteY3" fmla="*/ 390525 h 390525"/>
                    <a:gd name="connsiteX4" fmla="*/ 798356 w 1306991"/>
                    <a:gd name="connsiteY4" fmla="*/ 169545 h 390525"/>
                    <a:gd name="connsiteX5" fmla="*/ 1306991 w 1306991"/>
                    <a:gd name="connsiteY5" fmla="*/ 169545 h 390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6991" h="390525">
                      <a:moveTo>
                        <a:pt x="0" y="171403"/>
                      </a:moveTo>
                      <a:lnTo>
                        <a:pt x="434977" y="171403"/>
                      </a:lnTo>
                      <a:lnTo>
                        <a:pt x="577376" y="0"/>
                      </a:lnTo>
                      <a:lnTo>
                        <a:pt x="577376" y="390525"/>
                      </a:lnTo>
                      <a:lnTo>
                        <a:pt x="798356" y="169545"/>
                      </a:lnTo>
                      <a:lnTo>
                        <a:pt x="1306991" y="169545"/>
                      </a:lnTo>
                    </a:path>
                  </a:pathLst>
                </a:cu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C3545FE5-006A-47A3-BE20-1723184807F7}"/>
                </a:ext>
              </a:extLst>
            </p:cNvPr>
            <p:cNvGrpSpPr/>
            <p:nvPr/>
          </p:nvGrpSpPr>
          <p:grpSpPr>
            <a:xfrm>
              <a:off x="6457246" y="3428318"/>
              <a:ext cx="4474453" cy="1122963"/>
              <a:chOff x="967656" y="3428318"/>
              <a:chExt cx="4474453" cy="1122963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43FE486B-71F0-4B41-B634-F290DFD7FC6C}"/>
                  </a:ext>
                </a:extLst>
              </p:cNvPr>
              <p:cNvGrpSpPr/>
              <p:nvPr/>
            </p:nvGrpSpPr>
            <p:grpSpPr>
              <a:xfrm>
                <a:off x="967656" y="3428318"/>
                <a:ext cx="4474453" cy="1107996"/>
                <a:chOff x="1321668" y="3508979"/>
                <a:chExt cx="4474453" cy="1107996"/>
              </a:xfrm>
            </p:grpSpPr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4ADE2318-6C90-4A10-AD55-B267C8603BE1}"/>
                    </a:ext>
                  </a:extLst>
                </p:cNvPr>
                <p:cNvGrpSpPr/>
                <p:nvPr/>
              </p:nvGrpSpPr>
              <p:grpSpPr>
                <a:xfrm>
                  <a:off x="1321668" y="3508979"/>
                  <a:ext cx="4474453" cy="1107996"/>
                  <a:chOff x="1321668" y="3508979"/>
                  <a:chExt cx="4474453" cy="1107996"/>
                </a:xfrm>
              </p:grpSpPr>
              <p:sp>
                <p:nvSpPr>
                  <p:cNvPr id="62" name="文本框 61">
                    <a:extLst>
                      <a:ext uri="{FF2B5EF4-FFF2-40B4-BE49-F238E27FC236}">
                        <a16:creationId xmlns:a16="http://schemas.microsoft.com/office/drawing/2014/main" id="{6329B323-C371-46EA-B326-CA944EE22317}"/>
                      </a:ext>
                    </a:extLst>
                  </p:cNvPr>
                  <p:cNvSpPr txBox="1"/>
                  <p:nvPr/>
                </p:nvSpPr>
                <p:spPr>
                  <a:xfrm>
                    <a:off x="1321668" y="3508979"/>
                    <a:ext cx="1178528" cy="11079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6600" dirty="0">
                        <a:solidFill>
                          <a:schemeClr val="bg1"/>
                        </a:solidFill>
                      </a:rPr>
                      <a:t>02</a:t>
                    </a:r>
                  </a:p>
                </p:txBody>
              </p:sp>
              <p:sp>
                <p:nvSpPr>
                  <p:cNvPr id="63" name="文本框 62">
                    <a:extLst>
                      <a:ext uri="{FF2B5EF4-FFF2-40B4-BE49-F238E27FC236}">
                        <a16:creationId xmlns:a16="http://schemas.microsoft.com/office/drawing/2014/main" id="{419BAE1B-D50C-4443-8D2B-F3E12283805E}"/>
                      </a:ext>
                    </a:extLst>
                  </p:cNvPr>
                  <p:cNvSpPr txBox="1"/>
                  <p:nvPr/>
                </p:nvSpPr>
                <p:spPr>
                  <a:xfrm>
                    <a:off x="2328505" y="3871037"/>
                    <a:ext cx="3467616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3200" b="1" dirty="0">
                        <a:solidFill>
                          <a:schemeClr val="bg1"/>
                        </a:solidFill>
                      </a:rPr>
                      <a:t>研究方法以及过程</a:t>
                    </a:r>
                    <a:endParaRPr lang="en-US" sz="3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61" name="矩形 60">
                  <a:extLst>
                    <a:ext uri="{FF2B5EF4-FFF2-40B4-BE49-F238E27FC236}">
                      <a16:creationId xmlns:a16="http://schemas.microsoft.com/office/drawing/2014/main" id="{FDBC2F8E-470B-4E70-8C95-D3453093FC7B}"/>
                    </a:ext>
                  </a:extLst>
                </p:cNvPr>
                <p:cNvSpPr/>
                <p:nvPr/>
              </p:nvSpPr>
              <p:spPr>
                <a:xfrm>
                  <a:off x="2446856" y="3716920"/>
                  <a:ext cx="106680" cy="1066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F88A1807-3AFC-4AF1-8B7A-C31770505BEC}"/>
                  </a:ext>
                </a:extLst>
              </p:cNvPr>
              <p:cNvGrpSpPr/>
              <p:nvPr/>
            </p:nvGrpSpPr>
            <p:grpSpPr>
              <a:xfrm>
                <a:off x="1114425" y="4358405"/>
                <a:ext cx="4199255" cy="192876"/>
                <a:chOff x="948972" y="4358405"/>
                <a:chExt cx="4364708" cy="192876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89A83610-8D12-4DBA-A4FC-574FFC1FAE44}"/>
                    </a:ext>
                  </a:extLst>
                </p:cNvPr>
                <p:cNvCxnSpPr>
                  <a:cxnSpLocks/>
                  <a:stCxn id="59" idx="5"/>
                </p:cNvCxnSpPr>
                <p:nvPr/>
              </p:nvCxnSpPr>
              <p:spPr>
                <a:xfrm>
                  <a:off x="1594486" y="4442141"/>
                  <a:ext cx="3719194" cy="193"/>
                </a:xfrm>
                <a:prstGeom prst="line">
                  <a:avLst/>
                </a:pr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86A8B463-07F1-4BE7-A514-9882ECC05339}"/>
                    </a:ext>
                  </a:extLst>
                </p:cNvPr>
                <p:cNvSpPr/>
                <p:nvPr/>
              </p:nvSpPr>
              <p:spPr>
                <a:xfrm>
                  <a:off x="948972" y="4358405"/>
                  <a:ext cx="645514" cy="192876"/>
                </a:xfrm>
                <a:custGeom>
                  <a:avLst/>
                  <a:gdLst>
                    <a:gd name="connsiteX0" fmla="*/ 0 w 1091565"/>
                    <a:gd name="connsiteY0" fmla="*/ 175260 h 390525"/>
                    <a:gd name="connsiteX1" fmla="*/ 186690 w 1091565"/>
                    <a:gd name="connsiteY1" fmla="*/ 175260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091565"/>
                    <a:gd name="connsiteY0" fmla="*/ 175260 h 390525"/>
                    <a:gd name="connsiteX1" fmla="*/ 219551 w 1091565"/>
                    <a:gd name="connsiteY1" fmla="*/ 171403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306991"/>
                    <a:gd name="connsiteY0" fmla="*/ 171403 h 390525"/>
                    <a:gd name="connsiteX1" fmla="*/ 434977 w 1306991"/>
                    <a:gd name="connsiteY1" fmla="*/ 171403 h 390525"/>
                    <a:gd name="connsiteX2" fmla="*/ 577376 w 1306991"/>
                    <a:gd name="connsiteY2" fmla="*/ 0 h 390525"/>
                    <a:gd name="connsiteX3" fmla="*/ 577376 w 1306991"/>
                    <a:gd name="connsiteY3" fmla="*/ 390525 h 390525"/>
                    <a:gd name="connsiteX4" fmla="*/ 798356 w 1306991"/>
                    <a:gd name="connsiteY4" fmla="*/ 169545 h 390525"/>
                    <a:gd name="connsiteX5" fmla="*/ 1306991 w 1306991"/>
                    <a:gd name="connsiteY5" fmla="*/ 169545 h 390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6991" h="390525">
                      <a:moveTo>
                        <a:pt x="0" y="171403"/>
                      </a:moveTo>
                      <a:lnTo>
                        <a:pt x="434977" y="171403"/>
                      </a:lnTo>
                      <a:lnTo>
                        <a:pt x="577376" y="0"/>
                      </a:lnTo>
                      <a:lnTo>
                        <a:pt x="577376" y="390525"/>
                      </a:lnTo>
                      <a:lnTo>
                        <a:pt x="798356" y="169545"/>
                      </a:lnTo>
                      <a:lnTo>
                        <a:pt x="1306991" y="169545"/>
                      </a:lnTo>
                    </a:path>
                  </a:pathLst>
                </a:cu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7DA34F7-8822-4D77-A8C6-176DC0F05F9E}"/>
              </a:ext>
            </a:extLst>
          </p:cNvPr>
          <p:cNvGrpSpPr/>
          <p:nvPr/>
        </p:nvGrpSpPr>
        <p:grpSpPr>
          <a:xfrm>
            <a:off x="1123168" y="4939978"/>
            <a:ext cx="9945665" cy="1122963"/>
            <a:chOff x="986034" y="3428318"/>
            <a:chExt cx="9945665" cy="1122963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1DCB2D9-8847-4AAD-90FE-60C8540BDF42}"/>
                </a:ext>
              </a:extLst>
            </p:cNvPr>
            <p:cNvGrpSpPr/>
            <p:nvPr/>
          </p:nvGrpSpPr>
          <p:grpSpPr>
            <a:xfrm>
              <a:off x="986034" y="3428318"/>
              <a:ext cx="4474453" cy="1122963"/>
              <a:chOff x="967656" y="3428318"/>
              <a:chExt cx="4474453" cy="1122963"/>
            </a:xfrm>
          </p:grpSpPr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2F246577-BA46-4E70-9326-210A7BF8F67A}"/>
                  </a:ext>
                </a:extLst>
              </p:cNvPr>
              <p:cNvGrpSpPr/>
              <p:nvPr/>
            </p:nvGrpSpPr>
            <p:grpSpPr>
              <a:xfrm>
                <a:off x="967656" y="3428318"/>
                <a:ext cx="4474453" cy="1107996"/>
                <a:chOff x="1321668" y="3508979"/>
                <a:chExt cx="4474453" cy="1107996"/>
              </a:xfrm>
            </p:grpSpPr>
            <p:grpSp>
              <p:nvGrpSpPr>
                <p:cNvPr id="81" name="组合 80">
                  <a:extLst>
                    <a:ext uri="{FF2B5EF4-FFF2-40B4-BE49-F238E27FC236}">
                      <a16:creationId xmlns:a16="http://schemas.microsoft.com/office/drawing/2014/main" id="{67B2F326-A09B-4E78-AE64-6818C93CB989}"/>
                    </a:ext>
                  </a:extLst>
                </p:cNvPr>
                <p:cNvGrpSpPr/>
                <p:nvPr/>
              </p:nvGrpSpPr>
              <p:grpSpPr>
                <a:xfrm>
                  <a:off x="1321668" y="3508979"/>
                  <a:ext cx="4474453" cy="1107996"/>
                  <a:chOff x="1321668" y="3508979"/>
                  <a:chExt cx="4474453" cy="1107996"/>
                </a:xfrm>
              </p:grpSpPr>
              <p:sp>
                <p:nvSpPr>
                  <p:cNvPr id="83" name="文本框 82">
                    <a:extLst>
                      <a:ext uri="{FF2B5EF4-FFF2-40B4-BE49-F238E27FC236}">
                        <a16:creationId xmlns:a16="http://schemas.microsoft.com/office/drawing/2014/main" id="{8E0C0D9B-5E86-408D-8781-6DDDB020D1D3}"/>
                      </a:ext>
                    </a:extLst>
                  </p:cNvPr>
                  <p:cNvSpPr txBox="1"/>
                  <p:nvPr/>
                </p:nvSpPr>
                <p:spPr>
                  <a:xfrm>
                    <a:off x="1321668" y="3508979"/>
                    <a:ext cx="1178528" cy="11079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6600" dirty="0">
                        <a:solidFill>
                          <a:schemeClr val="bg1"/>
                        </a:solidFill>
                      </a:rPr>
                      <a:t>03</a:t>
                    </a:r>
                  </a:p>
                </p:txBody>
              </p:sp>
              <p:sp>
                <p:nvSpPr>
                  <p:cNvPr id="84" name="文本框 83">
                    <a:extLst>
                      <a:ext uri="{FF2B5EF4-FFF2-40B4-BE49-F238E27FC236}">
                        <a16:creationId xmlns:a16="http://schemas.microsoft.com/office/drawing/2014/main" id="{324469AB-8F26-4A11-9666-E42EB2723CD4}"/>
                      </a:ext>
                    </a:extLst>
                  </p:cNvPr>
                  <p:cNvSpPr txBox="1"/>
                  <p:nvPr/>
                </p:nvSpPr>
                <p:spPr>
                  <a:xfrm>
                    <a:off x="2328505" y="3871037"/>
                    <a:ext cx="3467616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3200" b="1" dirty="0">
                        <a:solidFill>
                          <a:schemeClr val="bg1"/>
                        </a:solidFill>
                      </a:rPr>
                      <a:t>研究成果展示应用</a:t>
                    </a:r>
                    <a:endParaRPr lang="en-US" sz="3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82" name="矩形 81">
                  <a:extLst>
                    <a:ext uri="{FF2B5EF4-FFF2-40B4-BE49-F238E27FC236}">
                      <a16:creationId xmlns:a16="http://schemas.microsoft.com/office/drawing/2014/main" id="{1F0F18D6-4531-4D2B-A311-85CFE26C3D59}"/>
                    </a:ext>
                  </a:extLst>
                </p:cNvPr>
                <p:cNvSpPr/>
                <p:nvPr/>
              </p:nvSpPr>
              <p:spPr>
                <a:xfrm>
                  <a:off x="2446856" y="3716920"/>
                  <a:ext cx="106680" cy="1066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C0A53E91-C2E3-4A99-9DCE-9CC69208BBA4}"/>
                  </a:ext>
                </a:extLst>
              </p:cNvPr>
              <p:cNvGrpSpPr/>
              <p:nvPr/>
            </p:nvGrpSpPr>
            <p:grpSpPr>
              <a:xfrm>
                <a:off x="1114425" y="4358405"/>
                <a:ext cx="4199255" cy="192876"/>
                <a:chOff x="948972" y="4358405"/>
                <a:chExt cx="4364708" cy="192876"/>
              </a:xfrm>
            </p:grpSpPr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EF0C1C33-330C-4AFE-8A21-3DE3C71A69EE}"/>
                    </a:ext>
                  </a:extLst>
                </p:cNvPr>
                <p:cNvCxnSpPr>
                  <a:cxnSpLocks/>
                  <a:stCxn id="80" idx="5"/>
                </p:cNvCxnSpPr>
                <p:nvPr/>
              </p:nvCxnSpPr>
              <p:spPr>
                <a:xfrm>
                  <a:off x="1594486" y="4442141"/>
                  <a:ext cx="3719194" cy="193"/>
                </a:xfrm>
                <a:prstGeom prst="line">
                  <a:avLst/>
                </a:pr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63B7B6C2-5E5F-4895-AB42-2F09B1A38933}"/>
                    </a:ext>
                  </a:extLst>
                </p:cNvPr>
                <p:cNvSpPr/>
                <p:nvPr/>
              </p:nvSpPr>
              <p:spPr>
                <a:xfrm>
                  <a:off x="948972" y="4358405"/>
                  <a:ext cx="645514" cy="192876"/>
                </a:xfrm>
                <a:custGeom>
                  <a:avLst/>
                  <a:gdLst>
                    <a:gd name="connsiteX0" fmla="*/ 0 w 1091565"/>
                    <a:gd name="connsiteY0" fmla="*/ 175260 h 390525"/>
                    <a:gd name="connsiteX1" fmla="*/ 186690 w 1091565"/>
                    <a:gd name="connsiteY1" fmla="*/ 175260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091565"/>
                    <a:gd name="connsiteY0" fmla="*/ 175260 h 390525"/>
                    <a:gd name="connsiteX1" fmla="*/ 219551 w 1091565"/>
                    <a:gd name="connsiteY1" fmla="*/ 171403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306991"/>
                    <a:gd name="connsiteY0" fmla="*/ 171403 h 390525"/>
                    <a:gd name="connsiteX1" fmla="*/ 434977 w 1306991"/>
                    <a:gd name="connsiteY1" fmla="*/ 171403 h 390525"/>
                    <a:gd name="connsiteX2" fmla="*/ 577376 w 1306991"/>
                    <a:gd name="connsiteY2" fmla="*/ 0 h 390525"/>
                    <a:gd name="connsiteX3" fmla="*/ 577376 w 1306991"/>
                    <a:gd name="connsiteY3" fmla="*/ 390525 h 390525"/>
                    <a:gd name="connsiteX4" fmla="*/ 798356 w 1306991"/>
                    <a:gd name="connsiteY4" fmla="*/ 169545 h 390525"/>
                    <a:gd name="connsiteX5" fmla="*/ 1306991 w 1306991"/>
                    <a:gd name="connsiteY5" fmla="*/ 169545 h 390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6991" h="390525">
                      <a:moveTo>
                        <a:pt x="0" y="171403"/>
                      </a:moveTo>
                      <a:lnTo>
                        <a:pt x="434977" y="171403"/>
                      </a:lnTo>
                      <a:lnTo>
                        <a:pt x="577376" y="0"/>
                      </a:lnTo>
                      <a:lnTo>
                        <a:pt x="577376" y="390525"/>
                      </a:lnTo>
                      <a:lnTo>
                        <a:pt x="798356" y="169545"/>
                      </a:lnTo>
                      <a:lnTo>
                        <a:pt x="1306991" y="169545"/>
                      </a:lnTo>
                    </a:path>
                  </a:pathLst>
                </a:cu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97B49BCF-1BDF-49E4-8422-CCCC01247E5E}"/>
                </a:ext>
              </a:extLst>
            </p:cNvPr>
            <p:cNvGrpSpPr/>
            <p:nvPr/>
          </p:nvGrpSpPr>
          <p:grpSpPr>
            <a:xfrm>
              <a:off x="6457246" y="3428318"/>
              <a:ext cx="4474453" cy="1122963"/>
              <a:chOff x="967656" y="3428318"/>
              <a:chExt cx="4474453" cy="1122963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2A8986D8-A9E6-4928-B5E0-C4C6A0985522}"/>
                  </a:ext>
                </a:extLst>
              </p:cNvPr>
              <p:cNvGrpSpPr/>
              <p:nvPr/>
            </p:nvGrpSpPr>
            <p:grpSpPr>
              <a:xfrm>
                <a:off x="967656" y="3428318"/>
                <a:ext cx="4474453" cy="1107996"/>
                <a:chOff x="1321668" y="3508979"/>
                <a:chExt cx="4474453" cy="1107996"/>
              </a:xfrm>
            </p:grpSpPr>
            <p:grpSp>
              <p:nvGrpSpPr>
                <p:cNvPr id="73" name="组合 72">
                  <a:extLst>
                    <a:ext uri="{FF2B5EF4-FFF2-40B4-BE49-F238E27FC236}">
                      <a16:creationId xmlns:a16="http://schemas.microsoft.com/office/drawing/2014/main" id="{E2C02FF8-67F8-4DAF-A9B1-4D24EC84A060}"/>
                    </a:ext>
                  </a:extLst>
                </p:cNvPr>
                <p:cNvGrpSpPr/>
                <p:nvPr/>
              </p:nvGrpSpPr>
              <p:grpSpPr>
                <a:xfrm>
                  <a:off x="1321668" y="3508979"/>
                  <a:ext cx="4474453" cy="1107996"/>
                  <a:chOff x="1321668" y="3508979"/>
                  <a:chExt cx="4474453" cy="1107996"/>
                </a:xfrm>
              </p:grpSpPr>
              <p:sp>
                <p:nvSpPr>
                  <p:cNvPr id="75" name="文本框 74">
                    <a:extLst>
                      <a:ext uri="{FF2B5EF4-FFF2-40B4-BE49-F238E27FC236}">
                        <a16:creationId xmlns:a16="http://schemas.microsoft.com/office/drawing/2014/main" id="{9965DDDC-3066-4204-8C55-3AD29A22C82A}"/>
                      </a:ext>
                    </a:extLst>
                  </p:cNvPr>
                  <p:cNvSpPr txBox="1"/>
                  <p:nvPr/>
                </p:nvSpPr>
                <p:spPr>
                  <a:xfrm>
                    <a:off x="1321668" y="3508979"/>
                    <a:ext cx="1178528" cy="11079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6600" dirty="0">
                        <a:solidFill>
                          <a:schemeClr val="bg1"/>
                        </a:solidFill>
                      </a:rPr>
                      <a:t>04</a:t>
                    </a:r>
                  </a:p>
                </p:txBody>
              </p:sp>
              <p:sp>
                <p:nvSpPr>
                  <p:cNvPr id="76" name="文本框 75">
                    <a:extLst>
                      <a:ext uri="{FF2B5EF4-FFF2-40B4-BE49-F238E27FC236}">
                        <a16:creationId xmlns:a16="http://schemas.microsoft.com/office/drawing/2014/main" id="{DCF01F9E-6979-48C5-94CB-045AA7290BC0}"/>
                      </a:ext>
                    </a:extLst>
                  </p:cNvPr>
                  <p:cNvSpPr txBox="1"/>
                  <p:nvPr/>
                </p:nvSpPr>
                <p:spPr>
                  <a:xfrm>
                    <a:off x="2328505" y="3871037"/>
                    <a:ext cx="3467616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3200" b="1" dirty="0">
                        <a:solidFill>
                          <a:schemeClr val="bg1"/>
                        </a:solidFill>
                      </a:rPr>
                      <a:t>论文的总结和致谢</a:t>
                    </a:r>
                    <a:endParaRPr lang="en-US" sz="3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4" name="矩形 73">
                  <a:extLst>
                    <a:ext uri="{FF2B5EF4-FFF2-40B4-BE49-F238E27FC236}">
                      <a16:creationId xmlns:a16="http://schemas.microsoft.com/office/drawing/2014/main" id="{96DD5045-629D-480C-9E9C-D74978FAE58A}"/>
                    </a:ext>
                  </a:extLst>
                </p:cNvPr>
                <p:cNvSpPr/>
                <p:nvPr/>
              </p:nvSpPr>
              <p:spPr>
                <a:xfrm>
                  <a:off x="2446856" y="3716920"/>
                  <a:ext cx="106680" cy="1066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6E6CD057-57C9-4657-993B-5B0F8B09DA61}"/>
                  </a:ext>
                </a:extLst>
              </p:cNvPr>
              <p:cNvGrpSpPr/>
              <p:nvPr/>
            </p:nvGrpSpPr>
            <p:grpSpPr>
              <a:xfrm>
                <a:off x="1114425" y="4358405"/>
                <a:ext cx="4199255" cy="192876"/>
                <a:chOff x="948972" y="4358405"/>
                <a:chExt cx="4364708" cy="192876"/>
              </a:xfrm>
            </p:grpSpPr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3BB0270F-F920-454F-B437-75BECE18F5F2}"/>
                    </a:ext>
                  </a:extLst>
                </p:cNvPr>
                <p:cNvCxnSpPr>
                  <a:cxnSpLocks/>
                  <a:stCxn id="72" idx="5"/>
                </p:cNvCxnSpPr>
                <p:nvPr/>
              </p:nvCxnSpPr>
              <p:spPr>
                <a:xfrm>
                  <a:off x="1594486" y="4442141"/>
                  <a:ext cx="3719194" cy="193"/>
                </a:xfrm>
                <a:prstGeom prst="line">
                  <a:avLst/>
                </a:pr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E3A99C79-A535-4A92-862A-A5719577A221}"/>
                    </a:ext>
                  </a:extLst>
                </p:cNvPr>
                <p:cNvSpPr/>
                <p:nvPr/>
              </p:nvSpPr>
              <p:spPr>
                <a:xfrm>
                  <a:off x="948972" y="4358405"/>
                  <a:ext cx="645514" cy="192876"/>
                </a:xfrm>
                <a:custGeom>
                  <a:avLst/>
                  <a:gdLst>
                    <a:gd name="connsiteX0" fmla="*/ 0 w 1091565"/>
                    <a:gd name="connsiteY0" fmla="*/ 175260 h 390525"/>
                    <a:gd name="connsiteX1" fmla="*/ 186690 w 1091565"/>
                    <a:gd name="connsiteY1" fmla="*/ 175260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091565"/>
                    <a:gd name="connsiteY0" fmla="*/ 175260 h 390525"/>
                    <a:gd name="connsiteX1" fmla="*/ 219551 w 1091565"/>
                    <a:gd name="connsiteY1" fmla="*/ 171403 h 390525"/>
                    <a:gd name="connsiteX2" fmla="*/ 361950 w 1091565"/>
                    <a:gd name="connsiteY2" fmla="*/ 0 h 390525"/>
                    <a:gd name="connsiteX3" fmla="*/ 361950 w 1091565"/>
                    <a:gd name="connsiteY3" fmla="*/ 390525 h 390525"/>
                    <a:gd name="connsiteX4" fmla="*/ 582930 w 1091565"/>
                    <a:gd name="connsiteY4" fmla="*/ 169545 h 390525"/>
                    <a:gd name="connsiteX5" fmla="*/ 1091565 w 1091565"/>
                    <a:gd name="connsiteY5" fmla="*/ 169545 h 390525"/>
                    <a:gd name="connsiteX0" fmla="*/ 0 w 1306991"/>
                    <a:gd name="connsiteY0" fmla="*/ 171403 h 390525"/>
                    <a:gd name="connsiteX1" fmla="*/ 434977 w 1306991"/>
                    <a:gd name="connsiteY1" fmla="*/ 171403 h 390525"/>
                    <a:gd name="connsiteX2" fmla="*/ 577376 w 1306991"/>
                    <a:gd name="connsiteY2" fmla="*/ 0 h 390525"/>
                    <a:gd name="connsiteX3" fmla="*/ 577376 w 1306991"/>
                    <a:gd name="connsiteY3" fmla="*/ 390525 h 390525"/>
                    <a:gd name="connsiteX4" fmla="*/ 798356 w 1306991"/>
                    <a:gd name="connsiteY4" fmla="*/ 169545 h 390525"/>
                    <a:gd name="connsiteX5" fmla="*/ 1306991 w 1306991"/>
                    <a:gd name="connsiteY5" fmla="*/ 169545 h 390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06991" h="390525">
                      <a:moveTo>
                        <a:pt x="0" y="171403"/>
                      </a:moveTo>
                      <a:lnTo>
                        <a:pt x="434977" y="171403"/>
                      </a:lnTo>
                      <a:lnTo>
                        <a:pt x="577376" y="0"/>
                      </a:lnTo>
                      <a:lnTo>
                        <a:pt x="577376" y="390525"/>
                      </a:lnTo>
                      <a:lnTo>
                        <a:pt x="798356" y="169545"/>
                      </a:lnTo>
                      <a:lnTo>
                        <a:pt x="1306991" y="169545"/>
                      </a:lnTo>
                    </a:path>
                  </a:pathLst>
                </a:custGeom>
                <a:ln w="6350"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sp>
        <p:nvSpPr>
          <p:cNvPr id="85" name="灯片编号占位符 84">
            <a:extLst>
              <a:ext uri="{FF2B5EF4-FFF2-40B4-BE49-F238E27FC236}">
                <a16:creationId xmlns:a16="http://schemas.microsoft.com/office/drawing/2014/main" id="{256B2679-1813-45D8-8321-E3F8EB18D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732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F117C98F-6635-4D40-9EAA-9E25E5AFF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20</a:t>
            </a:fld>
            <a:endParaRPr lang="en-US"/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3A9F634C-87C8-494C-8E6D-26F94C4FEAFF}"/>
              </a:ext>
            </a:extLst>
          </p:cNvPr>
          <p:cNvGrpSpPr/>
          <p:nvPr/>
        </p:nvGrpSpPr>
        <p:grpSpPr>
          <a:xfrm>
            <a:off x="-991900" y="1469601"/>
            <a:ext cx="14311243" cy="4358635"/>
            <a:chOff x="-991900" y="1249682"/>
            <a:chExt cx="14311243" cy="4358635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8AAE0F6D-3ADB-40AD-A540-0A8A0F9B2756}"/>
                </a:ext>
              </a:extLst>
            </p:cNvPr>
            <p:cNvCxnSpPr>
              <a:cxnSpLocks/>
            </p:cNvCxnSpPr>
            <p:nvPr/>
          </p:nvCxnSpPr>
          <p:spPr>
            <a:xfrm>
              <a:off x="-757046" y="2100712"/>
              <a:ext cx="7850279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73123DC-4B62-4FA0-BDE4-3BD02CAA2D66}"/>
                </a:ext>
              </a:extLst>
            </p:cNvPr>
            <p:cNvCxnSpPr>
              <a:cxnSpLocks/>
            </p:cNvCxnSpPr>
            <p:nvPr/>
          </p:nvCxnSpPr>
          <p:spPr>
            <a:xfrm>
              <a:off x="1814447" y="5540115"/>
              <a:ext cx="11504896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86AF28F-932D-4124-9D84-D15B12560049}"/>
                </a:ext>
              </a:extLst>
            </p:cNvPr>
            <p:cNvGrpSpPr/>
            <p:nvPr/>
          </p:nvGrpSpPr>
          <p:grpSpPr>
            <a:xfrm>
              <a:off x="1820055" y="1249682"/>
              <a:ext cx="8789531" cy="809068"/>
              <a:chOff x="1592370" y="1770634"/>
              <a:chExt cx="8789531" cy="809068"/>
            </a:xfrm>
          </p:grpSpPr>
          <p:sp>
            <p:nvSpPr>
              <p:cNvPr id="140" name="PA-文本框 13">
                <a:extLst>
                  <a:ext uri="{FF2B5EF4-FFF2-40B4-BE49-F238E27FC236}">
                    <a16:creationId xmlns:a16="http://schemas.microsoft.com/office/drawing/2014/main" id="{7E4F23DF-DA8F-429A-ACF3-A9C021660663}"/>
                  </a:ext>
                </a:extLst>
              </p:cNvPr>
              <p:cNvSpPr txBox="1"/>
              <p:nvPr>
                <p:custDataLst>
                  <p:tags r:id="rId81"/>
                </p:custDataLst>
              </p:nvPr>
            </p:nvSpPr>
            <p:spPr>
              <a:xfrm>
                <a:off x="1592370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2016.12.16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kern="1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准备</a:t>
                </a:r>
                <a:endPara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1" name="PA-文本框 14">
                <a:extLst>
                  <a:ext uri="{FF2B5EF4-FFF2-40B4-BE49-F238E27FC236}">
                    <a16:creationId xmlns:a16="http://schemas.microsoft.com/office/drawing/2014/main" id="{768CDA63-E307-4906-9C1A-CDFD96CBDE7B}"/>
                  </a:ext>
                </a:extLst>
              </p:cNvPr>
              <p:cNvSpPr txBox="1"/>
              <p:nvPr>
                <p:custDataLst>
                  <p:tags r:id="rId82"/>
                </p:custDataLst>
              </p:nvPr>
            </p:nvSpPr>
            <p:spPr>
              <a:xfrm>
                <a:off x="2950639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2017.04.20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大会</a:t>
                </a:r>
              </a:p>
            </p:txBody>
          </p:sp>
          <p:sp>
            <p:nvSpPr>
              <p:cNvPr id="142" name="PA-文本框 15">
                <a:extLst>
                  <a:ext uri="{FF2B5EF4-FFF2-40B4-BE49-F238E27FC236}">
                    <a16:creationId xmlns:a16="http://schemas.microsoft.com/office/drawing/2014/main" id="{FA96A294-788A-4552-981C-05A1EFEF8F37}"/>
                  </a:ext>
                </a:extLst>
              </p:cNvPr>
              <p:cNvSpPr txBox="1"/>
              <p:nvPr>
                <p:custDataLst>
                  <p:tags r:id="rId83"/>
                </p:custDataLst>
              </p:nvPr>
            </p:nvSpPr>
            <p:spPr>
              <a:xfrm>
                <a:off x="4280054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2017.06.29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营业</a:t>
                </a:r>
              </a:p>
            </p:txBody>
          </p:sp>
          <p:sp>
            <p:nvSpPr>
              <p:cNvPr id="143" name="PA-文本框 73">
                <a:extLst>
                  <a:ext uri="{FF2B5EF4-FFF2-40B4-BE49-F238E27FC236}">
                    <a16:creationId xmlns:a16="http://schemas.microsoft.com/office/drawing/2014/main" id="{A3FEF40B-802D-4854-87F3-E52BE4C50D9A}"/>
                  </a:ext>
                </a:extLst>
              </p:cNvPr>
              <p:cNvSpPr txBox="1"/>
              <p:nvPr>
                <p:custDataLst>
                  <p:tags r:id="rId84"/>
                </p:custDataLst>
              </p:nvPr>
            </p:nvSpPr>
            <p:spPr>
              <a:xfrm>
                <a:off x="5535730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2017.12.31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破百</a:t>
                </a:r>
              </a:p>
            </p:txBody>
          </p:sp>
          <p:sp>
            <p:nvSpPr>
              <p:cNvPr id="144" name="PA-文本框 74">
                <a:extLst>
                  <a:ext uri="{FF2B5EF4-FFF2-40B4-BE49-F238E27FC236}">
                    <a16:creationId xmlns:a16="http://schemas.microsoft.com/office/drawing/2014/main" id="{4C1E6840-2518-4B09-814C-A9A7363E7529}"/>
                  </a:ext>
                </a:extLst>
              </p:cNvPr>
              <p:cNvSpPr txBox="1"/>
              <p:nvPr>
                <p:custDataLst>
                  <p:tags r:id="rId85"/>
                </p:custDataLst>
              </p:nvPr>
            </p:nvSpPr>
            <p:spPr>
              <a:xfrm>
                <a:off x="6893999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2018.01.10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上线</a:t>
                </a:r>
              </a:p>
            </p:txBody>
          </p:sp>
          <p:sp>
            <p:nvSpPr>
              <p:cNvPr id="145" name="PA-文本框 75">
                <a:extLst>
                  <a:ext uri="{FF2B5EF4-FFF2-40B4-BE49-F238E27FC236}">
                    <a16:creationId xmlns:a16="http://schemas.microsoft.com/office/drawing/2014/main" id="{EE5E2FCA-3F07-4188-8A2D-CF5CCE4B3FC1}"/>
                  </a:ext>
                </a:extLst>
              </p:cNvPr>
              <p:cNvSpPr txBox="1"/>
              <p:nvPr>
                <p:custDataLst>
                  <p:tags r:id="rId86"/>
                </p:custDataLst>
              </p:nvPr>
            </p:nvSpPr>
            <p:spPr>
              <a:xfrm>
                <a:off x="8149675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2018.03.28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平台</a:t>
                </a:r>
              </a:p>
            </p:txBody>
          </p:sp>
          <p:sp>
            <p:nvSpPr>
              <p:cNvPr id="146" name="PA-文本框 92">
                <a:extLst>
                  <a:ext uri="{FF2B5EF4-FFF2-40B4-BE49-F238E27FC236}">
                    <a16:creationId xmlns:a16="http://schemas.microsoft.com/office/drawing/2014/main" id="{1E9C4AA0-0D9F-449B-96AC-949C7AB4A81B}"/>
                  </a:ext>
                </a:extLst>
              </p:cNvPr>
              <p:cNvSpPr txBox="1"/>
              <p:nvPr>
                <p:custDataLst>
                  <p:tags r:id="rId87"/>
                </p:custDataLst>
              </p:nvPr>
            </p:nvSpPr>
            <p:spPr>
              <a:xfrm>
                <a:off x="9405352" y="1770634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2018.05.18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票据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FCB9D8F-921C-4C31-B569-4AAB444ECDC0}"/>
                </a:ext>
              </a:extLst>
            </p:cNvPr>
            <p:cNvGrpSpPr/>
            <p:nvPr/>
          </p:nvGrpSpPr>
          <p:grpSpPr>
            <a:xfrm>
              <a:off x="1820055" y="4672410"/>
              <a:ext cx="8815179" cy="813621"/>
              <a:chOff x="1592370" y="5107565"/>
              <a:chExt cx="8815179" cy="813621"/>
            </a:xfrm>
          </p:grpSpPr>
          <p:sp>
            <p:nvSpPr>
              <p:cNvPr id="133" name="PA-文本框 94">
                <a:extLst>
                  <a:ext uri="{FF2B5EF4-FFF2-40B4-BE49-F238E27FC236}">
                    <a16:creationId xmlns:a16="http://schemas.microsoft.com/office/drawing/2014/main" id="{C59E183A-E503-47AF-A342-D9E530F6AB3C}"/>
                  </a:ext>
                </a:extLst>
              </p:cNvPr>
              <p:cNvSpPr txBox="1"/>
              <p:nvPr>
                <p:custDataLst>
                  <p:tags r:id="rId74"/>
                </p:custDataLst>
              </p:nvPr>
            </p:nvSpPr>
            <p:spPr>
              <a:xfrm>
                <a:off x="1592370" y="5107565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2019.07.22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接入</a:t>
                </a:r>
              </a:p>
            </p:txBody>
          </p:sp>
          <p:sp>
            <p:nvSpPr>
              <p:cNvPr id="134" name="PA-文本框 95">
                <a:extLst>
                  <a:ext uri="{FF2B5EF4-FFF2-40B4-BE49-F238E27FC236}">
                    <a16:creationId xmlns:a16="http://schemas.microsoft.com/office/drawing/2014/main" id="{3A32E8C6-0763-4EA6-ABD9-CE1BC653E7DD}"/>
                  </a:ext>
                </a:extLst>
              </p:cNvPr>
              <p:cNvSpPr txBox="1"/>
              <p:nvPr>
                <p:custDataLst>
                  <p:tags r:id="rId75"/>
                </p:custDataLst>
              </p:nvPr>
            </p:nvSpPr>
            <p:spPr>
              <a:xfrm>
                <a:off x="2950639" y="5107565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2019.10.14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加入</a:t>
                </a:r>
              </a:p>
            </p:txBody>
          </p:sp>
          <p:sp>
            <p:nvSpPr>
              <p:cNvPr id="135" name="PA-文本框 96">
                <a:extLst>
                  <a:ext uri="{FF2B5EF4-FFF2-40B4-BE49-F238E27FC236}">
                    <a16:creationId xmlns:a16="http://schemas.microsoft.com/office/drawing/2014/main" id="{B47F558C-4563-4BEC-A63A-3C3B33F2EC7B}"/>
                  </a:ext>
                </a:extLst>
              </p:cNvPr>
              <p:cNvSpPr txBox="1"/>
              <p:nvPr>
                <p:custDataLst>
                  <p:tags r:id="rId76"/>
                </p:custDataLst>
              </p:nvPr>
            </p:nvSpPr>
            <p:spPr>
              <a:xfrm>
                <a:off x="4280054" y="5107565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2019.10.18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小康</a:t>
                </a:r>
              </a:p>
            </p:txBody>
          </p:sp>
          <p:sp>
            <p:nvSpPr>
              <p:cNvPr id="136" name="PA-文本框 97">
                <a:extLst>
                  <a:ext uri="{FF2B5EF4-FFF2-40B4-BE49-F238E27FC236}">
                    <a16:creationId xmlns:a16="http://schemas.microsoft.com/office/drawing/2014/main" id="{03696631-C772-4397-B323-55AB7B4DC635}"/>
                  </a:ext>
                </a:extLst>
              </p:cNvPr>
              <p:cNvSpPr txBox="1"/>
              <p:nvPr>
                <p:custDataLst>
                  <p:tags r:id="rId77"/>
                </p:custDataLst>
              </p:nvPr>
            </p:nvSpPr>
            <p:spPr>
              <a:xfrm>
                <a:off x="5535730" y="5107565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2019.12.30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软件</a:t>
                </a:r>
              </a:p>
            </p:txBody>
          </p:sp>
          <p:sp>
            <p:nvSpPr>
              <p:cNvPr id="137" name="PA-文本框 98">
                <a:extLst>
                  <a:ext uri="{FF2B5EF4-FFF2-40B4-BE49-F238E27FC236}">
                    <a16:creationId xmlns:a16="http://schemas.microsoft.com/office/drawing/2014/main" id="{91A2D0E7-F881-4E6E-A9BF-555195D01ED3}"/>
                  </a:ext>
                </a:extLst>
              </p:cNvPr>
              <p:cNvSpPr txBox="1"/>
              <p:nvPr>
                <p:custDataLst>
                  <p:tags r:id="rId78"/>
                </p:custDataLst>
              </p:nvPr>
            </p:nvSpPr>
            <p:spPr>
              <a:xfrm>
                <a:off x="6893999" y="5107565"/>
                <a:ext cx="101341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2019.12..31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资产</a:t>
                </a:r>
              </a:p>
            </p:txBody>
          </p:sp>
          <p:sp>
            <p:nvSpPr>
              <p:cNvPr id="138" name="PA-文本框 99">
                <a:extLst>
                  <a:ext uri="{FF2B5EF4-FFF2-40B4-BE49-F238E27FC236}">
                    <a16:creationId xmlns:a16="http://schemas.microsoft.com/office/drawing/2014/main" id="{53AA6553-4DEE-48EF-9A77-FAA6E7620268}"/>
                  </a:ext>
                </a:extLst>
              </p:cNvPr>
              <p:cNvSpPr txBox="1"/>
              <p:nvPr>
                <p:custDataLst>
                  <p:tags r:id="rId79"/>
                </p:custDataLst>
              </p:nvPr>
            </p:nvSpPr>
            <p:spPr>
              <a:xfrm>
                <a:off x="8149675" y="5107565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2020.06.30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客户</a:t>
                </a:r>
              </a:p>
            </p:txBody>
          </p:sp>
          <p:sp>
            <p:nvSpPr>
              <p:cNvPr id="139" name="PA-文本框 100">
                <a:extLst>
                  <a:ext uri="{FF2B5EF4-FFF2-40B4-BE49-F238E27FC236}">
                    <a16:creationId xmlns:a16="http://schemas.microsoft.com/office/drawing/2014/main" id="{FC4D0FAB-916D-4239-A782-101785257767}"/>
                  </a:ext>
                </a:extLst>
              </p:cNvPr>
              <p:cNvSpPr txBox="1"/>
              <p:nvPr>
                <p:custDataLst>
                  <p:tags r:id="rId80"/>
                </p:custDataLst>
              </p:nvPr>
            </p:nvSpPr>
            <p:spPr>
              <a:xfrm>
                <a:off x="9405352" y="5107565"/>
                <a:ext cx="1002197" cy="8136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endPara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未完待续</a:t>
                </a:r>
                <a:r>
                  <a:rPr kumimoji="0" lang="en-US" altLang="zh-CN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..</a:t>
                </a:r>
                <a:endPara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C10C0A2-ED60-4C1D-A806-95A5A4C1E730}"/>
                </a:ext>
              </a:extLst>
            </p:cNvPr>
            <p:cNvGrpSpPr/>
            <p:nvPr/>
          </p:nvGrpSpPr>
          <p:grpSpPr>
            <a:xfrm>
              <a:off x="1786047" y="1488471"/>
              <a:ext cx="7909914" cy="673593"/>
              <a:chOff x="2844657" y="1916223"/>
              <a:chExt cx="7909914" cy="673593"/>
            </a:xfrm>
            <a:solidFill>
              <a:schemeClr val="accent1"/>
            </a:solidFill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3C94542D-4D7A-4F0C-9D51-32CCC02433B6}"/>
                  </a:ext>
                </a:extLst>
              </p:cNvPr>
              <p:cNvGrpSpPr/>
              <p:nvPr/>
            </p:nvGrpSpPr>
            <p:grpSpPr>
              <a:xfrm>
                <a:off x="2844657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29" name="PA-直接连接符 106">
                  <a:extLst>
                    <a:ext uri="{FF2B5EF4-FFF2-40B4-BE49-F238E27FC236}">
                      <a16:creationId xmlns:a16="http://schemas.microsoft.com/office/drawing/2014/main" id="{8E061801-9B38-47D4-BED8-6ADC984A1C2F}"/>
                    </a:ext>
                  </a:extLst>
                </p:cNvPr>
                <p:cNvCxnSpPr/>
                <p:nvPr>
                  <p:custDataLst>
                    <p:tags r:id="rId71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0" name="组合 129">
                  <a:extLst>
                    <a:ext uri="{FF2B5EF4-FFF2-40B4-BE49-F238E27FC236}">
                      <a16:creationId xmlns:a16="http://schemas.microsoft.com/office/drawing/2014/main" id="{6BA4B459-33F0-4EC6-B4C1-F8E722B09308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31" name="PA-椭圆 102">
                    <a:extLst>
                      <a:ext uri="{FF2B5EF4-FFF2-40B4-BE49-F238E27FC236}">
                        <a16:creationId xmlns:a16="http://schemas.microsoft.com/office/drawing/2014/main" id="{D2F856D9-CB31-4A85-A4C9-3CE55BE67C59}"/>
                      </a:ext>
                    </a:extLst>
                  </p:cNvPr>
                  <p:cNvSpPr/>
                  <p:nvPr>
                    <p:custDataLst>
                      <p:tags r:id="rId72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2" name="PA-椭圆 107">
                    <a:extLst>
                      <a:ext uri="{FF2B5EF4-FFF2-40B4-BE49-F238E27FC236}">
                        <a16:creationId xmlns:a16="http://schemas.microsoft.com/office/drawing/2014/main" id="{A67D4F30-ADAB-44A2-B857-E3B0D152573E}"/>
                      </a:ext>
                    </a:extLst>
                  </p:cNvPr>
                  <p:cNvSpPr/>
                  <p:nvPr>
                    <p:custDataLst>
                      <p:tags r:id="rId73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16013252-EA39-4688-AC7A-7A2CF1ED2E5B}"/>
                  </a:ext>
                </a:extLst>
              </p:cNvPr>
              <p:cNvGrpSpPr/>
              <p:nvPr/>
            </p:nvGrpSpPr>
            <p:grpSpPr>
              <a:xfrm>
                <a:off x="420446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25" name="PA-直接连接符 176">
                  <a:extLst>
                    <a:ext uri="{FF2B5EF4-FFF2-40B4-BE49-F238E27FC236}">
                      <a16:creationId xmlns:a16="http://schemas.microsoft.com/office/drawing/2014/main" id="{253278DA-672F-49C1-BE90-E501D9E5DD78}"/>
                    </a:ext>
                  </a:extLst>
                </p:cNvPr>
                <p:cNvCxnSpPr/>
                <p:nvPr>
                  <p:custDataLst>
                    <p:tags r:id="rId68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6" name="组合 125">
                  <a:extLst>
                    <a:ext uri="{FF2B5EF4-FFF2-40B4-BE49-F238E27FC236}">
                      <a16:creationId xmlns:a16="http://schemas.microsoft.com/office/drawing/2014/main" id="{0A6499F2-9248-4817-A6AC-819EDBA78FBD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27" name="PA-椭圆 178">
                    <a:extLst>
                      <a:ext uri="{FF2B5EF4-FFF2-40B4-BE49-F238E27FC236}">
                        <a16:creationId xmlns:a16="http://schemas.microsoft.com/office/drawing/2014/main" id="{C9DE7186-076D-47F0-B1E0-28C36DFD7D68}"/>
                      </a:ext>
                    </a:extLst>
                  </p:cNvPr>
                  <p:cNvSpPr/>
                  <p:nvPr>
                    <p:custDataLst>
                      <p:tags r:id="rId69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8" name="PA-椭圆 179">
                    <a:extLst>
                      <a:ext uri="{FF2B5EF4-FFF2-40B4-BE49-F238E27FC236}">
                        <a16:creationId xmlns:a16="http://schemas.microsoft.com/office/drawing/2014/main" id="{174EABB9-9EF1-44F0-9CC2-55BAA94020F5}"/>
                      </a:ext>
                    </a:extLst>
                  </p:cNvPr>
                  <p:cNvSpPr/>
                  <p:nvPr>
                    <p:custDataLst>
                      <p:tags r:id="rId70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1CAC0453-39B4-43CC-B17F-BD9E8E3D92D6}"/>
                  </a:ext>
                </a:extLst>
              </p:cNvPr>
              <p:cNvGrpSpPr/>
              <p:nvPr/>
            </p:nvGrpSpPr>
            <p:grpSpPr>
              <a:xfrm>
                <a:off x="5518173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21" name="PA-直接连接符 191">
                  <a:extLst>
                    <a:ext uri="{FF2B5EF4-FFF2-40B4-BE49-F238E27FC236}">
                      <a16:creationId xmlns:a16="http://schemas.microsoft.com/office/drawing/2014/main" id="{3C953E84-CD08-459F-817E-80BF3E567EEB}"/>
                    </a:ext>
                  </a:extLst>
                </p:cNvPr>
                <p:cNvCxnSpPr/>
                <p:nvPr>
                  <p:custDataLst>
                    <p:tags r:id="rId65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2" name="组合 121">
                  <a:extLst>
                    <a:ext uri="{FF2B5EF4-FFF2-40B4-BE49-F238E27FC236}">
                      <a16:creationId xmlns:a16="http://schemas.microsoft.com/office/drawing/2014/main" id="{F51839FC-6821-41FF-A7FF-CA7720052450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23" name="PA-椭圆 193">
                    <a:extLst>
                      <a:ext uri="{FF2B5EF4-FFF2-40B4-BE49-F238E27FC236}">
                        <a16:creationId xmlns:a16="http://schemas.microsoft.com/office/drawing/2014/main" id="{1BD2F639-4338-4060-9358-FF736D5175A3}"/>
                      </a:ext>
                    </a:extLst>
                  </p:cNvPr>
                  <p:cNvSpPr/>
                  <p:nvPr>
                    <p:custDataLst>
                      <p:tags r:id="rId66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4" name="PA-椭圆 194">
                    <a:extLst>
                      <a:ext uri="{FF2B5EF4-FFF2-40B4-BE49-F238E27FC236}">
                        <a16:creationId xmlns:a16="http://schemas.microsoft.com/office/drawing/2014/main" id="{904D42C4-BC06-4931-88AB-6D432BC32BA2}"/>
                      </a:ext>
                    </a:extLst>
                  </p:cNvPr>
                  <p:cNvSpPr/>
                  <p:nvPr>
                    <p:custDataLst>
                      <p:tags r:id="rId67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E21398B6-0738-44D4-943F-DEECD89779D3}"/>
                  </a:ext>
                </a:extLst>
              </p:cNvPr>
              <p:cNvGrpSpPr/>
              <p:nvPr/>
            </p:nvGrpSpPr>
            <p:grpSpPr>
              <a:xfrm>
                <a:off x="675910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17" name="PA-直接连接符 196">
                  <a:extLst>
                    <a:ext uri="{FF2B5EF4-FFF2-40B4-BE49-F238E27FC236}">
                      <a16:creationId xmlns:a16="http://schemas.microsoft.com/office/drawing/2014/main" id="{ADADB6B7-8A91-4E35-A69A-B800EC2307D9}"/>
                    </a:ext>
                  </a:extLst>
                </p:cNvPr>
                <p:cNvCxnSpPr/>
                <p:nvPr>
                  <p:custDataLst>
                    <p:tags r:id="rId62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8" name="组合 117">
                  <a:extLst>
                    <a:ext uri="{FF2B5EF4-FFF2-40B4-BE49-F238E27FC236}">
                      <a16:creationId xmlns:a16="http://schemas.microsoft.com/office/drawing/2014/main" id="{C5CED85E-A6A5-4DCA-B634-34E55562B82A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19" name="PA-椭圆 198">
                    <a:extLst>
                      <a:ext uri="{FF2B5EF4-FFF2-40B4-BE49-F238E27FC236}">
                        <a16:creationId xmlns:a16="http://schemas.microsoft.com/office/drawing/2014/main" id="{A5939A12-4CEA-499A-8E01-69EF87A75C98}"/>
                      </a:ext>
                    </a:extLst>
                  </p:cNvPr>
                  <p:cNvSpPr/>
                  <p:nvPr>
                    <p:custDataLst>
                      <p:tags r:id="rId63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0" name="PA-椭圆 199">
                    <a:extLst>
                      <a:ext uri="{FF2B5EF4-FFF2-40B4-BE49-F238E27FC236}">
                        <a16:creationId xmlns:a16="http://schemas.microsoft.com/office/drawing/2014/main" id="{C13ED50C-4FAC-4A9D-9A64-6551981BBE6B}"/>
                      </a:ext>
                    </a:extLst>
                  </p:cNvPr>
                  <p:cNvSpPr/>
                  <p:nvPr>
                    <p:custDataLst>
                      <p:tags r:id="rId64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CFD9207A-36FF-486E-B1BA-2169E8C45F28}"/>
                  </a:ext>
                </a:extLst>
              </p:cNvPr>
              <p:cNvGrpSpPr/>
              <p:nvPr/>
            </p:nvGrpSpPr>
            <p:grpSpPr>
              <a:xfrm>
                <a:off x="810984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13" name="PA-直接连接符 201">
                  <a:extLst>
                    <a:ext uri="{FF2B5EF4-FFF2-40B4-BE49-F238E27FC236}">
                      <a16:creationId xmlns:a16="http://schemas.microsoft.com/office/drawing/2014/main" id="{29F4B53C-D5D4-4706-8308-3932FBABC53B}"/>
                    </a:ext>
                  </a:extLst>
                </p:cNvPr>
                <p:cNvCxnSpPr/>
                <p:nvPr>
                  <p:custDataLst>
                    <p:tags r:id="rId59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4" name="组合 113">
                  <a:extLst>
                    <a:ext uri="{FF2B5EF4-FFF2-40B4-BE49-F238E27FC236}">
                      <a16:creationId xmlns:a16="http://schemas.microsoft.com/office/drawing/2014/main" id="{A8F82DAA-67FE-4682-9200-5AC4118A8411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15" name="PA-椭圆 203">
                    <a:extLst>
                      <a:ext uri="{FF2B5EF4-FFF2-40B4-BE49-F238E27FC236}">
                        <a16:creationId xmlns:a16="http://schemas.microsoft.com/office/drawing/2014/main" id="{116DD041-5CF8-4BC6-B0B7-2E46644901EB}"/>
                      </a:ext>
                    </a:extLst>
                  </p:cNvPr>
                  <p:cNvSpPr/>
                  <p:nvPr>
                    <p:custDataLst>
                      <p:tags r:id="rId60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16" name="PA-椭圆 204">
                    <a:extLst>
                      <a:ext uri="{FF2B5EF4-FFF2-40B4-BE49-F238E27FC236}">
                        <a16:creationId xmlns:a16="http://schemas.microsoft.com/office/drawing/2014/main" id="{63CC807E-3600-4F68-8705-8BFA678D96C0}"/>
                      </a:ext>
                    </a:extLst>
                  </p:cNvPr>
                  <p:cNvSpPr/>
                  <p:nvPr>
                    <p:custDataLst>
                      <p:tags r:id="rId61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1A8460C8-2492-43D9-9659-D4A7D12184A2}"/>
                  </a:ext>
                </a:extLst>
              </p:cNvPr>
              <p:cNvGrpSpPr/>
              <p:nvPr/>
            </p:nvGrpSpPr>
            <p:grpSpPr>
              <a:xfrm>
                <a:off x="9373045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09" name="PA-直接连接符 206">
                  <a:extLst>
                    <a:ext uri="{FF2B5EF4-FFF2-40B4-BE49-F238E27FC236}">
                      <a16:creationId xmlns:a16="http://schemas.microsoft.com/office/drawing/2014/main" id="{6BA577B8-482A-44BE-A5F1-63E67454FD36}"/>
                    </a:ext>
                  </a:extLst>
                </p:cNvPr>
                <p:cNvCxnSpPr/>
                <p:nvPr>
                  <p:custDataLst>
                    <p:tags r:id="rId56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0" name="组合 109">
                  <a:extLst>
                    <a:ext uri="{FF2B5EF4-FFF2-40B4-BE49-F238E27FC236}">
                      <a16:creationId xmlns:a16="http://schemas.microsoft.com/office/drawing/2014/main" id="{18458EB1-DA63-4A87-913F-74F66756C252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11" name="PA-椭圆 208">
                    <a:extLst>
                      <a:ext uri="{FF2B5EF4-FFF2-40B4-BE49-F238E27FC236}">
                        <a16:creationId xmlns:a16="http://schemas.microsoft.com/office/drawing/2014/main" id="{4F92635D-05CB-48A8-9AB3-A71555277706}"/>
                      </a:ext>
                    </a:extLst>
                  </p:cNvPr>
                  <p:cNvSpPr/>
                  <p:nvPr>
                    <p:custDataLst>
                      <p:tags r:id="rId57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12" name="PA-椭圆 209">
                    <a:extLst>
                      <a:ext uri="{FF2B5EF4-FFF2-40B4-BE49-F238E27FC236}">
                        <a16:creationId xmlns:a16="http://schemas.microsoft.com/office/drawing/2014/main" id="{6DDC628C-9C13-435F-96B1-AAB8D61DB3E1}"/>
                      </a:ext>
                    </a:extLst>
                  </p:cNvPr>
                  <p:cNvSpPr/>
                  <p:nvPr>
                    <p:custDataLst>
                      <p:tags r:id="rId58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AAF5CA71-43A9-496E-BD80-0904A260081D}"/>
                  </a:ext>
                </a:extLst>
              </p:cNvPr>
              <p:cNvGrpSpPr/>
              <p:nvPr/>
            </p:nvGrpSpPr>
            <p:grpSpPr>
              <a:xfrm>
                <a:off x="1062872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105" name="PA-直接连接符 211">
                  <a:extLst>
                    <a:ext uri="{FF2B5EF4-FFF2-40B4-BE49-F238E27FC236}">
                      <a16:creationId xmlns:a16="http://schemas.microsoft.com/office/drawing/2014/main" id="{DC1F303B-932B-4498-AB6C-8808C6A72A26}"/>
                    </a:ext>
                  </a:extLst>
                </p:cNvPr>
                <p:cNvCxnSpPr/>
                <p:nvPr>
                  <p:custDataLst>
                    <p:tags r:id="rId53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6" name="组合 105">
                  <a:extLst>
                    <a:ext uri="{FF2B5EF4-FFF2-40B4-BE49-F238E27FC236}">
                      <a16:creationId xmlns:a16="http://schemas.microsoft.com/office/drawing/2014/main" id="{7F60BE33-2E9F-49C3-BF9A-90CC08EC5436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107" name="PA-椭圆 213">
                    <a:extLst>
                      <a:ext uri="{FF2B5EF4-FFF2-40B4-BE49-F238E27FC236}">
                        <a16:creationId xmlns:a16="http://schemas.microsoft.com/office/drawing/2014/main" id="{4D9BD726-703D-4497-A3BA-93D03CD92479}"/>
                      </a:ext>
                    </a:extLst>
                  </p:cNvPr>
                  <p:cNvSpPr/>
                  <p:nvPr>
                    <p:custDataLst>
                      <p:tags r:id="rId54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8" name="PA-椭圆 214">
                    <a:extLst>
                      <a:ext uri="{FF2B5EF4-FFF2-40B4-BE49-F238E27FC236}">
                        <a16:creationId xmlns:a16="http://schemas.microsoft.com/office/drawing/2014/main" id="{85719F30-800D-4D69-8A9E-CCF60BA59662}"/>
                      </a:ext>
                    </a:extLst>
                  </p:cNvPr>
                  <p:cNvSpPr/>
                  <p:nvPr>
                    <p:custDataLst>
                      <p:tags r:id="rId55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2EFB0F8-4A0D-4179-A487-31CF15D9D7FB}"/>
                </a:ext>
              </a:extLst>
            </p:cNvPr>
            <p:cNvGrpSpPr/>
            <p:nvPr/>
          </p:nvGrpSpPr>
          <p:grpSpPr>
            <a:xfrm>
              <a:off x="1786047" y="3204266"/>
              <a:ext cx="7909914" cy="673593"/>
              <a:chOff x="2844657" y="1916223"/>
              <a:chExt cx="7909914" cy="673593"/>
            </a:xfrm>
            <a:solidFill>
              <a:schemeClr val="accent1"/>
            </a:solidFill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13AA0CC6-17C5-491A-A5D4-2420C8144DE8}"/>
                  </a:ext>
                </a:extLst>
              </p:cNvPr>
              <p:cNvGrpSpPr/>
              <p:nvPr/>
            </p:nvGrpSpPr>
            <p:grpSpPr>
              <a:xfrm>
                <a:off x="2844657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94" name="PA-直接连接符 248">
                  <a:extLst>
                    <a:ext uri="{FF2B5EF4-FFF2-40B4-BE49-F238E27FC236}">
                      <a16:creationId xmlns:a16="http://schemas.microsoft.com/office/drawing/2014/main" id="{CF6AB124-3611-42F3-8901-FA2575092A5D}"/>
                    </a:ext>
                  </a:extLst>
                </p:cNvPr>
                <p:cNvCxnSpPr/>
                <p:nvPr>
                  <p:custDataLst>
                    <p:tags r:id="rId50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5" name="组合 94">
                  <a:extLst>
                    <a:ext uri="{FF2B5EF4-FFF2-40B4-BE49-F238E27FC236}">
                      <a16:creationId xmlns:a16="http://schemas.microsoft.com/office/drawing/2014/main" id="{0EB7C886-2ACC-42D0-9043-4F821FC295A4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96" name="PA-椭圆 250">
                    <a:extLst>
                      <a:ext uri="{FF2B5EF4-FFF2-40B4-BE49-F238E27FC236}">
                        <a16:creationId xmlns:a16="http://schemas.microsoft.com/office/drawing/2014/main" id="{A225FFCA-9462-4C44-84F9-401AB8563B62}"/>
                      </a:ext>
                    </a:extLst>
                  </p:cNvPr>
                  <p:cNvSpPr/>
                  <p:nvPr>
                    <p:custDataLst>
                      <p:tags r:id="rId51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7" name="PA-椭圆 251">
                    <a:extLst>
                      <a:ext uri="{FF2B5EF4-FFF2-40B4-BE49-F238E27FC236}">
                        <a16:creationId xmlns:a16="http://schemas.microsoft.com/office/drawing/2014/main" id="{1FB3EE2B-8328-49A7-9CE0-9B744D87A1FF}"/>
                      </a:ext>
                    </a:extLst>
                  </p:cNvPr>
                  <p:cNvSpPr/>
                  <p:nvPr>
                    <p:custDataLst>
                      <p:tags r:id="rId52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CEF527C1-7AD5-49D5-A272-C1D99806003C}"/>
                  </a:ext>
                </a:extLst>
              </p:cNvPr>
              <p:cNvGrpSpPr/>
              <p:nvPr/>
            </p:nvGrpSpPr>
            <p:grpSpPr>
              <a:xfrm>
                <a:off x="420446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90" name="PA-直接连接符 244">
                  <a:extLst>
                    <a:ext uri="{FF2B5EF4-FFF2-40B4-BE49-F238E27FC236}">
                      <a16:creationId xmlns:a16="http://schemas.microsoft.com/office/drawing/2014/main" id="{DD769EC2-830B-4B14-95E8-2E70C6CB8832}"/>
                    </a:ext>
                  </a:extLst>
                </p:cNvPr>
                <p:cNvCxnSpPr/>
                <p:nvPr>
                  <p:custDataLst>
                    <p:tags r:id="rId47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1" name="组合 90">
                  <a:extLst>
                    <a:ext uri="{FF2B5EF4-FFF2-40B4-BE49-F238E27FC236}">
                      <a16:creationId xmlns:a16="http://schemas.microsoft.com/office/drawing/2014/main" id="{F4E4B45D-DC0A-42BB-921D-2971FDF1E69C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92" name="PA-椭圆 246">
                    <a:extLst>
                      <a:ext uri="{FF2B5EF4-FFF2-40B4-BE49-F238E27FC236}">
                        <a16:creationId xmlns:a16="http://schemas.microsoft.com/office/drawing/2014/main" id="{638D826A-999F-47AD-89A8-41500EA14424}"/>
                      </a:ext>
                    </a:extLst>
                  </p:cNvPr>
                  <p:cNvSpPr/>
                  <p:nvPr>
                    <p:custDataLst>
                      <p:tags r:id="rId48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3" name="PA-椭圆 247">
                    <a:extLst>
                      <a:ext uri="{FF2B5EF4-FFF2-40B4-BE49-F238E27FC236}">
                        <a16:creationId xmlns:a16="http://schemas.microsoft.com/office/drawing/2014/main" id="{DB4FFE56-9447-4B49-B284-72CED91D9B75}"/>
                      </a:ext>
                    </a:extLst>
                  </p:cNvPr>
                  <p:cNvSpPr/>
                  <p:nvPr>
                    <p:custDataLst>
                      <p:tags r:id="rId49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F856F717-132A-4018-897A-78C69918F945}"/>
                  </a:ext>
                </a:extLst>
              </p:cNvPr>
              <p:cNvGrpSpPr/>
              <p:nvPr/>
            </p:nvGrpSpPr>
            <p:grpSpPr>
              <a:xfrm>
                <a:off x="5518173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86" name="PA-直接连接符 240">
                  <a:extLst>
                    <a:ext uri="{FF2B5EF4-FFF2-40B4-BE49-F238E27FC236}">
                      <a16:creationId xmlns:a16="http://schemas.microsoft.com/office/drawing/2014/main" id="{AFF6D237-7780-4F83-9C99-77A791789007}"/>
                    </a:ext>
                  </a:extLst>
                </p:cNvPr>
                <p:cNvCxnSpPr/>
                <p:nvPr>
                  <p:custDataLst>
                    <p:tags r:id="rId44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7" name="组合 86">
                  <a:extLst>
                    <a:ext uri="{FF2B5EF4-FFF2-40B4-BE49-F238E27FC236}">
                      <a16:creationId xmlns:a16="http://schemas.microsoft.com/office/drawing/2014/main" id="{C41B92E4-A815-490E-B845-DFE65D6FC543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88" name="PA-椭圆 242">
                    <a:extLst>
                      <a:ext uri="{FF2B5EF4-FFF2-40B4-BE49-F238E27FC236}">
                        <a16:creationId xmlns:a16="http://schemas.microsoft.com/office/drawing/2014/main" id="{CB7CE5AF-3D69-4F0C-B21E-ED9EB7162EC4}"/>
                      </a:ext>
                    </a:extLst>
                  </p:cNvPr>
                  <p:cNvSpPr/>
                  <p:nvPr>
                    <p:custDataLst>
                      <p:tags r:id="rId45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9" name="PA-椭圆 243">
                    <a:extLst>
                      <a:ext uri="{FF2B5EF4-FFF2-40B4-BE49-F238E27FC236}">
                        <a16:creationId xmlns:a16="http://schemas.microsoft.com/office/drawing/2014/main" id="{1DA3FABF-25F0-49F1-A77A-81419411D432}"/>
                      </a:ext>
                    </a:extLst>
                  </p:cNvPr>
                  <p:cNvSpPr/>
                  <p:nvPr>
                    <p:custDataLst>
                      <p:tags r:id="rId46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9CCD19F1-E1BE-4266-AF87-70137F6CBED9}"/>
                  </a:ext>
                </a:extLst>
              </p:cNvPr>
              <p:cNvGrpSpPr/>
              <p:nvPr/>
            </p:nvGrpSpPr>
            <p:grpSpPr>
              <a:xfrm>
                <a:off x="675910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82" name="PA-直接连接符 236">
                  <a:extLst>
                    <a:ext uri="{FF2B5EF4-FFF2-40B4-BE49-F238E27FC236}">
                      <a16:creationId xmlns:a16="http://schemas.microsoft.com/office/drawing/2014/main" id="{DEED8223-2D5E-4E24-96F1-C12E5C58F458}"/>
                    </a:ext>
                  </a:extLst>
                </p:cNvPr>
                <p:cNvCxnSpPr/>
                <p:nvPr>
                  <p:custDataLst>
                    <p:tags r:id="rId41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3" name="组合 82">
                  <a:extLst>
                    <a:ext uri="{FF2B5EF4-FFF2-40B4-BE49-F238E27FC236}">
                      <a16:creationId xmlns:a16="http://schemas.microsoft.com/office/drawing/2014/main" id="{46643AB9-F7F9-425A-AE6B-6ECF034FD614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84" name="PA-椭圆 238">
                    <a:extLst>
                      <a:ext uri="{FF2B5EF4-FFF2-40B4-BE49-F238E27FC236}">
                        <a16:creationId xmlns:a16="http://schemas.microsoft.com/office/drawing/2014/main" id="{E458DA8B-95EC-462B-A94C-0F89BC027F1D}"/>
                      </a:ext>
                    </a:extLst>
                  </p:cNvPr>
                  <p:cNvSpPr/>
                  <p:nvPr>
                    <p:custDataLst>
                      <p:tags r:id="rId42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5" name="PA-椭圆 239">
                    <a:extLst>
                      <a:ext uri="{FF2B5EF4-FFF2-40B4-BE49-F238E27FC236}">
                        <a16:creationId xmlns:a16="http://schemas.microsoft.com/office/drawing/2014/main" id="{3F0221C4-FBFB-496B-AD85-C8CC9C318538}"/>
                      </a:ext>
                    </a:extLst>
                  </p:cNvPr>
                  <p:cNvSpPr/>
                  <p:nvPr>
                    <p:custDataLst>
                      <p:tags r:id="rId43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88B85D91-B6AC-4174-AD44-F8A3A511D9E5}"/>
                  </a:ext>
                </a:extLst>
              </p:cNvPr>
              <p:cNvGrpSpPr/>
              <p:nvPr/>
            </p:nvGrpSpPr>
            <p:grpSpPr>
              <a:xfrm>
                <a:off x="810984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78" name="PA-直接连接符 232">
                  <a:extLst>
                    <a:ext uri="{FF2B5EF4-FFF2-40B4-BE49-F238E27FC236}">
                      <a16:creationId xmlns:a16="http://schemas.microsoft.com/office/drawing/2014/main" id="{80083F98-D848-4B06-BAB3-1DBC8DD871FD}"/>
                    </a:ext>
                  </a:extLst>
                </p:cNvPr>
                <p:cNvCxnSpPr/>
                <p:nvPr>
                  <p:custDataLst>
                    <p:tags r:id="rId38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9" name="组合 78">
                  <a:extLst>
                    <a:ext uri="{FF2B5EF4-FFF2-40B4-BE49-F238E27FC236}">
                      <a16:creationId xmlns:a16="http://schemas.microsoft.com/office/drawing/2014/main" id="{E8AEF693-86B9-4AA1-8479-8F63B3D134C3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80" name="PA-椭圆 234">
                    <a:extLst>
                      <a:ext uri="{FF2B5EF4-FFF2-40B4-BE49-F238E27FC236}">
                        <a16:creationId xmlns:a16="http://schemas.microsoft.com/office/drawing/2014/main" id="{E4B9293C-7C39-4597-A517-6D7903E12541}"/>
                      </a:ext>
                    </a:extLst>
                  </p:cNvPr>
                  <p:cNvSpPr/>
                  <p:nvPr>
                    <p:custDataLst>
                      <p:tags r:id="rId39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1" name="PA-椭圆 235">
                    <a:extLst>
                      <a:ext uri="{FF2B5EF4-FFF2-40B4-BE49-F238E27FC236}">
                        <a16:creationId xmlns:a16="http://schemas.microsoft.com/office/drawing/2014/main" id="{2582CE60-A6A2-4B9D-951D-1F532A52957B}"/>
                      </a:ext>
                    </a:extLst>
                  </p:cNvPr>
                  <p:cNvSpPr/>
                  <p:nvPr>
                    <p:custDataLst>
                      <p:tags r:id="rId40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DFD559A7-9766-469C-92FA-B4B2103BC694}"/>
                  </a:ext>
                </a:extLst>
              </p:cNvPr>
              <p:cNvGrpSpPr/>
              <p:nvPr/>
            </p:nvGrpSpPr>
            <p:grpSpPr>
              <a:xfrm>
                <a:off x="9373045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74" name="PA-直接连接符 228">
                  <a:extLst>
                    <a:ext uri="{FF2B5EF4-FFF2-40B4-BE49-F238E27FC236}">
                      <a16:creationId xmlns:a16="http://schemas.microsoft.com/office/drawing/2014/main" id="{1D6B3E1C-B0B2-42D9-A926-9DE727E64888}"/>
                    </a:ext>
                  </a:extLst>
                </p:cNvPr>
                <p:cNvCxnSpPr/>
                <p:nvPr>
                  <p:custDataLst>
                    <p:tags r:id="rId35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id="{383117D7-9ABE-4024-B710-4B8EFDA6F4F2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76" name="PA-椭圆 230">
                    <a:extLst>
                      <a:ext uri="{FF2B5EF4-FFF2-40B4-BE49-F238E27FC236}">
                        <a16:creationId xmlns:a16="http://schemas.microsoft.com/office/drawing/2014/main" id="{D9CC6B53-A18F-4E82-8FD5-4FBC7C61E6D4}"/>
                      </a:ext>
                    </a:extLst>
                  </p:cNvPr>
                  <p:cNvSpPr/>
                  <p:nvPr>
                    <p:custDataLst>
                      <p:tags r:id="rId36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7" name="PA-椭圆 231">
                    <a:extLst>
                      <a:ext uri="{FF2B5EF4-FFF2-40B4-BE49-F238E27FC236}">
                        <a16:creationId xmlns:a16="http://schemas.microsoft.com/office/drawing/2014/main" id="{61FD886E-3F19-4B16-A11B-ACAADD2E6208}"/>
                      </a:ext>
                    </a:extLst>
                  </p:cNvPr>
                  <p:cNvSpPr/>
                  <p:nvPr>
                    <p:custDataLst>
                      <p:tags r:id="rId37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CCDFE3CB-9143-44FD-A7D4-92E54BEA857E}"/>
                  </a:ext>
                </a:extLst>
              </p:cNvPr>
              <p:cNvGrpSpPr/>
              <p:nvPr/>
            </p:nvGrpSpPr>
            <p:grpSpPr>
              <a:xfrm>
                <a:off x="1062872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70" name="PA-直接连接符 224">
                  <a:extLst>
                    <a:ext uri="{FF2B5EF4-FFF2-40B4-BE49-F238E27FC236}">
                      <a16:creationId xmlns:a16="http://schemas.microsoft.com/office/drawing/2014/main" id="{8E2DBB23-1DA4-4AF5-B257-5F96BCA038CC}"/>
                    </a:ext>
                  </a:extLst>
                </p:cNvPr>
                <p:cNvCxnSpPr/>
                <p:nvPr>
                  <p:custDataLst>
                    <p:tags r:id="rId32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1" name="组合 70">
                  <a:extLst>
                    <a:ext uri="{FF2B5EF4-FFF2-40B4-BE49-F238E27FC236}">
                      <a16:creationId xmlns:a16="http://schemas.microsoft.com/office/drawing/2014/main" id="{3A35F974-601A-41F4-ADDD-E2517DE1C1A1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72" name="PA-椭圆 226">
                    <a:extLst>
                      <a:ext uri="{FF2B5EF4-FFF2-40B4-BE49-F238E27FC236}">
                        <a16:creationId xmlns:a16="http://schemas.microsoft.com/office/drawing/2014/main" id="{3A2C365D-1D29-4377-800E-C05E3639C039}"/>
                      </a:ext>
                    </a:extLst>
                  </p:cNvPr>
                  <p:cNvSpPr/>
                  <p:nvPr>
                    <p:custDataLst>
                      <p:tags r:id="rId33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3" name="PA-椭圆 227">
                    <a:extLst>
                      <a:ext uri="{FF2B5EF4-FFF2-40B4-BE49-F238E27FC236}">
                        <a16:creationId xmlns:a16="http://schemas.microsoft.com/office/drawing/2014/main" id="{C9C61705-69F2-4A75-906E-478F82D9A5AC}"/>
                      </a:ext>
                    </a:extLst>
                  </p:cNvPr>
                  <p:cNvSpPr/>
                  <p:nvPr>
                    <p:custDataLst>
                      <p:tags r:id="rId34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DBBBBD8-AB30-4D16-90C7-03B084C9DB26}"/>
                </a:ext>
              </a:extLst>
            </p:cNvPr>
            <p:cNvGrpSpPr/>
            <p:nvPr/>
          </p:nvGrpSpPr>
          <p:grpSpPr>
            <a:xfrm>
              <a:off x="1786047" y="4927677"/>
              <a:ext cx="7909914" cy="673593"/>
              <a:chOff x="2844657" y="1916223"/>
              <a:chExt cx="7909914" cy="673593"/>
            </a:xfrm>
            <a:solidFill>
              <a:schemeClr val="accent1"/>
            </a:solidFill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A335EA8-585C-47AB-B12E-13FD538B4BAD}"/>
                  </a:ext>
                </a:extLst>
              </p:cNvPr>
              <p:cNvGrpSpPr/>
              <p:nvPr/>
            </p:nvGrpSpPr>
            <p:grpSpPr>
              <a:xfrm>
                <a:off x="2844657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59" name="PA-直接连接符 285">
                  <a:extLst>
                    <a:ext uri="{FF2B5EF4-FFF2-40B4-BE49-F238E27FC236}">
                      <a16:creationId xmlns:a16="http://schemas.microsoft.com/office/drawing/2014/main" id="{19F3A7F5-74E5-453E-AB75-768AAC745F98}"/>
                    </a:ext>
                  </a:extLst>
                </p:cNvPr>
                <p:cNvCxnSpPr/>
                <p:nvPr>
                  <p:custDataLst>
                    <p:tags r:id="rId29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E73AA976-A42D-4946-9576-2403F9108120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61" name="PA-椭圆 287">
                    <a:extLst>
                      <a:ext uri="{FF2B5EF4-FFF2-40B4-BE49-F238E27FC236}">
                        <a16:creationId xmlns:a16="http://schemas.microsoft.com/office/drawing/2014/main" id="{44F1EBF9-86F6-4414-8315-98F4F53B0CDE}"/>
                      </a:ext>
                    </a:extLst>
                  </p:cNvPr>
                  <p:cNvSpPr/>
                  <p:nvPr>
                    <p:custDataLst>
                      <p:tags r:id="rId30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2" name="PA-椭圆 288">
                    <a:extLst>
                      <a:ext uri="{FF2B5EF4-FFF2-40B4-BE49-F238E27FC236}">
                        <a16:creationId xmlns:a16="http://schemas.microsoft.com/office/drawing/2014/main" id="{9056BCDE-7A93-4C97-B5AD-C630BD0CBBCE}"/>
                      </a:ext>
                    </a:extLst>
                  </p:cNvPr>
                  <p:cNvSpPr/>
                  <p:nvPr>
                    <p:custDataLst>
                      <p:tags r:id="rId31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BE3821B-A0EA-41FB-BE7C-670311C63938}"/>
                  </a:ext>
                </a:extLst>
              </p:cNvPr>
              <p:cNvGrpSpPr/>
              <p:nvPr/>
            </p:nvGrpSpPr>
            <p:grpSpPr>
              <a:xfrm>
                <a:off x="420446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55" name="PA-直接连接符 281">
                  <a:extLst>
                    <a:ext uri="{FF2B5EF4-FFF2-40B4-BE49-F238E27FC236}">
                      <a16:creationId xmlns:a16="http://schemas.microsoft.com/office/drawing/2014/main" id="{F11BD405-16A0-493A-9150-426742371027}"/>
                    </a:ext>
                  </a:extLst>
                </p:cNvPr>
                <p:cNvCxnSpPr/>
                <p:nvPr>
                  <p:custDataLst>
                    <p:tags r:id="rId26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F65D3C6C-D06F-46C1-B8C5-62B1A9A60041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57" name="PA-椭圆 283">
                    <a:extLst>
                      <a:ext uri="{FF2B5EF4-FFF2-40B4-BE49-F238E27FC236}">
                        <a16:creationId xmlns:a16="http://schemas.microsoft.com/office/drawing/2014/main" id="{3E1822D8-BF4C-4687-840F-32D238DA88DB}"/>
                      </a:ext>
                    </a:extLst>
                  </p:cNvPr>
                  <p:cNvSpPr/>
                  <p:nvPr>
                    <p:custDataLst>
                      <p:tags r:id="rId27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8" name="PA-椭圆 284">
                    <a:extLst>
                      <a:ext uri="{FF2B5EF4-FFF2-40B4-BE49-F238E27FC236}">
                        <a16:creationId xmlns:a16="http://schemas.microsoft.com/office/drawing/2014/main" id="{9044D440-C7E9-409F-9275-04229C80824C}"/>
                      </a:ext>
                    </a:extLst>
                  </p:cNvPr>
                  <p:cNvSpPr/>
                  <p:nvPr>
                    <p:custDataLst>
                      <p:tags r:id="rId28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B00CEA5B-AB88-455F-9F70-7ED60D3B8533}"/>
                  </a:ext>
                </a:extLst>
              </p:cNvPr>
              <p:cNvGrpSpPr/>
              <p:nvPr/>
            </p:nvGrpSpPr>
            <p:grpSpPr>
              <a:xfrm>
                <a:off x="5518173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51" name="PA-直接连接符 277">
                  <a:extLst>
                    <a:ext uri="{FF2B5EF4-FFF2-40B4-BE49-F238E27FC236}">
                      <a16:creationId xmlns:a16="http://schemas.microsoft.com/office/drawing/2014/main" id="{F696E790-3BC7-46A1-9F1C-E017DFA824BF}"/>
                    </a:ext>
                  </a:extLst>
                </p:cNvPr>
                <p:cNvCxnSpPr/>
                <p:nvPr>
                  <p:custDataLst>
                    <p:tags r:id="rId23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2" name="组合 51">
                  <a:extLst>
                    <a:ext uri="{FF2B5EF4-FFF2-40B4-BE49-F238E27FC236}">
                      <a16:creationId xmlns:a16="http://schemas.microsoft.com/office/drawing/2014/main" id="{CDF9A0D0-0AFE-4AAC-80D5-63932117B8DD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53" name="PA-椭圆 279">
                    <a:extLst>
                      <a:ext uri="{FF2B5EF4-FFF2-40B4-BE49-F238E27FC236}">
                        <a16:creationId xmlns:a16="http://schemas.microsoft.com/office/drawing/2014/main" id="{297221FA-FFEF-4CBA-9E52-27698F659270}"/>
                      </a:ext>
                    </a:extLst>
                  </p:cNvPr>
                  <p:cNvSpPr/>
                  <p:nvPr>
                    <p:custDataLst>
                      <p:tags r:id="rId24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4" name="PA-椭圆 280">
                    <a:extLst>
                      <a:ext uri="{FF2B5EF4-FFF2-40B4-BE49-F238E27FC236}">
                        <a16:creationId xmlns:a16="http://schemas.microsoft.com/office/drawing/2014/main" id="{7FE4EAAA-AEE2-43EF-A064-2449079F8946}"/>
                      </a:ext>
                    </a:extLst>
                  </p:cNvPr>
                  <p:cNvSpPr/>
                  <p:nvPr>
                    <p:custDataLst>
                      <p:tags r:id="rId25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377B2825-7E64-42B9-BB24-61D3CF13C71B}"/>
                  </a:ext>
                </a:extLst>
              </p:cNvPr>
              <p:cNvGrpSpPr/>
              <p:nvPr/>
            </p:nvGrpSpPr>
            <p:grpSpPr>
              <a:xfrm>
                <a:off x="675910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47" name="PA-直接连接符 273">
                  <a:extLst>
                    <a:ext uri="{FF2B5EF4-FFF2-40B4-BE49-F238E27FC236}">
                      <a16:creationId xmlns:a16="http://schemas.microsoft.com/office/drawing/2014/main" id="{4993D550-3540-4659-875A-59476AAE5329}"/>
                    </a:ext>
                  </a:extLst>
                </p:cNvPr>
                <p:cNvCxnSpPr/>
                <p:nvPr>
                  <p:custDataLst>
                    <p:tags r:id="rId20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id="{7EC60ADA-DEE4-402F-B5BD-C1996A3B39EF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49" name="PA-椭圆 275">
                    <a:extLst>
                      <a:ext uri="{FF2B5EF4-FFF2-40B4-BE49-F238E27FC236}">
                        <a16:creationId xmlns:a16="http://schemas.microsoft.com/office/drawing/2014/main" id="{1B473CB0-8A5E-4CDB-8650-A1E50A886D08}"/>
                      </a:ext>
                    </a:extLst>
                  </p:cNvPr>
                  <p:cNvSpPr/>
                  <p:nvPr>
                    <p:custDataLst>
                      <p:tags r:id="rId21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0" name="PA-椭圆 276">
                    <a:extLst>
                      <a:ext uri="{FF2B5EF4-FFF2-40B4-BE49-F238E27FC236}">
                        <a16:creationId xmlns:a16="http://schemas.microsoft.com/office/drawing/2014/main" id="{7B1C5D1A-504A-4EAC-AFB3-8F31854A7E33}"/>
                      </a:ext>
                    </a:extLst>
                  </p:cNvPr>
                  <p:cNvSpPr/>
                  <p:nvPr>
                    <p:custDataLst>
                      <p:tags r:id="rId22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29046E14-B7AB-4631-92D4-D9B2D4F91B0B}"/>
                  </a:ext>
                </a:extLst>
              </p:cNvPr>
              <p:cNvGrpSpPr/>
              <p:nvPr/>
            </p:nvGrpSpPr>
            <p:grpSpPr>
              <a:xfrm>
                <a:off x="8109840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43" name="PA-直接连接符 269">
                  <a:extLst>
                    <a:ext uri="{FF2B5EF4-FFF2-40B4-BE49-F238E27FC236}">
                      <a16:creationId xmlns:a16="http://schemas.microsoft.com/office/drawing/2014/main" id="{8CD66FF6-A685-481E-A151-A0AF2922AB35}"/>
                    </a:ext>
                  </a:extLst>
                </p:cNvPr>
                <p:cNvCxnSpPr/>
                <p:nvPr>
                  <p:custDataLst>
                    <p:tags r:id="rId17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9000A96C-1F58-4995-AF31-8E026119EEB1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45" name="PA-椭圆 271">
                    <a:extLst>
                      <a:ext uri="{FF2B5EF4-FFF2-40B4-BE49-F238E27FC236}">
                        <a16:creationId xmlns:a16="http://schemas.microsoft.com/office/drawing/2014/main" id="{F198A59C-748B-49C8-9D3E-04ECBC1BAF60}"/>
                      </a:ext>
                    </a:extLst>
                  </p:cNvPr>
                  <p:cNvSpPr/>
                  <p:nvPr>
                    <p:custDataLst>
                      <p:tags r:id="rId18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PA-椭圆 272">
                    <a:extLst>
                      <a:ext uri="{FF2B5EF4-FFF2-40B4-BE49-F238E27FC236}">
                        <a16:creationId xmlns:a16="http://schemas.microsoft.com/office/drawing/2014/main" id="{94134C4A-80AE-4C7D-A619-27A7E7763E8A}"/>
                      </a:ext>
                    </a:extLst>
                  </p:cNvPr>
                  <p:cNvSpPr/>
                  <p:nvPr>
                    <p:custDataLst>
                      <p:tags r:id="rId19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F9DEEA4C-6072-479E-8178-A65ADB3517A0}"/>
                  </a:ext>
                </a:extLst>
              </p:cNvPr>
              <p:cNvGrpSpPr/>
              <p:nvPr/>
            </p:nvGrpSpPr>
            <p:grpSpPr>
              <a:xfrm>
                <a:off x="9373045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39" name="PA-直接连接符 265">
                  <a:extLst>
                    <a:ext uri="{FF2B5EF4-FFF2-40B4-BE49-F238E27FC236}">
                      <a16:creationId xmlns:a16="http://schemas.microsoft.com/office/drawing/2014/main" id="{39F9481D-9FE9-492E-8DA4-AB945848CDA9}"/>
                    </a:ext>
                  </a:extLst>
                </p:cNvPr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id="{E7C6C043-B1A4-40BA-ADC3-1C0F49A331AA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41" name="PA-椭圆 267">
                    <a:extLst>
                      <a:ext uri="{FF2B5EF4-FFF2-40B4-BE49-F238E27FC236}">
                        <a16:creationId xmlns:a16="http://schemas.microsoft.com/office/drawing/2014/main" id="{C952289B-49D4-4D48-ACD4-2610A06DCFC6}"/>
                      </a:ext>
                    </a:extLst>
                  </p:cNvPr>
                  <p:cNvSpPr/>
                  <p:nvPr>
                    <p:custDataLst>
                      <p:tags r:id="rId15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PA-椭圆 268">
                    <a:extLst>
                      <a:ext uri="{FF2B5EF4-FFF2-40B4-BE49-F238E27FC236}">
                        <a16:creationId xmlns:a16="http://schemas.microsoft.com/office/drawing/2014/main" id="{E4A24A76-84A5-48A7-8DD1-4DCB62D27539}"/>
                      </a:ext>
                    </a:extLst>
                  </p:cNvPr>
                  <p:cNvSpPr/>
                  <p:nvPr>
                    <p:custDataLst>
                      <p:tags r:id="rId16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BF3CBB39-5CA5-44DF-A817-E473FC91F402}"/>
                  </a:ext>
                </a:extLst>
              </p:cNvPr>
              <p:cNvGrpSpPr/>
              <p:nvPr/>
            </p:nvGrpSpPr>
            <p:grpSpPr>
              <a:xfrm>
                <a:off x="10628721" y="1916223"/>
                <a:ext cx="125850" cy="673593"/>
                <a:chOff x="2844657" y="1916223"/>
                <a:chExt cx="125850" cy="673593"/>
              </a:xfrm>
              <a:grpFill/>
            </p:grpSpPr>
            <p:cxnSp>
              <p:nvCxnSpPr>
                <p:cNvPr id="35" name="PA-直接连接符 261">
                  <a:extLst>
                    <a:ext uri="{FF2B5EF4-FFF2-40B4-BE49-F238E27FC236}">
                      <a16:creationId xmlns:a16="http://schemas.microsoft.com/office/drawing/2014/main" id="{2D76B9A4-9825-4E96-AAAC-2BC6E80B69FC}"/>
                    </a:ext>
                  </a:extLst>
                </p:cNvPr>
                <p:cNvCxnSpPr/>
                <p:nvPr>
                  <p:custDataLst>
                    <p:tags r:id="rId11"/>
                  </p:custDataLst>
                </p:nvPr>
              </p:nvCxnSpPr>
              <p:spPr>
                <a:xfrm>
                  <a:off x="2903846" y="1916223"/>
                  <a:ext cx="0" cy="62230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" name="组合 35">
                  <a:extLst>
                    <a:ext uri="{FF2B5EF4-FFF2-40B4-BE49-F238E27FC236}">
                      <a16:creationId xmlns:a16="http://schemas.microsoft.com/office/drawing/2014/main" id="{DC932E08-F90E-4158-AAC6-4958C7C70F2C}"/>
                    </a:ext>
                  </a:extLst>
                </p:cNvPr>
                <p:cNvGrpSpPr/>
                <p:nvPr/>
              </p:nvGrpSpPr>
              <p:grpSpPr>
                <a:xfrm>
                  <a:off x="2844657" y="2463966"/>
                  <a:ext cx="125850" cy="125850"/>
                  <a:chOff x="2844657" y="2463966"/>
                  <a:chExt cx="125850" cy="125850"/>
                </a:xfrm>
                <a:grpFill/>
              </p:grpSpPr>
              <p:sp>
                <p:nvSpPr>
                  <p:cNvPr id="37" name="PA-椭圆 263">
                    <a:extLst>
                      <a:ext uri="{FF2B5EF4-FFF2-40B4-BE49-F238E27FC236}">
                        <a16:creationId xmlns:a16="http://schemas.microsoft.com/office/drawing/2014/main" id="{187AF0B5-20B4-4CA2-B567-D1CE96B80028}"/>
                      </a:ext>
                    </a:extLst>
                  </p:cNvPr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2844657" y="2463966"/>
                    <a:ext cx="125850" cy="1258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8" name="PA-椭圆 264">
                    <a:extLst>
                      <a:ext uri="{FF2B5EF4-FFF2-40B4-BE49-F238E27FC236}">
                        <a16:creationId xmlns:a16="http://schemas.microsoft.com/office/drawing/2014/main" id="{2DA1B078-E02B-434F-A473-4AB97C3447BF}"/>
                      </a:ext>
                    </a:extLst>
                  </p:cNvPr>
                  <p:cNvSpPr/>
                  <p:nvPr>
                    <p:custDataLst>
                      <p:tags r:id="rId13"/>
                    </p:custDataLst>
                  </p:nvPr>
                </p:nvSpPr>
                <p:spPr>
                  <a:xfrm flipH="1">
                    <a:off x="2873057" y="2492366"/>
                    <a:ext cx="69050" cy="69050"/>
                  </a:xfrm>
                  <a:prstGeom prst="ellipse">
                    <a:avLst/>
                  </a:prstGeom>
                  <a:grpFill/>
                  <a:ln>
                    <a:solidFill>
                      <a:schemeClr val="accent1"/>
                    </a:solidFill>
                  </a:ln>
                  <a:effectLst>
                    <a:outerShdw blurRad="774700" dist="38100" dir="2700000" algn="tl" rotWithShape="0">
                      <a:srgbClr val="0D004C">
                        <a:alpha val="37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11" name="PA-等腰三角形 301">
              <a:extLst>
                <a:ext uri="{FF2B5EF4-FFF2-40B4-BE49-F238E27FC236}">
                  <a16:creationId xmlns:a16="http://schemas.microsoft.com/office/drawing/2014/main" id="{F9D3D495-02A4-41DF-8D83-1574A47AEF10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10607678" y="2822599"/>
              <a:ext cx="107248" cy="72224"/>
            </a:xfrm>
            <a:prstGeom prst="triangl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D5711D0-4B35-4B28-B9F9-2743284C4AF1}"/>
                </a:ext>
              </a:extLst>
            </p:cNvPr>
            <p:cNvGrpSpPr/>
            <p:nvPr/>
          </p:nvGrpSpPr>
          <p:grpSpPr>
            <a:xfrm>
              <a:off x="1820055" y="2935705"/>
              <a:ext cx="8789531" cy="809068"/>
              <a:chOff x="1592370" y="3456657"/>
              <a:chExt cx="8789531" cy="809068"/>
            </a:xfrm>
          </p:grpSpPr>
          <p:sp>
            <p:nvSpPr>
              <p:cNvPr id="21" name="PA-文本框 86">
                <a:extLst>
                  <a:ext uri="{FF2B5EF4-FFF2-40B4-BE49-F238E27FC236}">
                    <a16:creationId xmlns:a16="http://schemas.microsoft.com/office/drawing/2014/main" id="{D2608B1D-6850-4E4E-A09E-1539B7BCC916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592370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2019.06.20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获拆</a:t>
                </a:r>
              </a:p>
            </p:txBody>
          </p:sp>
          <p:sp>
            <p:nvSpPr>
              <p:cNvPr id="22" name="PA-文本框 87">
                <a:extLst>
                  <a:ext uri="{FF2B5EF4-FFF2-40B4-BE49-F238E27FC236}">
                    <a16:creationId xmlns:a16="http://schemas.microsoft.com/office/drawing/2014/main" id="{5C779F7E-5EAD-4A53-A349-91F08B0A0E45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950639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2019.06.19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上线</a:t>
                </a:r>
              </a:p>
            </p:txBody>
          </p:sp>
          <p:sp>
            <p:nvSpPr>
              <p:cNvPr id="23" name="PA-文本框 88">
                <a:extLst>
                  <a:ext uri="{FF2B5EF4-FFF2-40B4-BE49-F238E27FC236}">
                    <a16:creationId xmlns:a16="http://schemas.microsoft.com/office/drawing/2014/main" id="{264A40F9-256B-4DD4-BBDB-3B14BBD410A5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280054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2019.03.18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kern="1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破百</a:t>
                </a:r>
                <a:endParaRPr lang="en-US" altLang="zh-CN" sz="1400" kern="1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PA-文本框 89">
                <a:extLst>
                  <a:ext uri="{FF2B5EF4-FFF2-40B4-BE49-F238E27FC236}">
                    <a16:creationId xmlns:a16="http://schemas.microsoft.com/office/drawing/2014/main" id="{EEBEFA8A-4A53-4D7D-B366-3592705669A0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5535730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2019.03.07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朋友圈</a:t>
                </a:r>
              </a:p>
            </p:txBody>
          </p:sp>
          <p:sp>
            <p:nvSpPr>
              <p:cNvPr id="25" name="PA-文本框 90">
                <a:extLst>
                  <a:ext uri="{FF2B5EF4-FFF2-40B4-BE49-F238E27FC236}">
                    <a16:creationId xmlns:a16="http://schemas.microsoft.com/office/drawing/2014/main" id="{67D0B63C-3AD6-4B81-98DA-955E5506E073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6893999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2018.12.10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用户</a:t>
                </a:r>
              </a:p>
            </p:txBody>
          </p:sp>
          <p:sp>
            <p:nvSpPr>
              <p:cNvPr id="26" name="PA-文本框 91">
                <a:extLst>
                  <a:ext uri="{FF2B5EF4-FFF2-40B4-BE49-F238E27FC236}">
                    <a16:creationId xmlns:a16="http://schemas.microsoft.com/office/drawing/2014/main" id="{76C7CBD6-A1A1-4702-8759-8AE30B878572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8149675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2018.11.23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上线</a:t>
                </a:r>
              </a:p>
            </p:txBody>
          </p:sp>
          <p:sp>
            <p:nvSpPr>
              <p:cNvPr id="27" name="PA-文本框 93">
                <a:extLst>
                  <a:ext uri="{FF2B5EF4-FFF2-40B4-BE49-F238E27FC236}">
                    <a16:creationId xmlns:a16="http://schemas.microsoft.com/office/drawing/2014/main" id="{09445882-3029-4AD9-B209-90D7EDA5D0A5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9405352" y="3456657"/>
                <a:ext cx="976549" cy="8090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</a:b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2018.07.26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系统</a:t>
                </a:r>
              </a:p>
            </p:txBody>
          </p:sp>
        </p:grpSp>
        <p:sp>
          <p:nvSpPr>
            <p:cNvPr id="13" name="PA-等腰三角形 180">
              <a:extLst>
                <a:ext uri="{FF2B5EF4-FFF2-40B4-BE49-F238E27FC236}">
                  <a16:creationId xmlns:a16="http://schemas.microsoft.com/office/drawing/2014/main" id="{4595476A-4153-4A34-A8C3-B56F724B324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V="1">
              <a:off x="1635037" y="4514389"/>
              <a:ext cx="107248" cy="72224"/>
            </a:xfrm>
            <a:prstGeom prst="triangl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PA-等腰三角形 181">
              <a:extLst>
                <a:ext uri="{FF2B5EF4-FFF2-40B4-BE49-F238E27FC236}">
                  <a16:creationId xmlns:a16="http://schemas.microsoft.com/office/drawing/2014/main" id="{2540165F-CE19-48E8-BD7E-38099EE7ED9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6200000" flipV="1">
              <a:off x="11617179" y="5432971"/>
              <a:ext cx="107248" cy="72224"/>
            </a:xfrm>
            <a:prstGeom prst="triangle">
              <a:avLst/>
            </a:pr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062CF255-758E-4193-907B-F19259AD58BA}"/>
                </a:ext>
              </a:extLst>
            </p:cNvPr>
            <p:cNvSpPr/>
            <p:nvPr/>
          </p:nvSpPr>
          <p:spPr>
            <a:xfrm>
              <a:off x="-991900" y="2108008"/>
              <a:ext cx="11951407" cy="171744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AE5AE24F-A15F-4F8C-AB0F-2D7E80FDBA30}"/>
                </a:ext>
              </a:extLst>
            </p:cNvPr>
            <p:cNvSpPr/>
            <p:nvPr/>
          </p:nvSpPr>
          <p:spPr>
            <a:xfrm flipH="1">
              <a:off x="1117530" y="3821440"/>
              <a:ext cx="11951407" cy="171744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id="{EF45814F-8836-49E1-B693-93CACBE8B22B}"/>
                </a:ext>
              </a:extLst>
            </p:cNvPr>
            <p:cNvSpPr/>
            <p:nvPr/>
          </p:nvSpPr>
          <p:spPr>
            <a:xfrm rot="10800000">
              <a:off x="10892308" y="2855005"/>
              <a:ext cx="129602" cy="111726"/>
            </a:xfrm>
            <a:prstGeom prst="triangle">
              <a:avLst/>
            </a:prstGeom>
            <a:noFill/>
            <a:ln>
              <a:gradFill>
                <a:gsLst>
                  <a:gs pos="0">
                    <a:srgbClr val="439AFF"/>
                  </a:gs>
                  <a:gs pos="100000">
                    <a:srgbClr val="439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1CC9CF9B-C18A-4608-839E-F4110D724185}"/>
                </a:ext>
              </a:extLst>
            </p:cNvPr>
            <p:cNvSpPr/>
            <p:nvPr/>
          </p:nvSpPr>
          <p:spPr>
            <a:xfrm rot="10800000">
              <a:off x="1057039" y="4571549"/>
              <a:ext cx="129602" cy="111726"/>
            </a:xfrm>
            <a:prstGeom prst="triangle">
              <a:avLst/>
            </a:prstGeom>
            <a:noFill/>
            <a:ln>
              <a:gradFill>
                <a:gsLst>
                  <a:gs pos="0">
                    <a:srgbClr val="439AFF"/>
                  </a:gs>
                  <a:gs pos="100000">
                    <a:srgbClr val="439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496506D1-A77F-486C-BB87-EB8A2E7E3A47}"/>
                </a:ext>
              </a:extLst>
            </p:cNvPr>
            <p:cNvSpPr/>
            <p:nvPr/>
          </p:nvSpPr>
          <p:spPr>
            <a:xfrm rot="5400000">
              <a:off x="11292174" y="5487653"/>
              <a:ext cx="129602" cy="111726"/>
            </a:xfrm>
            <a:prstGeom prst="triangle">
              <a:avLst/>
            </a:prstGeom>
            <a:noFill/>
            <a:ln>
              <a:gradFill>
                <a:gsLst>
                  <a:gs pos="0">
                    <a:srgbClr val="439AFF"/>
                  </a:gs>
                  <a:gs pos="100000">
                    <a:srgbClr val="439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542FEC52-C2D0-4BD9-B26A-E3E75FDB7034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时间轴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510985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图片 149" descr="图形用户界面&#10;&#10;描述已自动生成">
            <a:extLst>
              <a:ext uri="{FF2B5EF4-FFF2-40B4-BE49-F238E27FC236}">
                <a16:creationId xmlns:a16="http://schemas.microsoft.com/office/drawing/2014/main" id="{9BF470A5-988E-447D-ADA6-EBB4B7C3708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5379" y="593236"/>
            <a:ext cx="10341284" cy="6264764"/>
          </a:xfrm>
          <a:custGeom>
            <a:avLst/>
            <a:gdLst>
              <a:gd name="connsiteX0" fmla="*/ 5170642 w 10341284"/>
              <a:gd name="connsiteY0" fmla="*/ 0 h 6264764"/>
              <a:gd name="connsiteX1" fmla="*/ 10341284 w 10341284"/>
              <a:gd name="connsiteY1" fmla="*/ 5170641 h 6264764"/>
              <a:gd name="connsiteX2" fmla="*/ 10236235 w 10341284"/>
              <a:gd name="connsiteY2" fmla="*/ 6212706 h 6264764"/>
              <a:gd name="connsiteX3" fmla="*/ 10224220 w 10341284"/>
              <a:gd name="connsiteY3" fmla="*/ 6264764 h 6264764"/>
              <a:gd name="connsiteX4" fmla="*/ 117064 w 10341284"/>
              <a:gd name="connsiteY4" fmla="*/ 6264764 h 6264764"/>
              <a:gd name="connsiteX5" fmla="*/ 105049 w 10341284"/>
              <a:gd name="connsiteY5" fmla="*/ 6212706 h 6264764"/>
              <a:gd name="connsiteX6" fmla="*/ 0 w 10341284"/>
              <a:gd name="connsiteY6" fmla="*/ 5170641 h 6264764"/>
              <a:gd name="connsiteX7" fmla="*/ 5170642 w 10341284"/>
              <a:gd name="connsiteY7" fmla="*/ 0 h 626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41284" h="6264764">
                <a:moveTo>
                  <a:pt x="5170642" y="0"/>
                </a:moveTo>
                <a:cubicBezTo>
                  <a:pt x="8026309" y="0"/>
                  <a:pt x="10341284" y="2314975"/>
                  <a:pt x="10341284" y="5170641"/>
                </a:cubicBezTo>
                <a:cubicBezTo>
                  <a:pt x="10341284" y="5527600"/>
                  <a:pt x="10305112" y="5876110"/>
                  <a:pt x="10236235" y="6212706"/>
                </a:cubicBezTo>
                <a:lnTo>
                  <a:pt x="10224220" y="6264764"/>
                </a:lnTo>
                <a:lnTo>
                  <a:pt x="117064" y="6264764"/>
                </a:lnTo>
                <a:lnTo>
                  <a:pt x="105049" y="6212706"/>
                </a:lnTo>
                <a:cubicBezTo>
                  <a:pt x="36172" y="5876110"/>
                  <a:pt x="0" y="5527600"/>
                  <a:pt x="0" y="5170641"/>
                </a:cubicBezTo>
                <a:cubicBezTo>
                  <a:pt x="0" y="2314975"/>
                  <a:pt x="2314975" y="0"/>
                  <a:pt x="5170642" y="0"/>
                </a:cubicBezTo>
                <a:close/>
              </a:path>
            </a:pathLst>
          </a:custGeom>
        </p:spPr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D0BA3E7-180A-4939-9B6D-BE1368359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C07B53-767F-4B88-B22E-0B1A677ED77B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时间轴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5C02971-E0D8-4403-9B1B-724EC8BE6EC7}"/>
              </a:ext>
            </a:extLst>
          </p:cNvPr>
          <p:cNvGrpSpPr/>
          <p:nvPr/>
        </p:nvGrpSpPr>
        <p:grpSpPr>
          <a:xfrm>
            <a:off x="356805" y="3489411"/>
            <a:ext cx="1861228" cy="1946189"/>
            <a:chOff x="-619408" y="2670982"/>
            <a:chExt cx="1861228" cy="1946189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1E714F0-501F-40FD-9EAD-B5A1AE523D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1207" y="3938595"/>
              <a:ext cx="0" cy="678576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4C0B8F8-5700-4B62-85EE-8C2001FAA9D1}"/>
                </a:ext>
              </a:extLst>
            </p:cNvPr>
            <p:cNvSpPr txBox="1"/>
            <p:nvPr/>
          </p:nvSpPr>
          <p:spPr>
            <a:xfrm>
              <a:off x="-619408" y="3005914"/>
              <a:ext cx="1861228" cy="602319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安徽省</a:t>
              </a:r>
              <a:endParaRPr lang="en-US" altLang="zh-CN" sz="1600" b="1" dirty="0">
                <a:solidFill>
                  <a:schemeClr val="accent1"/>
                </a:solidFill>
              </a:endParaRPr>
            </a:p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第三甲种农业学校</a:t>
              </a:r>
              <a:endParaRPr lang="en-US" sz="16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C349945-9BA3-43F7-A9F8-1CEB8A85A4FB}"/>
                </a:ext>
              </a:extLst>
            </p:cNvPr>
            <p:cNvGrpSpPr/>
            <p:nvPr/>
          </p:nvGrpSpPr>
          <p:grpSpPr>
            <a:xfrm>
              <a:off x="-323654" y="2670982"/>
              <a:ext cx="1269721" cy="356098"/>
              <a:chOff x="-151319" y="1740983"/>
              <a:chExt cx="1269721" cy="356098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F3D4D361-3331-4977-B421-62CA0F88A7C7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145456" y="1776064"/>
                <a:ext cx="1257994" cy="28593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BFFEE0AB-D632-48AF-B055-351E7BA707A9}"/>
                  </a:ext>
                </a:extLst>
              </p:cNvPr>
              <p:cNvSpPr txBox="1"/>
              <p:nvPr/>
            </p:nvSpPr>
            <p:spPr>
              <a:xfrm>
                <a:off x="-151319" y="1740983"/>
                <a:ext cx="1269721" cy="35609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accent1"/>
                    </a:solidFill>
                  </a:rPr>
                  <a:t>1918-1926</a:t>
                </a:r>
                <a:endParaRPr lang="en-US" sz="1600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364E2BF5-3F94-415E-AD5B-35F7514BC8C3}"/>
                </a:ext>
              </a:extLst>
            </p:cNvPr>
            <p:cNvSpPr txBox="1"/>
            <p:nvPr/>
          </p:nvSpPr>
          <p:spPr>
            <a:xfrm>
              <a:off x="-3847" y="3521336"/>
              <a:ext cx="630122" cy="356098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建校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49C0C93-67ED-414F-8200-F3187C79D698}"/>
              </a:ext>
            </a:extLst>
          </p:cNvPr>
          <p:cNvGrpSpPr/>
          <p:nvPr/>
        </p:nvGrpSpPr>
        <p:grpSpPr>
          <a:xfrm>
            <a:off x="2643289" y="3039464"/>
            <a:ext cx="1269721" cy="1478349"/>
            <a:chOff x="1559115" y="2161239"/>
            <a:chExt cx="1269721" cy="1478349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41DD9748-9112-46A4-A31C-741E4919A4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93974" y="3242147"/>
              <a:ext cx="0" cy="397441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47D53B8F-1122-4ACD-9253-1DFBC2EF34A1}"/>
                </a:ext>
              </a:extLst>
            </p:cNvPr>
            <p:cNvGrpSpPr/>
            <p:nvPr/>
          </p:nvGrpSpPr>
          <p:grpSpPr>
            <a:xfrm>
              <a:off x="1559115" y="2161239"/>
              <a:ext cx="1269721" cy="711669"/>
              <a:chOff x="1559115" y="1324206"/>
              <a:chExt cx="1269721" cy="711669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17ADB31E-8575-4646-AEBA-7D06E6E813B0}"/>
                  </a:ext>
                </a:extLst>
              </p:cNvPr>
              <p:cNvSpPr txBox="1"/>
              <p:nvPr/>
            </p:nvSpPr>
            <p:spPr>
              <a:xfrm>
                <a:off x="1673731" y="1679777"/>
                <a:ext cx="1040492" cy="35609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六安师范</a:t>
                </a:r>
                <a:endParaRPr lang="en-US" sz="16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E71A5B13-8F09-4F62-955F-2FF327C944DD}"/>
                  </a:ext>
                </a:extLst>
              </p:cNvPr>
              <p:cNvGrpSpPr/>
              <p:nvPr/>
            </p:nvGrpSpPr>
            <p:grpSpPr>
              <a:xfrm>
                <a:off x="1559115" y="1324206"/>
                <a:ext cx="1269721" cy="356098"/>
                <a:chOff x="241731" y="1659596"/>
                <a:chExt cx="1269721" cy="356098"/>
              </a:xfrm>
            </p:grpSpPr>
            <p:sp>
              <p:nvSpPr>
                <p:cNvPr id="66" name="矩形: 圆角 65">
                  <a:extLst>
                    <a:ext uri="{FF2B5EF4-FFF2-40B4-BE49-F238E27FC236}">
                      <a16:creationId xmlns:a16="http://schemas.microsoft.com/office/drawing/2014/main" id="{4E116B24-9002-4250-AF54-48C8CB7C1D94}"/>
                    </a:ext>
                  </a:extLst>
                </p:cNvPr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247593" y="1694677"/>
                  <a:ext cx="1257994" cy="285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814" tIns="54407" rIns="108814" bIns="54407"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D9C3215C-8882-4AA9-B86D-46FFC92DC746}"/>
                    </a:ext>
                  </a:extLst>
                </p:cNvPr>
                <p:cNvSpPr txBox="1"/>
                <p:nvPr/>
              </p:nvSpPr>
              <p:spPr>
                <a:xfrm>
                  <a:off x="241731" y="1659596"/>
                  <a:ext cx="1269721" cy="356098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8814" tIns="54407" rIns="108814" bIns="54407" anchor="ctr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solidFill>
                        <a:schemeClr val="accent1"/>
                      </a:solidFill>
                    </a:rPr>
                    <a:t>1951-1958</a:t>
                  </a:r>
                  <a:endParaRPr lang="en-US" sz="16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5823ECA3-AFE4-48A5-AA2B-A4FCC8C6EF39}"/>
                </a:ext>
              </a:extLst>
            </p:cNvPr>
            <p:cNvSpPr txBox="1"/>
            <p:nvPr/>
          </p:nvSpPr>
          <p:spPr>
            <a:xfrm>
              <a:off x="1878914" y="2792961"/>
              <a:ext cx="630122" cy="356098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改名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20C39D8-C67C-4761-A2C1-B3202BB2FC6B}"/>
              </a:ext>
            </a:extLst>
          </p:cNvPr>
          <p:cNvGrpSpPr/>
          <p:nvPr/>
        </p:nvGrpSpPr>
        <p:grpSpPr>
          <a:xfrm>
            <a:off x="4604657" y="2823271"/>
            <a:ext cx="1269721" cy="1595740"/>
            <a:chOff x="1922928" y="2051413"/>
            <a:chExt cx="1269721" cy="1595740"/>
          </a:xfrm>
        </p:grpSpPr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988C1D2D-1574-489B-A7C4-E2D76E90E4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57784" y="3132323"/>
              <a:ext cx="0" cy="514830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E1164384-BA40-4E09-9DCE-3A8F60ACC4D6}"/>
                </a:ext>
              </a:extLst>
            </p:cNvPr>
            <p:cNvGrpSpPr/>
            <p:nvPr/>
          </p:nvGrpSpPr>
          <p:grpSpPr>
            <a:xfrm>
              <a:off x="1922928" y="2051413"/>
              <a:ext cx="1269721" cy="711669"/>
              <a:chOff x="1922928" y="1214380"/>
              <a:chExt cx="1269721" cy="711669"/>
            </a:xfrm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D0E65CFF-42F3-4E6C-BC9F-BCC36A9988A4}"/>
                  </a:ext>
                </a:extLst>
              </p:cNvPr>
              <p:cNvSpPr txBox="1"/>
              <p:nvPr/>
            </p:nvSpPr>
            <p:spPr>
              <a:xfrm>
                <a:off x="2037543" y="1569951"/>
                <a:ext cx="1040491" cy="35609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皖西师范</a:t>
                </a:r>
                <a:endParaRPr lang="en-US" sz="16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803CAA02-0B82-4ED0-8A0C-DCBE8940CA35}"/>
                  </a:ext>
                </a:extLst>
              </p:cNvPr>
              <p:cNvGrpSpPr/>
              <p:nvPr/>
            </p:nvGrpSpPr>
            <p:grpSpPr>
              <a:xfrm>
                <a:off x="1922928" y="1214380"/>
                <a:ext cx="1269721" cy="356098"/>
                <a:chOff x="605544" y="1549770"/>
                <a:chExt cx="1269721" cy="356098"/>
              </a:xfrm>
            </p:grpSpPr>
            <p:sp>
              <p:nvSpPr>
                <p:cNvPr id="93" name="矩形: 圆角 92">
                  <a:extLst>
                    <a:ext uri="{FF2B5EF4-FFF2-40B4-BE49-F238E27FC236}">
                      <a16:creationId xmlns:a16="http://schemas.microsoft.com/office/drawing/2014/main" id="{72AA8858-EAA0-492B-8841-6E1B1B0CF8D9}"/>
                    </a:ext>
                  </a:extLst>
                </p:cNvPr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611403" y="1584852"/>
                  <a:ext cx="1257994" cy="2859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814" tIns="54407" rIns="108814" bIns="54407"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94" name="文本框 93">
                  <a:extLst>
                    <a:ext uri="{FF2B5EF4-FFF2-40B4-BE49-F238E27FC236}">
                      <a16:creationId xmlns:a16="http://schemas.microsoft.com/office/drawing/2014/main" id="{05E34227-4699-4366-8D34-F5953A2D892D}"/>
                    </a:ext>
                  </a:extLst>
                </p:cNvPr>
                <p:cNvSpPr txBox="1"/>
                <p:nvPr/>
              </p:nvSpPr>
              <p:spPr>
                <a:xfrm>
                  <a:off x="605544" y="1549770"/>
                  <a:ext cx="1269721" cy="356098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8814" tIns="54407" rIns="108814" bIns="54407" anchor="ctr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solidFill>
                        <a:schemeClr val="accent1"/>
                      </a:solidFill>
                    </a:rPr>
                    <a:t>1975-1977</a:t>
                  </a:r>
                  <a:endParaRPr lang="en-US" sz="16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38D5270E-9E56-4A64-8BCD-A7CC1942E806}"/>
                </a:ext>
              </a:extLst>
            </p:cNvPr>
            <p:cNvSpPr txBox="1"/>
            <p:nvPr/>
          </p:nvSpPr>
          <p:spPr>
            <a:xfrm>
              <a:off x="2242728" y="2683137"/>
              <a:ext cx="630122" cy="356098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更名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E2049577-87CA-452A-A9E7-94334A34E0D2}"/>
              </a:ext>
            </a:extLst>
          </p:cNvPr>
          <p:cNvGrpSpPr/>
          <p:nvPr/>
        </p:nvGrpSpPr>
        <p:grpSpPr>
          <a:xfrm>
            <a:off x="6566021" y="2547139"/>
            <a:ext cx="1450861" cy="2051889"/>
            <a:chOff x="2200999" y="2010931"/>
            <a:chExt cx="1450861" cy="2003541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C67A88D-4F8C-40C0-BFA4-6FE8D47D1E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26425" y="3087647"/>
              <a:ext cx="0" cy="926825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33697C4A-602B-421D-BC55-9898E62DA293}"/>
                </a:ext>
              </a:extLst>
            </p:cNvPr>
            <p:cNvGrpSpPr/>
            <p:nvPr/>
          </p:nvGrpSpPr>
          <p:grpSpPr>
            <a:xfrm>
              <a:off x="2200999" y="2010931"/>
              <a:ext cx="1450861" cy="703282"/>
              <a:chOff x="2200999" y="1173898"/>
              <a:chExt cx="1450861" cy="703282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12CF1A46-37C2-4FA9-A1FE-D66898D5F366}"/>
                  </a:ext>
                </a:extLst>
              </p:cNvPr>
              <p:cNvSpPr txBox="1"/>
              <p:nvPr/>
            </p:nvSpPr>
            <p:spPr>
              <a:xfrm>
                <a:off x="2200999" y="1529472"/>
                <a:ext cx="1450861" cy="34770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皖西联合大学</a:t>
                </a:r>
                <a:endParaRPr lang="en-US" sz="16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8267769A-101A-494A-ADE7-02E0068DC87C}"/>
                  </a:ext>
                </a:extLst>
              </p:cNvPr>
              <p:cNvGrpSpPr/>
              <p:nvPr/>
            </p:nvGrpSpPr>
            <p:grpSpPr>
              <a:xfrm>
                <a:off x="2291569" y="1173898"/>
                <a:ext cx="1269721" cy="347707"/>
                <a:chOff x="974185" y="1509288"/>
                <a:chExt cx="1269721" cy="347707"/>
              </a:xfrm>
            </p:grpSpPr>
            <p:sp>
              <p:nvSpPr>
                <p:cNvPr id="103" name="矩形: 圆角 102">
                  <a:extLst>
                    <a:ext uri="{FF2B5EF4-FFF2-40B4-BE49-F238E27FC236}">
                      <a16:creationId xmlns:a16="http://schemas.microsoft.com/office/drawing/2014/main" id="{F29FC90A-39C9-4001-82AC-30D49BF0DB8F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980044" y="1540175"/>
                  <a:ext cx="1257994" cy="2859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814" tIns="54407" rIns="108814" bIns="54407"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04" name="文本框 103">
                  <a:extLst>
                    <a:ext uri="{FF2B5EF4-FFF2-40B4-BE49-F238E27FC236}">
                      <a16:creationId xmlns:a16="http://schemas.microsoft.com/office/drawing/2014/main" id="{66BD81B5-A0EB-4D5A-8BA9-F2F1CDF3E610}"/>
                    </a:ext>
                  </a:extLst>
                </p:cNvPr>
                <p:cNvSpPr txBox="1"/>
                <p:nvPr/>
              </p:nvSpPr>
              <p:spPr>
                <a:xfrm>
                  <a:off x="974185" y="1509288"/>
                  <a:ext cx="1269721" cy="347707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8814" tIns="54407" rIns="108814" bIns="54407" anchor="ctr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solidFill>
                        <a:schemeClr val="accent1"/>
                      </a:solidFill>
                    </a:rPr>
                    <a:t>1985-2000</a:t>
                  </a:r>
                  <a:endParaRPr lang="en-US" sz="16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C8515830-8690-478F-898B-71B5EF89AD25}"/>
                </a:ext>
              </a:extLst>
            </p:cNvPr>
            <p:cNvSpPr txBox="1"/>
            <p:nvPr/>
          </p:nvSpPr>
          <p:spPr>
            <a:xfrm>
              <a:off x="2611366" y="2642656"/>
              <a:ext cx="630122" cy="347707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联合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42E376D2-68E4-4F36-99C4-B59058571F38}"/>
              </a:ext>
            </a:extLst>
          </p:cNvPr>
          <p:cNvGrpSpPr/>
          <p:nvPr/>
        </p:nvGrpSpPr>
        <p:grpSpPr>
          <a:xfrm>
            <a:off x="8617957" y="2350080"/>
            <a:ext cx="1257994" cy="2990858"/>
            <a:chOff x="2661239" y="1963630"/>
            <a:chExt cx="1257994" cy="2920386"/>
          </a:xfrm>
        </p:grpSpPr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06510610-4BED-41F2-9424-93ECFBF43E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90236" y="3040346"/>
              <a:ext cx="0" cy="1843670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2665118E-22D4-4776-B2CF-0B6792F4754D}"/>
                </a:ext>
              </a:extLst>
            </p:cNvPr>
            <p:cNvGrpSpPr/>
            <p:nvPr/>
          </p:nvGrpSpPr>
          <p:grpSpPr>
            <a:xfrm>
              <a:off x="2661239" y="1963630"/>
              <a:ext cx="1257994" cy="703281"/>
              <a:chOff x="2661239" y="1126597"/>
              <a:chExt cx="1257994" cy="703281"/>
            </a:xfrm>
          </p:grpSpPr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87DA412D-BA5C-4111-966E-06E06B91A3A9}"/>
                  </a:ext>
                </a:extLst>
              </p:cNvPr>
              <p:cNvSpPr txBox="1"/>
              <p:nvPr/>
            </p:nvSpPr>
            <p:spPr>
              <a:xfrm>
                <a:off x="2769999" y="1482170"/>
                <a:ext cx="1040492" cy="34770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皖西学院</a:t>
                </a:r>
                <a:endParaRPr lang="en-US" sz="16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1ED50656-93D7-4417-8B7C-9D482EDC093B}"/>
                  </a:ext>
                </a:extLst>
              </p:cNvPr>
              <p:cNvGrpSpPr/>
              <p:nvPr/>
            </p:nvGrpSpPr>
            <p:grpSpPr>
              <a:xfrm>
                <a:off x="2661239" y="1126597"/>
                <a:ext cx="1257994" cy="347707"/>
                <a:chOff x="1343855" y="1461987"/>
                <a:chExt cx="1257994" cy="347707"/>
              </a:xfrm>
            </p:grpSpPr>
            <p:sp>
              <p:nvSpPr>
                <p:cNvPr id="113" name="矩形: 圆角 112">
                  <a:extLst>
                    <a:ext uri="{FF2B5EF4-FFF2-40B4-BE49-F238E27FC236}">
                      <a16:creationId xmlns:a16="http://schemas.microsoft.com/office/drawing/2014/main" id="{F13B9E1B-B76D-4509-8B6A-6D9F8A3A73B6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1343855" y="1492874"/>
                  <a:ext cx="1257994" cy="2859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814" tIns="54407" rIns="108814" bIns="54407"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14" name="文本框 113">
                  <a:extLst>
                    <a:ext uri="{FF2B5EF4-FFF2-40B4-BE49-F238E27FC236}">
                      <a16:creationId xmlns:a16="http://schemas.microsoft.com/office/drawing/2014/main" id="{979BA74F-F42F-4C77-A1D4-3FB319901AB7}"/>
                    </a:ext>
                  </a:extLst>
                </p:cNvPr>
                <p:cNvSpPr txBox="1"/>
                <p:nvPr/>
              </p:nvSpPr>
              <p:spPr>
                <a:xfrm>
                  <a:off x="1622531" y="1461987"/>
                  <a:ext cx="700655" cy="347707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8814" tIns="54407" rIns="108814" bIns="54407" anchor="ctr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solidFill>
                        <a:schemeClr val="accent1"/>
                      </a:solidFill>
                    </a:rPr>
                    <a:t>2018</a:t>
                  </a:r>
                  <a:endParaRPr lang="en-US" sz="16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09DEFD5F-2A86-4778-A491-EAE8C6A9991B}"/>
                </a:ext>
              </a:extLst>
            </p:cNvPr>
            <p:cNvSpPr txBox="1"/>
            <p:nvPr/>
          </p:nvSpPr>
          <p:spPr>
            <a:xfrm>
              <a:off x="2975181" y="2595355"/>
              <a:ext cx="630122" cy="347707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校庆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2566B8A5-7764-49DF-B537-F3044429DC52}"/>
              </a:ext>
            </a:extLst>
          </p:cNvPr>
          <p:cNvGrpSpPr/>
          <p:nvPr/>
        </p:nvGrpSpPr>
        <p:grpSpPr>
          <a:xfrm>
            <a:off x="10477026" y="1964115"/>
            <a:ext cx="1257994" cy="3305701"/>
            <a:chOff x="3020218" y="1916319"/>
            <a:chExt cx="1257994" cy="3227810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E4073D5B-4AB5-4AD4-9DD9-49DF72B2AC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49215" y="2993033"/>
              <a:ext cx="0" cy="2151096"/>
            </a:xfrm>
            <a:prstGeom prst="line">
              <a:avLst/>
            </a:prstGeom>
            <a:ln w="7557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6E1AD9B0-6F55-40E7-A8A0-B29F1149D0A0}"/>
                </a:ext>
              </a:extLst>
            </p:cNvPr>
            <p:cNvGrpSpPr/>
            <p:nvPr/>
          </p:nvGrpSpPr>
          <p:grpSpPr>
            <a:xfrm>
              <a:off x="3020218" y="1916319"/>
              <a:ext cx="1257994" cy="703280"/>
              <a:chOff x="3020218" y="1079286"/>
              <a:chExt cx="1257994" cy="703280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B1DCB127-EE4F-4BB5-90C3-1B96E92C0532}"/>
                  </a:ext>
                </a:extLst>
              </p:cNvPr>
              <p:cNvSpPr txBox="1"/>
              <p:nvPr/>
            </p:nvSpPr>
            <p:spPr>
              <a:xfrm>
                <a:off x="3128979" y="1434858"/>
                <a:ext cx="1040492" cy="347708"/>
              </a:xfrm>
              <a:prstGeom prst="rect">
                <a:avLst/>
              </a:prstGeom>
              <a:noFill/>
              <a:effectLst/>
            </p:spPr>
            <p:txBody>
              <a:bodyPr wrap="none" lIns="108814" tIns="54407" rIns="108814" bIns="54407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皖西学院</a:t>
                </a:r>
                <a:endParaRPr lang="en-US" sz="16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61C03337-2D12-4010-AD9D-BC6B8E77C5E5}"/>
                  </a:ext>
                </a:extLst>
              </p:cNvPr>
              <p:cNvGrpSpPr/>
              <p:nvPr/>
            </p:nvGrpSpPr>
            <p:grpSpPr>
              <a:xfrm>
                <a:off x="3020218" y="1079286"/>
                <a:ext cx="1257994" cy="347707"/>
                <a:chOff x="1702834" y="1414676"/>
                <a:chExt cx="1257994" cy="347707"/>
              </a:xfrm>
            </p:grpSpPr>
            <p:sp>
              <p:nvSpPr>
                <p:cNvPr id="121" name="矩形: 圆角 120">
                  <a:extLst>
                    <a:ext uri="{FF2B5EF4-FFF2-40B4-BE49-F238E27FC236}">
                      <a16:creationId xmlns:a16="http://schemas.microsoft.com/office/drawing/2014/main" id="{96453F28-66A5-4DA6-8972-8658590F05CC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1702834" y="1445563"/>
                  <a:ext cx="1257994" cy="2859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814" tIns="54407" rIns="108814" bIns="54407"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id="{E3C18A1B-CA4D-4E56-9203-5FC75D4FC71F}"/>
                    </a:ext>
                  </a:extLst>
                </p:cNvPr>
                <p:cNvSpPr txBox="1"/>
                <p:nvPr/>
              </p:nvSpPr>
              <p:spPr>
                <a:xfrm>
                  <a:off x="1981509" y="1414676"/>
                  <a:ext cx="700655" cy="347707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8814" tIns="54407" rIns="108814" bIns="54407" anchor="ctr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solidFill>
                        <a:schemeClr val="accent1"/>
                      </a:solidFill>
                    </a:rPr>
                    <a:t>2022</a:t>
                  </a:r>
                  <a:endParaRPr lang="en-US" sz="16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0B51D139-BA0E-43AF-ABAC-D94EC2CACACF}"/>
                </a:ext>
              </a:extLst>
            </p:cNvPr>
            <p:cNvSpPr txBox="1"/>
            <p:nvPr/>
          </p:nvSpPr>
          <p:spPr>
            <a:xfrm>
              <a:off x="3334162" y="2548044"/>
              <a:ext cx="630122" cy="347707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至今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66BB48AF-BA9C-40BF-B4BC-4421408D386A}"/>
              </a:ext>
            </a:extLst>
          </p:cNvPr>
          <p:cNvGrpSpPr/>
          <p:nvPr/>
        </p:nvGrpSpPr>
        <p:grpSpPr>
          <a:xfrm>
            <a:off x="587376" y="1190446"/>
            <a:ext cx="8653481" cy="1011314"/>
            <a:chOff x="587376" y="1114897"/>
            <a:chExt cx="8653481" cy="1011314"/>
          </a:xfrm>
        </p:grpSpPr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4795885-B09F-43CB-9223-CF7214EDD43D}"/>
                </a:ext>
              </a:extLst>
            </p:cNvPr>
            <p:cNvSpPr txBox="1"/>
            <p:nvPr/>
          </p:nvSpPr>
          <p:spPr>
            <a:xfrm>
              <a:off x="612188" y="1501040"/>
              <a:ext cx="8628669" cy="6251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i="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学校位于四面环水、风景秀丽的月亮岛上，校园内建筑设施、自然景观、人文气息相映成趣，构成了全国高校中独具特色的“湖中学府”“岛上高校”的滨水生态校园，被网友誉为“最美岛上大学”。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EC0D9249-7770-46BE-9193-2A2A9502494B}"/>
                </a:ext>
              </a:extLst>
            </p:cNvPr>
            <p:cNvSpPr txBox="1"/>
            <p:nvPr/>
          </p:nvSpPr>
          <p:spPr>
            <a:xfrm>
              <a:off x="587376" y="1114897"/>
              <a:ext cx="1245675" cy="417653"/>
            </a:xfrm>
            <a:prstGeom prst="rect">
              <a:avLst/>
            </a:prstGeom>
            <a:noFill/>
            <a:effectLst/>
          </p:spPr>
          <p:txBody>
            <a:bodyPr wrap="none" lIns="108814" tIns="54407" rIns="108814" bIns="54407" anchor="ctr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皖西学院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5683EF99-6401-4827-A813-8C11E38B52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060294"/>
            <a:ext cx="12192000" cy="278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087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E4E9A44B-FC7F-48F5-95E5-FCC25DAE94E9}"/>
              </a:ext>
            </a:extLst>
          </p:cNvPr>
          <p:cNvSpPr/>
          <p:nvPr/>
        </p:nvSpPr>
        <p:spPr>
          <a:xfrm flipV="1">
            <a:off x="-30481" y="2844106"/>
            <a:ext cx="13348311" cy="1148727"/>
          </a:xfrm>
          <a:custGeom>
            <a:avLst/>
            <a:gdLst>
              <a:gd name="connsiteX0" fmla="*/ 0 w 12974320"/>
              <a:gd name="connsiteY0" fmla="*/ 1198880 h 1737365"/>
              <a:gd name="connsiteX1" fmla="*/ 2306320 w 12974320"/>
              <a:gd name="connsiteY1" fmla="*/ 50800 h 1737365"/>
              <a:gd name="connsiteX2" fmla="*/ 4612640 w 12974320"/>
              <a:gd name="connsiteY2" fmla="*/ 1737360 h 1737365"/>
              <a:gd name="connsiteX3" fmla="*/ 7802880 w 12974320"/>
              <a:gd name="connsiteY3" fmla="*/ 30480 h 1737365"/>
              <a:gd name="connsiteX4" fmla="*/ 10424160 w 12974320"/>
              <a:gd name="connsiteY4" fmla="*/ 1666240 h 1737365"/>
              <a:gd name="connsiteX5" fmla="*/ 12974320 w 12974320"/>
              <a:gd name="connsiteY5" fmla="*/ 0 h 1737365"/>
              <a:gd name="connsiteX0" fmla="*/ 0 w 12974320"/>
              <a:gd name="connsiteY0" fmla="*/ 1198880 h 1808490"/>
              <a:gd name="connsiteX1" fmla="*/ 2306320 w 12974320"/>
              <a:gd name="connsiteY1" fmla="*/ 50800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747520 w 12974320"/>
              <a:gd name="connsiteY1" fmla="*/ 152891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38307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38307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23722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3167360"/>
              <a:gd name="connsiteY0" fmla="*/ 1607245 h 1808490"/>
              <a:gd name="connsiteX1" fmla="*/ 2011680 w 13167360"/>
              <a:gd name="connsiteY1" fmla="*/ 123722 h 1808490"/>
              <a:gd name="connsiteX2" fmla="*/ 4805680 w 13167360"/>
              <a:gd name="connsiteY2" fmla="*/ 1737360 h 1808490"/>
              <a:gd name="connsiteX3" fmla="*/ 7995920 w 13167360"/>
              <a:gd name="connsiteY3" fmla="*/ 30480 h 1808490"/>
              <a:gd name="connsiteX4" fmla="*/ 10596880 w 13167360"/>
              <a:gd name="connsiteY4" fmla="*/ 1808480 h 1808490"/>
              <a:gd name="connsiteX5" fmla="*/ 13167360 w 13167360"/>
              <a:gd name="connsiteY5" fmla="*/ 0 h 1808490"/>
              <a:gd name="connsiteX0" fmla="*/ 0 w 13167360"/>
              <a:gd name="connsiteY0" fmla="*/ 1607245 h 1808490"/>
              <a:gd name="connsiteX1" fmla="*/ 2021840 w 13167360"/>
              <a:gd name="connsiteY1" fmla="*/ 240398 h 1808490"/>
              <a:gd name="connsiteX2" fmla="*/ 4805680 w 13167360"/>
              <a:gd name="connsiteY2" fmla="*/ 1737360 h 1808490"/>
              <a:gd name="connsiteX3" fmla="*/ 7995920 w 13167360"/>
              <a:gd name="connsiteY3" fmla="*/ 30480 h 1808490"/>
              <a:gd name="connsiteX4" fmla="*/ 10596880 w 13167360"/>
              <a:gd name="connsiteY4" fmla="*/ 1808480 h 1808490"/>
              <a:gd name="connsiteX5" fmla="*/ 13167360 w 13167360"/>
              <a:gd name="connsiteY5" fmla="*/ 0 h 1808490"/>
              <a:gd name="connsiteX0" fmla="*/ 0 w 13167360"/>
              <a:gd name="connsiteY0" fmla="*/ 1607245 h 1840019"/>
              <a:gd name="connsiteX1" fmla="*/ 2021840 w 13167360"/>
              <a:gd name="connsiteY1" fmla="*/ 240398 h 1840019"/>
              <a:gd name="connsiteX2" fmla="*/ 4815840 w 13167360"/>
              <a:gd name="connsiteY2" fmla="*/ 1839452 h 1840019"/>
              <a:gd name="connsiteX3" fmla="*/ 7995920 w 13167360"/>
              <a:gd name="connsiteY3" fmla="*/ 30480 h 1840019"/>
              <a:gd name="connsiteX4" fmla="*/ 10596880 w 13167360"/>
              <a:gd name="connsiteY4" fmla="*/ 1808480 h 1840019"/>
              <a:gd name="connsiteX5" fmla="*/ 13167360 w 13167360"/>
              <a:gd name="connsiteY5" fmla="*/ 0 h 1840019"/>
              <a:gd name="connsiteX0" fmla="*/ 0 w 13177520"/>
              <a:gd name="connsiteY0" fmla="*/ 1796843 h 1840008"/>
              <a:gd name="connsiteX1" fmla="*/ 2032000 w 13177520"/>
              <a:gd name="connsiteY1" fmla="*/ 240398 h 1840008"/>
              <a:gd name="connsiteX2" fmla="*/ 4826000 w 13177520"/>
              <a:gd name="connsiteY2" fmla="*/ 1839452 h 1840008"/>
              <a:gd name="connsiteX3" fmla="*/ 8006080 w 13177520"/>
              <a:gd name="connsiteY3" fmla="*/ 30480 h 1840008"/>
              <a:gd name="connsiteX4" fmla="*/ 10607040 w 13177520"/>
              <a:gd name="connsiteY4" fmla="*/ 1808480 h 1840008"/>
              <a:gd name="connsiteX5" fmla="*/ 13177520 w 13177520"/>
              <a:gd name="connsiteY5" fmla="*/ 0 h 1840008"/>
              <a:gd name="connsiteX0" fmla="*/ 0 w 13177520"/>
              <a:gd name="connsiteY0" fmla="*/ 1796843 h 1840384"/>
              <a:gd name="connsiteX1" fmla="*/ 2763520 w 13177520"/>
              <a:gd name="connsiteY1" fmla="*/ 298736 h 1840384"/>
              <a:gd name="connsiteX2" fmla="*/ 4826000 w 13177520"/>
              <a:gd name="connsiteY2" fmla="*/ 1839452 h 1840384"/>
              <a:gd name="connsiteX3" fmla="*/ 8006080 w 13177520"/>
              <a:gd name="connsiteY3" fmla="*/ 30480 h 1840384"/>
              <a:gd name="connsiteX4" fmla="*/ 10607040 w 13177520"/>
              <a:gd name="connsiteY4" fmla="*/ 1808480 h 1840384"/>
              <a:gd name="connsiteX5" fmla="*/ 13177520 w 13177520"/>
              <a:gd name="connsiteY5" fmla="*/ 0 h 1840384"/>
              <a:gd name="connsiteX0" fmla="*/ 0 w 13177520"/>
              <a:gd name="connsiteY0" fmla="*/ 1796843 h 1808491"/>
              <a:gd name="connsiteX1" fmla="*/ 2763520 w 13177520"/>
              <a:gd name="connsiteY1" fmla="*/ 298736 h 1808491"/>
              <a:gd name="connsiteX2" fmla="*/ 4876800 w 13177520"/>
              <a:gd name="connsiteY2" fmla="*/ 1168567 h 1808491"/>
              <a:gd name="connsiteX3" fmla="*/ 8006080 w 13177520"/>
              <a:gd name="connsiteY3" fmla="*/ 30480 h 1808491"/>
              <a:gd name="connsiteX4" fmla="*/ 10607040 w 13177520"/>
              <a:gd name="connsiteY4" fmla="*/ 1808480 h 1808491"/>
              <a:gd name="connsiteX5" fmla="*/ 13177520 w 13177520"/>
              <a:gd name="connsiteY5" fmla="*/ 0 h 1808491"/>
              <a:gd name="connsiteX0" fmla="*/ 0 w 13177520"/>
              <a:gd name="connsiteY0" fmla="*/ 1796843 h 1808492"/>
              <a:gd name="connsiteX1" fmla="*/ 2763520 w 13177520"/>
              <a:gd name="connsiteY1" fmla="*/ 298736 h 1808492"/>
              <a:gd name="connsiteX2" fmla="*/ 4876800 w 13177520"/>
              <a:gd name="connsiteY2" fmla="*/ 1168567 h 1808492"/>
              <a:gd name="connsiteX3" fmla="*/ 6990080 w 13177520"/>
              <a:gd name="connsiteY3" fmla="*/ 278415 h 1808492"/>
              <a:gd name="connsiteX4" fmla="*/ 10607040 w 13177520"/>
              <a:gd name="connsiteY4" fmla="*/ 1808480 h 1808492"/>
              <a:gd name="connsiteX5" fmla="*/ 13177520 w 13177520"/>
              <a:gd name="connsiteY5" fmla="*/ 0 h 1808492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83040 w 13177520"/>
              <a:gd name="connsiteY4" fmla="*/ 1137595 h 1796843"/>
              <a:gd name="connsiteX5" fmla="*/ 13177520 w 13177520"/>
              <a:gd name="connsiteY5" fmla="*/ 0 h 1796843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72880 w 13177520"/>
              <a:gd name="connsiteY4" fmla="*/ 1137595 h 1796843"/>
              <a:gd name="connsiteX5" fmla="*/ 13177520 w 13177520"/>
              <a:gd name="connsiteY5" fmla="*/ 0 h 1796843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72880 w 13177520"/>
              <a:gd name="connsiteY4" fmla="*/ 1137595 h 1796843"/>
              <a:gd name="connsiteX5" fmla="*/ 13177520 w 13177520"/>
              <a:gd name="connsiteY5" fmla="*/ 0 h 1796843"/>
              <a:gd name="connsiteX0" fmla="*/ 0 w 12587211"/>
              <a:gd name="connsiteY0" fmla="*/ 1518451 h 1518451"/>
              <a:gd name="connsiteX1" fmla="*/ 2763520 w 12587211"/>
              <a:gd name="connsiteY1" fmla="*/ 20344 h 1518451"/>
              <a:gd name="connsiteX2" fmla="*/ 4876800 w 12587211"/>
              <a:gd name="connsiteY2" fmla="*/ 890175 h 1518451"/>
              <a:gd name="connsiteX3" fmla="*/ 6990080 w 12587211"/>
              <a:gd name="connsiteY3" fmla="*/ 23 h 1518451"/>
              <a:gd name="connsiteX4" fmla="*/ 9072880 w 12587211"/>
              <a:gd name="connsiteY4" fmla="*/ 859203 h 1518451"/>
              <a:gd name="connsiteX5" fmla="*/ 12587211 w 12587211"/>
              <a:gd name="connsiteY5" fmla="*/ 103758 h 1518451"/>
              <a:gd name="connsiteX0" fmla="*/ 0 w 12621935"/>
              <a:gd name="connsiteY0" fmla="*/ 1518451 h 2191373"/>
              <a:gd name="connsiteX1" fmla="*/ 2763520 w 12621935"/>
              <a:gd name="connsiteY1" fmla="*/ 20344 h 2191373"/>
              <a:gd name="connsiteX2" fmla="*/ 4876800 w 12621935"/>
              <a:gd name="connsiteY2" fmla="*/ 890175 h 2191373"/>
              <a:gd name="connsiteX3" fmla="*/ 6990080 w 12621935"/>
              <a:gd name="connsiteY3" fmla="*/ 23 h 2191373"/>
              <a:gd name="connsiteX4" fmla="*/ 9072880 w 12621935"/>
              <a:gd name="connsiteY4" fmla="*/ 859203 h 2191373"/>
              <a:gd name="connsiteX5" fmla="*/ 12621935 w 12621935"/>
              <a:gd name="connsiteY5" fmla="*/ 1948045 h 2191373"/>
              <a:gd name="connsiteX0" fmla="*/ 0 w 12621935"/>
              <a:gd name="connsiteY0" fmla="*/ 1518451 h 1948045"/>
              <a:gd name="connsiteX1" fmla="*/ 2763520 w 12621935"/>
              <a:gd name="connsiteY1" fmla="*/ 20344 h 1948045"/>
              <a:gd name="connsiteX2" fmla="*/ 4876800 w 12621935"/>
              <a:gd name="connsiteY2" fmla="*/ 890175 h 1948045"/>
              <a:gd name="connsiteX3" fmla="*/ 6990080 w 12621935"/>
              <a:gd name="connsiteY3" fmla="*/ 23 h 1948045"/>
              <a:gd name="connsiteX4" fmla="*/ 9072880 w 12621935"/>
              <a:gd name="connsiteY4" fmla="*/ 859203 h 1948045"/>
              <a:gd name="connsiteX5" fmla="*/ 12621935 w 12621935"/>
              <a:gd name="connsiteY5" fmla="*/ 1948045 h 1948045"/>
              <a:gd name="connsiteX0" fmla="*/ 0 w 12436740"/>
              <a:gd name="connsiteY0" fmla="*/ 1518451 h 1518451"/>
              <a:gd name="connsiteX1" fmla="*/ 2763520 w 12436740"/>
              <a:gd name="connsiteY1" fmla="*/ 20344 h 1518451"/>
              <a:gd name="connsiteX2" fmla="*/ 4876800 w 12436740"/>
              <a:gd name="connsiteY2" fmla="*/ 890175 h 1518451"/>
              <a:gd name="connsiteX3" fmla="*/ 6990080 w 12436740"/>
              <a:gd name="connsiteY3" fmla="*/ 23 h 1518451"/>
              <a:gd name="connsiteX4" fmla="*/ 9072880 w 12436740"/>
              <a:gd name="connsiteY4" fmla="*/ 859203 h 1518451"/>
              <a:gd name="connsiteX5" fmla="*/ 12436740 w 12436740"/>
              <a:gd name="connsiteY5" fmla="*/ 1499435 h 1518451"/>
              <a:gd name="connsiteX0" fmla="*/ 0 w 13327991"/>
              <a:gd name="connsiteY0" fmla="*/ 1518451 h 1648973"/>
              <a:gd name="connsiteX1" fmla="*/ 2763520 w 13327991"/>
              <a:gd name="connsiteY1" fmla="*/ 20344 h 1648973"/>
              <a:gd name="connsiteX2" fmla="*/ 4876800 w 13327991"/>
              <a:gd name="connsiteY2" fmla="*/ 890175 h 1648973"/>
              <a:gd name="connsiteX3" fmla="*/ 6990080 w 13327991"/>
              <a:gd name="connsiteY3" fmla="*/ 23 h 1648973"/>
              <a:gd name="connsiteX4" fmla="*/ 9072880 w 13327991"/>
              <a:gd name="connsiteY4" fmla="*/ 859203 h 1648973"/>
              <a:gd name="connsiteX5" fmla="*/ 13327991 w 13327991"/>
              <a:gd name="connsiteY5" fmla="*/ 1648973 h 1648973"/>
              <a:gd name="connsiteX0" fmla="*/ 0 w 13348311"/>
              <a:gd name="connsiteY0" fmla="*/ 1423652 h 1648973"/>
              <a:gd name="connsiteX1" fmla="*/ 2783840 w 13348311"/>
              <a:gd name="connsiteY1" fmla="*/ 20344 h 1648973"/>
              <a:gd name="connsiteX2" fmla="*/ 4897120 w 13348311"/>
              <a:gd name="connsiteY2" fmla="*/ 890175 h 1648973"/>
              <a:gd name="connsiteX3" fmla="*/ 7010400 w 13348311"/>
              <a:gd name="connsiteY3" fmla="*/ 23 h 1648973"/>
              <a:gd name="connsiteX4" fmla="*/ 9093200 w 13348311"/>
              <a:gd name="connsiteY4" fmla="*/ 859203 h 1648973"/>
              <a:gd name="connsiteX5" fmla="*/ 13348311 w 13348311"/>
              <a:gd name="connsiteY5" fmla="*/ 1648973 h 164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48311" h="1648973">
                <a:moveTo>
                  <a:pt x="0" y="1423652"/>
                </a:moveTo>
                <a:cubicBezTo>
                  <a:pt x="768773" y="804738"/>
                  <a:pt x="1967653" y="109257"/>
                  <a:pt x="2783840" y="20344"/>
                </a:cubicBezTo>
                <a:cubicBezTo>
                  <a:pt x="3600027" y="-68569"/>
                  <a:pt x="4192693" y="893562"/>
                  <a:pt x="4897120" y="890175"/>
                </a:cubicBezTo>
                <a:cubicBezTo>
                  <a:pt x="5601547" y="886788"/>
                  <a:pt x="6311053" y="5185"/>
                  <a:pt x="7010400" y="23"/>
                </a:cubicBezTo>
                <a:cubicBezTo>
                  <a:pt x="7709747" y="-5139"/>
                  <a:pt x="8231293" y="864283"/>
                  <a:pt x="9093200" y="859203"/>
                </a:cubicBezTo>
                <a:cubicBezTo>
                  <a:pt x="10635827" y="1247903"/>
                  <a:pt x="12006472" y="-278573"/>
                  <a:pt x="13348311" y="1648973"/>
                </a:cubicBezTo>
              </a:path>
            </a:pathLst>
          </a:custGeom>
          <a:noFill/>
          <a:ln w="177800"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61A9B34-7EA8-4E30-8A16-3E116CE12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FCECBC-CD72-4E18-AAF7-4D5085DAFC92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时间轴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3F77135-8516-442D-AB24-C7453537D13D}"/>
              </a:ext>
            </a:extLst>
          </p:cNvPr>
          <p:cNvSpPr/>
          <p:nvPr/>
        </p:nvSpPr>
        <p:spPr>
          <a:xfrm flipV="1">
            <a:off x="-15241" y="2844106"/>
            <a:ext cx="13333071" cy="1148727"/>
          </a:xfrm>
          <a:custGeom>
            <a:avLst/>
            <a:gdLst>
              <a:gd name="connsiteX0" fmla="*/ 0 w 12974320"/>
              <a:gd name="connsiteY0" fmla="*/ 1198880 h 1737365"/>
              <a:gd name="connsiteX1" fmla="*/ 2306320 w 12974320"/>
              <a:gd name="connsiteY1" fmla="*/ 50800 h 1737365"/>
              <a:gd name="connsiteX2" fmla="*/ 4612640 w 12974320"/>
              <a:gd name="connsiteY2" fmla="*/ 1737360 h 1737365"/>
              <a:gd name="connsiteX3" fmla="*/ 7802880 w 12974320"/>
              <a:gd name="connsiteY3" fmla="*/ 30480 h 1737365"/>
              <a:gd name="connsiteX4" fmla="*/ 10424160 w 12974320"/>
              <a:gd name="connsiteY4" fmla="*/ 1666240 h 1737365"/>
              <a:gd name="connsiteX5" fmla="*/ 12974320 w 12974320"/>
              <a:gd name="connsiteY5" fmla="*/ 0 h 1737365"/>
              <a:gd name="connsiteX0" fmla="*/ 0 w 12974320"/>
              <a:gd name="connsiteY0" fmla="*/ 1198880 h 1808490"/>
              <a:gd name="connsiteX1" fmla="*/ 2306320 w 12974320"/>
              <a:gd name="connsiteY1" fmla="*/ 50800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747520 w 12974320"/>
              <a:gd name="connsiteY1" fmla="*/ 152891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38307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38307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2974320"/>
              <a:gd name="connsiteY0" fmla="*/ 1198880 h 1808490"/>
              <a:gd name="connsiteX1" fmla="*/ 1818640 w 12974320"/>
              <a:gd name="connsiteY1" fmla="*/ 123722 h 1808490"/>
              <a:gd name="connsiteX2" fmla="*/ 4612640 w 12974320"/>
              <a:gd name="connsiteY2" fmla="*/ 1737360 h 1808490"/>
              <a:gd name="connsiteX3" fmla="*/ 7802880 w 12974320"/>
              <a:gd name="connsiteY3" fmla="*/ 30480 h 1808490"/>
              <a:gd name="connsiteX4" fmla="*/ 10403840 w 12974320"/>
              <a:gd name="connsiteY4" fmla="*/ 1808480 h 1808490"/>
              <a:gd name="connsiteX5" fmla="*/ 12974320 w 12974320"/>
              <a:gd name="connsiteY5" fmla="*/ 0 h 1808490"/>
              <a:gd name="connsiteX0" fmla="*/ 0 w 13167360"/>
              <a:gd name="connsiteY0" fmla="*/ 1607245 h 1808490"/>
              <a:gd name="connsiteX1" fmla="*/ 2011680 w 13167360"/>
              <a:gd name="connsiteY1" fmla="*/ 123722 h 1808490"/>
              <a:gd name="connsiteX2" fmla="*/ 4805680 w 13167360"/>
              <a:gd name="connsiteY2" fmla="*/ 1737360 h 1808490"/>
              <a:gd name="connsiteX3" fmla="*/ 7995920 w 13167360"/>
              <a:gd name="connsiteY3" fmla="*/ 30480 h 1808490"/>
              <a:gd name="connsiteX4" fmla="*/ 10596880 w 13167360"/>
              <a:gd name="connsiteY4" fmla="*/ 1808480 h 1808490"/>
              <a:gd name="connsiteX5" fmla="*/ 13167360 w 13167360"/>
              <a:gd name="connsiteY5" fmla="*/ 0 h 1808490"/>
              <a:gd name="connsiteX0" fmla="*/ 0 w 13167360"/>
              <a:gd name="connsiteY0" fmla="*/ 1607245 h 1808490"/>
              <a:gd name="connsiteX1" fmla="*/ 2021840 w 13167360"/>
              <a:gd name="connsiteY1" fmla="*/ 240398 h 1808490"/>
              <a:gd name="connsiteX2" fmla="*/ 4805680 w 13167360"/>
              <a:gd name="connsiteY2" fmla="*/ 1737360 h 1808490"/>
              <a:gd name="connsiteX3" fmla="*/ 7995920 w 13167360"/>
              <a:gd name="connsiteY3" fmla="*/ 30480 h 1808490"/>
              <a:gd name="connsiteX4" fmla="*/ 10596880 w 13167360"/>
              <a:gd name="connsiteY4" fmla="*/ 1808480 h 1808490"/>
              <a:gd name="connsiteX5" fmla="*/ 13167360 w 13167360"/>
              <a:gd name="connsiteY5" fmla="*/ 0 h 1808490"/>
              <a:gd name="connsiteX0" fmla="*/ 0 w 13167360"/>
              <a:gd name="connsiteY0" fmla="*/ 1607245 h 1840019"/>
              <a:gd name="connsiteX1" fmla="*/ 2021840 w 13167360"/>
              <a:gd name="connsiteY1" fmla="*/ 240398 h 1840019"/>
              <a:gd name="connsiteX2" fmla="*/ 4815840 w 13167360"/>
              <a:gd name="connsiteY2" fmla="*/ 1839452 h 1840019"/>
              <a:gd name="connsiteX3" fmla="*/ 7995920 w 13167360"/>
              <a:gd name="connsiteY3" fmla="*/ 30480 h 1840019"/>
              <a:gd name="connsiteX4" fmla="*/ 10596880 w 13167360"/>
              <a:gd name="connsiteY4" fmla="*/ 1808480 h 1840019"/>
              <a:gd name="connsiteX5" fmla="*/ 13167360 w 13167360"/>
              <a:gd name="connsiteY5" fmla="*/ 0 h 1840019"/>
              <a:gd name="connsiteX0" fmla="*/ 0 w 13177520"/>
              <a:gd name="connsiteY0" fmla="*/ 1796843 h 1840008"/>
              <a:gd name="connsiteX1" fmla="*/ 2032000 w 13177520"/>
              <a:gd name="connsiteY1" fmla="*/ 240398 h 1840008"/>
              <a:gd name="connsiteX2" fmla="*/ 4826000 w 13177520"/>
              <a:gd name="connsiteY2" fmla="*/ 1839452 h 1840008"/>
              <a:gd name="connsiteX3" fmla="*/ 8006080 w 13177520"/>
              <a:gd name="connsiteY3" fmla="*/ 30480 h 1840008"/>
              <a:gd name="connsiteX4" fmla="*/ 10607040 w 13177520"/>
              <a:gd name="connsiteY4" fmla="*/ 1808480 h 1840008"/>
              <a:gd name="connsiteX5" fmla="*/ 13177520 w 13177520"/>
              <a:gd name="connsiteY5" fmla="*/ 0 h 1840008"/>
              <a:gd name="connsiteX0" fmla="*/ 0 w 13177520"/>
              <a:gd name="connsiteY0" fmla="*/ 1796843 h 1840384"/>
              <a:gd name="connsiteX1" fmla="*/ 2763520 w 13177520"/>
              <a:gd name="connsiteY1" fmla="*/ 298736 h 1840384"/>
              <a:gd name="connsiteX2" fmla="*/ 4826000 w 13177520"/>
              <a:gd name="connsiteY2" fmla="*/ 1839452 h 1840384"/>
              <a:gd name="connsiteX3" fmla="*/ 8006080 w 13177520"/>
              <a:gd name="connsiteY3" fmla="*/ 30480 h 1840384"/>
              <a:gd name="connsiteX4" fmla="*/ 10607040 w 13177520"/>
              <a:gd name="connsiteY4" fmla="*/ 1808480 h 1840384"/>
              <a:gd name="connsiteX5" fmla="*/ 13177520 w 13177520"/>
              <a:gd name="connsiteY5" fmla="*/ 0 h 1840384"/>
              <a:gd name="connsiteX0" fmla="*/ 0 w 13177520"/>
              <a:gd name="connsiteY0" fmla="*/ 1796843 h 1808491"/>
              <a:gd name="connsiteX1" fmla="*/ 2763520 w 13177520"/>
              <a:gd name="connsiteY1" fmla="*/ 298736 h 1808491"/>
              <a:gd name="connsiteX2" fmla="*/ 4876800 w 13177520"/>
              <a:gd name="connsiteY2" fmla="*/ 1168567 h 1808491"/>
              <a:gd name="connsiteX3" fmla="*/ 8006080 w 13177520"/>
              <a:gd name="connsiteY3" fmla="*/ 30480 h 1808491"/>
              <a:gd name="connsiteX4" fmla="*/ 10607040 w 13177520"/>
              <a:gd name="connsiteY4" fmla="*/ 1808480 h 1808491"/>
              <a:gd name="connsiteX5" fmla="*/ 13177520 w 13177520"/>
              <a:gd name="connsiteY5" fmla="*/ 0 h 1808491"/>
              <a:gd name="connsiteX0" fmla="*/ 0 w 13177520"/>
              <a:gd name="connsiteY0" fmla="*/ 1796843 h 1808492"/>
              <a:gd name="connsiteX1" fmla="*/ 2763520 w 13177520"/>
              <a:gd name="connsiteY1" fmla="*/ 298736 h 1808492"/>
              <a:gd name="connsiteX2" fmla="*/ 4876800 w 13177520"/>
              <a:gd name="connsiteY2" fmla="*/ 1168567 h 1808492"/>
              <a:gd name="connsiteX3" fmla="*/ 6990080 w 13177520"/>
              <a:gd name="connsiteY3" fmla="*/ 278415 h 1808492"/>
              <a:gd name="connsiteX4" fmla="*/ 10607040 w 13177520"/>
              <a:gd name="connsiteY4" fmla="*/ 1808480 h 1808492"/>
              <a:gd name="connsiteX5" fmla="*/ 13177520 w 13177520"/>
              <a:gd name="connsiteY5" fmla="*/ 0 h 1808492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83040 w 13177520"/>
              <a:gd name="connsiteY4" fmla="*/ 1137595 h 1796843"/>
              <a:gd name="connsiteX5" fmla="*/ 13177520 w 13177520"/>
              <a:gd name="connsiteY5" fmla="*/ 0 h 1796843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72880 w 13177520"/>
              <a:gd name="connsiteY4" fmla="*/ 1137595 h 1796843"/>
              <a:gd name="connsiteX5" fmla="*/ 13177520 w 13177520"/>
              <a:gd name="connsiteY5" fmla="*/ 0 h 1796843"/>
              <a:gd name="connsiteX0" fmla="*/ 0 w 13177520"/>
              <a:gd name="connsiteY0" fmla="*/ 1796843 h 1796843"/>
              <a:gd name="connsiteX1" fmla="*/ 2763520 w 13177520"/>
              <a:gd name="connsiteY1" fmla="*/ 298736 h 1796843"/>
              <a:gd name="connsiteX2" fmla="*/ 4876800 w 13177520"/>
              <a:gd name="connsiteY2" fmla="*/ 1168567 h 1796843"/>
              <a:gd name="connsiteX3" fmla="*/ 6990080 w 13177520"/>
              <a:gd name="connsiteY3" fmla="*/ 278415 h 1796843"/>
              <a:gd name="connsiteX4" fmla="*/ 9072880 w 13177520"/>
              <a:gd name="connsiteY4" fmla="*/ 1137595 h 1796843"/>
              <a:gd name="connsiteX5" fmla="*/ 13177520 w 13177520"/>
              <a:gd name="connsiteY5" fmla="*/ 0 h 1796843"/>
              <a:gd name="connsiteX0" fmla="*/ 0 w 12587211"/>
              <a:gd name="connsiteY0" fmla="*/ 1518451 h 1518451"/>
              <a:gd name="connsiteX1" fmla="*/ 2763520 w 12587211"/>
              <a:gd name="connsiteY1" fmla="*/ 20344 h 1518451"/>
              <a:gd name="connsiteX2" fmla="*/ 4876800 w 12587211"/>
              <a:gd name="connsiteY2" fmla="*/ 890175 h 1518451"/>
              <a:gd name="connsiteX3" fmla="*/ 6990080 w 12587211"/>
              <a:gd name="connsiteY3" fmla="*/ 23 h 1518451"/>
              <a:gd name="connsiteX4" fmla="*/ 9072880 w 12587211"/>
              <a:gd name="connsiteY4" fmla="*/ 859203 h 1518451"/>
              <a:gd name="connsiteX5" fmla="*/ 12587211 w 12587211"/>
              <a:gd name="connsiteY5" fmla="*/ 103758 h 1518451"/>
              <a:gd name="connsiteX0" fmla="*/ 0 w 12621935"/>
              <a:gd name="connsiteY0" fmla="*/ 1518451 h 2191373"/>
              <a:gd name="connsiteX1" fmla="*/ 2763520 w 12621935"/>
              <a:gd name="connsiteY1" fmla="*/ 20344 h 2191373"/>
              <a:gd name="connsiteX2" fmla="*/ 4876800 w 12621935"/>
              <a:gd name="connsiteY2" fmla="*/ 890175 h 2191373"/>
              <a:gd name="connsiteX3" fmla="*/ 6990080 w 12621935"/>
              <a:gd name="connsiteY3" fmla="*/ 23 h 2191373"/>
              <a:gd name="connsiteX4" fmla="*/ 9072880 w 12621935"/>
              <a:gd name="connsiteY4" fmla="*/ 859203 h 2191373"/>
              <a:gd name="connsiteX5" fmla="*/ 12621935 w 12621935"/>
              <a:gd name="connsiteY5" fmla="*/ 1948045 h 2191373"/>
              <a:gd name="connsiteX0" fmla="*/ 0 w 12621935"/>
              <a:gd name="connsiteY0" fmla="*/ 1518451 h 1948045"/>
              <a:gd name="connsiteX1" fmla="*/ 2763520 w 12621935"/>
              <a:gd name="connsiteY1" fmla="*/ 20344 h 1948045"/>
              <a:gd name="connsiteX2" fmla="*/ 4876800 w 12621935"/>
              <a:gd name="connsiteY2" fmla="*/ 890175 h 1948045"/>
              <a:gd name="connsiteX3" fmla="*/ 6990080 w 12621935"/>
              <a:gd name="connsiteY3" fmla="*/ 23 h 1948045"/>
              <a:gd name="connsiteX4" fmla="*/ 9072880 w 12621935"/>
              <a:gd name="connsiteY4" fmla="*/ 859203 h 1948045"/>
              <a:gd name="connsiteX5" fmla="*/ 12621935 w 12621935"/>
              <a:gd name="connsiteY5" fmla="*/ 1948045 h 1948045"/>
              <a:gd name="connsiteX0" fmla="*/ 0 w 12436740"/>
              <a:gd name="connsiteY0" fmla="*/ 1518451 h 1518451"/>
              <a:gd name="connsiteX1" fmla="*/ 2763520 w 12436740"/>
              <a:gd name="connsiteY1" fmla="*/ 20344 h 1518451"/>
              <a:gd name="connsiteX2" fmla="*/ 4876800 w 12436740"/>
              <a:gd name="connsiteY2" fmla="*/ 890175 h 1518451"/>
              <a:gd name="connsiteX3" fmla="*/ 6990080 w 12436740"/>
              <a:gd name="connsiteY3" fmla="*/ 23 h 1518451"/>
              <a:gd name="connsiteX4" fmla="*/ 9072880 w 12436740"/>
              <a:gd name="connsiteY4" fmla="*/ 859203 h 1518451"/>
              <a:gd name="connsiteX5" fmla="*/ 12436740 w 12436740"/>
              <a:gd name="connsiteY5" fmla="*/ 1499435 h 1518451"/>
              <a:gd name="connsiteX0" fmla="*/ 0 w 13327991"/>
              <a:gd name="connsiteY0" fmla="*/ 1518451 h 1648973"/>
              <a:gd name="connsiteX1" fmla="*/ 2763520 w 13327991"/>
              <a:gd name="connsiteY1" fmla="*/ 20344 h 1648973"/>
              <a:gd name="connsiteX2" fmla="*/ 4876800 w 13327991"/>
              <a:gd name="connsiteY2" fmla="*/ 890175 h 1648973"/>
              <a:gd name="connsiteX3" fmla="*/ 6990080 w 13327991"/>
              <a:gd name="connsiteY3" fmla="*/ 23 h 1648973"/>
              <a:gd name="connsiteX4" fmla="*/ 9072880 w 13327991"/>
              <a:gd name="connsiteY4" fmla="*/ 859203 h 1648973"/>
              <a:gd name="connsiteX5" fmla="*/ 13327991 w 13327991"/>
              <a:gd name="connsiteY5" fmla="*/ 1648973 h 1648973"/>
              <a:gd name="connsiteX0" fmla="*/ 0 w 13333071"/>
              <a:gd name="connsiteY0" fmla="*/ 1409067 h 1648973"/>
              <a:gd name="connsiteX1" fmla="*/ 2768600 w 13333071"/>
              <a:gd name="connsiteY1" fmla="*/ 20344 h 1648973"/>
              <a:gd name="connsiteX2" fmla="*/ 4881880 w 13333071"/>
              <a:gd name="connsiteY2" fmla="*/ 890175 h 1648973"/>
              <a:gd name="connsiteX3" fmla="*/ 6995160 w 13333071"/>
              <a:gd name="connsiteY3" fmla="*/ 23 h 1648973"/>
              <a:gd name="connsiteX4" fmla="*/ 9077960 w 13333071"/>
              <a:gd name="connsiteY4" fmla="*/ 859203 h 1648973"/>
              <a:gd name="connsiteX5" fmla="*/ 13333071 w 13333071"/>
              <a:gd name="connsiteY5" fmla="*/ 1648973 h 164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33071" h="1648973">
                <a:moveTo>
                  <a:pt x="0" y="1409067"/>
                </a:moveTo>
                <a:cubicBezTo>
                  <a:pt x="768773" y="790153"/>
                  <a:pt x="1954953" y="106826"/>
                  <a:pt x="2768600" y="20344"/>
                </a:cubicBezTo>
                <a:cubicBezTo>
                  <a:pt x="3582247" y="-66138"/>
                  <a:pt x="4177453" y="893562"/>
                  <a:pt x="4881880" y="890175"/>
                </a:cubicBezTo>
                <a:cubicBezTo>
                  <a:pt x="5586307" y="886788"/>
                  <a:pt x="6295813" y="5185"/>
                  <a:pt x="6995160" y="23"/>
                </a:cubicBezTo>
                <a:cubicBezTo>
                  <a:pt x="7694507" y="-5139"/>
                  <a:pt x="8216053" y="864283"/>
                  <a:pt x="9077960" y="859203"/>
                </a:cubicBezTo>
                <a:cubicBezTo>
                  <a:pt x="10620587" y="1247903"/>
                  <a:pt x="11991232" y="-278573"/>
                  <a:pt x="13333071" y="1648973"/>
                </a:cubicBez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EBCCE64-C283-4E5F-A78E-A05C19E3512D}"/>
              </a:ext>
            </a:extLst>
          </p:cNvPr>
          <p:cNvGrpSpPr/>
          <p:nvPr/>
        </p:nvGrpSpPr>
        <p:grpSpPr>
          <a:xfrm>
            <a:off x="542925" y="1680114"/>
            <a:ext cx="2860673" cy="1841596"/>
            <a:chOff x="542925" y="1680114"/>
            <a:chExt cx="2860673" cy="184159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421105D-D5F0-4048-A1B0-BE3D186F0D6F}"/>
                </a:ext>
              </a:extLst>
            </p:cNvPr>
            <p:cNvGrpSpPr/>
            <p:nvPr/>
          </p:nvGrpSpPr>
          <p:grpSpPr>
            <a:xfrm>
              <a:off x="542925" y="3216910"/>
              <a:ext cx="304800" cy="304800"/>
              <a:chOff x="542925" y="3216910"/>
              <a:chExt cx="304800" cy="30480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CEE84590-8A2D-4AE1-B8F9-8F2F5517017C}"/>
                  </a:ext>
                </a:extLst>
              </p:cNvPr>
              <p:cNvSpPr/>
              <p:nvPr/>
            </p:nvSpPr>
            <p:spPr>
              <a:xfrm>
                <a:off x="542925" y="3216910"/>
                <a:ext cx="304800" cy="30480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84887CE8-6588-4D92-8A24-5880AF315ADB}"/>
                  </a:ext>
                </a:extLst>
              </p:cNvPr>
              <p:cNvSpPr/>
              <p:nvPr/>
            </p:nvSpPr>
            <p:spPr>
              <a:xfrm>
                <a:off x="604520" y="3278505"/>
                <a:ext cx="181610" cy="18161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0C85506-DC78-4062-8A98-A193F884D01E}"/>
                </a:ext>
              </a:extLst>
            </p:cNvPr>
            <p:cNvGrpSpPr/>
            <p:nvPr/>
          </p:nvGrpSpPr>
          <p:grpSpPr>
            <a:xfrm>
              <a:off x="648825" y="1680114"/>
              <a:ext cx="2754773" cy="1536796"/>
              <a:chOff x="648825" y="1352622"/>
              <a:chExt cx="2754773" cy="1536796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8B9EEE9D-2292-41F5-AD1F-DD0702819402}"/>
                  </a:ext>
                </a:extLst>
              </p:cNvPr>
              <p:cNvGrpSpPr/>
              <p:nvPr/>
            </p:nvGrpSpPr>
            <p:grpSpPr>
              <a:xfrm>
                <a:off x="756285" y="1363986"/>
                <a:ext cx="2647313" cy="1167115"/>
                <a:chOff x="632156" y="4950017"/>
                <a:chExt cx="2647313" cy="1167115"/>
              </a:xfrm>
            </p:grpSpPr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70661E2E-2F84-46B6-A6E9-CF9A3E50AF02}"/>
                    </a:ext>
                  </a:extLst>
                </p:cNvPr>
                <p:cNvSpPr txBox="1"/>
                <p:nvPr/>
              </p:nvSpPr>
              <p:spPr>
                <a:xfrm>
                  <a:off x="632156" y="4950017"/>
                  <a:ext cx="697627" cy="400110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accent1"/>
                      </a:solidFill>
                    </a:rPr>
                    <a:t>准备</a:t>
                  </a:r>
                  <a:endParaRPr lang="en-US" sz="20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4F407728-CA29-4585-B6BA-496915250D14}"/>
                    </a:ext>
                  </a:extLst>
                </p:cNvPr>
                <p:cNvSpPr/>
                <p:nvPr/>
              </p:nvSpPr>
              <p:spPr>
                <a:xfrm>
                  <a:off x="632156" y="5292932"/>
                  <a:ext cx="2647313" cy="824200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100" kern="100" dirty="0">
                      <a:ea typeface="微软雅黑" panose="020B0503020204020204" pitchFamily="34" charset="-122"/>
                    </a:rPr>
                    <a:t>这段是文本占位，没有任何含义，你可以把你的文案内容放在这里，字体的字号、大小、间距、颜色都已经调整好</a:t>
                  </a:r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1869643-3489-4855-95E1-1A10950D7B38}"/>
                  </a:ext>
                </a:extLst>
              </p:cNvPr>
              <p:cNvGrpSpPr/>
              <p:nvPr/>
            </p:nvGrpSpPr>
            <p:grpSpPr>
              <a:xfrm>
                <a:off x="648825" y="1352622"/>
                <a:ext cx="93000" cy="1536796"/>
                <a:chOff x="648825" y="1352622"/>
                <a:chExt cx="93000" cy="1536796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B25C0793-B54D-41E1-BFF9-F81F657846C1}"/>
                    </a:ext>
                  </a:extLst>
                </p:cNvPr>
                <p:cNvCxnSpPr>
                  <a:cxnSpLocks/>
                  <a:stCxn id="17" idx="2"/>
                  <a:endCxn id="9" idx="0"/>
                </p:cNvCxnSpPr>
                <p:nvPr/>
              </p:nvCxnSpPr>
              <p:spPr>
                <a:xfrm>
                  <a:off x="695325" y="1445622"/>
                  <a:ext cx="0" cy="144379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id="{11628912-617E-4FA1-80B9-697F48C1D70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8825" y="1352622"/>
                  <a:ext cx="93000" cy="9300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CD817D4-987B-4CF3-9920-37BEE2C0DFE2}"/>
              </a:ext>
            </a:extLst>
          </p:cNvPr>
          <p:cNvGrpSpPr/>
          <p:nvPr/>
        </p:nvGrpSpPr>
        <p:grpSpPr>
          <a:xfrm>
            <a:off x="4673045" y="1680114"/>
            <a:ext cx="2860673" cy="1841596"/>
            <a:chOff x="542925" y="1680114"/>
            <a:chExt cx="2860673" cy="184159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9F46EB0-611C-4706-8804-C2524B25CD8F}"/>
                </a:ext>
              </a:extLst>
            </p:cNvPr>
            <p:cNvGrpSpPr/>
            <p:nvPr/>
          </p:nvGrpSpPr>
          <p:grpSpPr>
            <a:xfrm>
              <a:off x="542925" y="3216910"/>
              <a:ext cx="304800" cy="304800"/>
              <a:chOff x="542925" y="3216910"/>
              <a:chExt cx="304800" cy="304800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C972D5AA-827B-4FF5-8BB5-AA7F319E71FD}"/>
                  </a:ext>
                </a:extLst>
              </p:cNvPr>
              <p:cNvSpPr/>
              <p:nvPr/>
            </p:nvSpPr>
            <p:spPr>
              <a:xfrm>
                <a:off x="542925" y="3216910"/>
                <a:ext cx="304800" cy="30480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0425E9E4-5DE0-499D-845E-88788F4B17F7}"/>
                  </a:ext>
                </a:extLst>
              </p:cNvPr>
              <p:cNvSpPr/>
              <p:nvPr/>
            </p:nvSpPr>
            <p:spPr>
              <a:xfrm>
                <a:off x="604520" y="3278505"/>
                <a:ext cx="181610" cy="18161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F3505F4-4456-4A1F-9462-90E7C36330D0}"/>
                </a:ext>
              </a:extLst>
            </p:cNvPr>
            <p:cNvGrpSpPr/>
            <p:nvPr/>
          </p:nvGrpSpPr>
          <p:grpSpPr>
            <a:xfrm>
              <a:off x="648825" y="1680114"/>
              <a:ext cx="2754773" cy="1536796"/>
              <a:chOff x="648825" y="1352622"/>
              <a:chExt cx="2754773" cy="1536796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8B5C15BF-57DD-485F-807A-F59D61879755}"/>
                  </a:ext>
                </a:extLst>
              </p:cNvPr>
              <p:cNvGrpSpPr/>
              <p:nvPr/>
            </p:nvGrpSpPr>
            <p:grpSpPr>
              <a:xfrm>
                <a:off x="756285" y="1363986"/>
                <a:ext cx="2647313" cy="1167115"/>
                <a:chOff x="632156" y="4950017"/>
                <a:chExt cx="2647313" cy="1167115"/>
              </a:xfrm>
            </p:grpSpPr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0CDC2349-255C-4582-B9E0-3EDA125DA2A3}"/>
                    </a:ext>
                  </a:extLst>
                </p:cNvPr>
                <p:cNvSpPr txBox="1"/>
                <p:nvPr/>
              </p:nvSpPr>
              <p:spPr>
                <a:xfrm>
                  <a:off x="632156" y="4950017"/>
                  <a:ext cx="697627" cy="400110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accent1"/>
                      </a:solidFill>
                    </a:rPr>
                    <a:t>实验</a:t>
                  </a:r>
                  <a:endParaRPr lang="en-US" sz="20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7663D713-49C8-41B4-8E36-F424997D5BB8}"/>
                    </a:ext>
                  </a:extLst>
                </p:cNvPr>
                <p:cNvSpPr/>
                <p:nvPr/>
              </p:nvSpPr>
              <p:spPr>
                <a:xfrm>
                  <a:off x="632156" y="5292932"/>
                  <a:ext cx="2647313" cy="824200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100" kern="100" dirty="0">
                      <a:ea typeface="微软雅黑" panose="020B0503020204020204" pitchFamily="34" charset="-122"/>
                    </a:rPr>
                    <a:t>这段是文本占位，没有任何含义，你可以把你的文案内容放在这里，字体的字号、大小、间距、颜色都已经调整好</a:t>
                  </a:r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7DA28025-1611-4CC9-9060-FABB3753AC09}"/>
                  </a:ext>
                </a:extLst>
              </p:cNvPr>
              <p:cNvGrpSpPr/>
              <p:nvPr/>
            </p:nvGrpSpPr>
            <p:grpSpPr>
              <a:xfrm>
                <a:off x="648825" y="1352622"/>
                <a:ext cx="93000" cy="1536796"/>
                <a:chOff x="648825" y="1352622"/>
                <a:chExt cx="93000" cy="1536796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77D0607F-8D7C-46A8-9657-CD54F43770AD}"/>
                    </a:ext>
                  </a:extLst>
                </p:cNvPr>
                <p:cNvCxnSpPr>
                  <a:cxnSpLocks/>
                  <a:stCxn id="28" idx="2"/>
                  <a:endCxn id="31" idx="0"/>
                </p:cNvCxnSpPr>
                <p:nvPr/>
              </p:nvCxnSpPr>
              <p:spPr>
                <a:xfrm>
                  <a:off x="695325" y="1445622"/>
                  <a:ext cx="0" cy="144379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id="{49470EAD-94A5-474E-9D77-CE12975966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8825" y="1352622"/>
                  <a:ext cx="93000" cy="9300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068042D-94F9-4915-94F5-8479E28021FE}"/>
              </a:ext>
            </a:extLst>
          </p:cNvPr>
          <p:cNvGrpSpPr/>
          <p:nvPr/>
        </p:nvGrpSpPr>
        <p:grpSpPr>
          <a:xfrm>
            <a:off x="8803164" y="1680114"/>
            <a:ext cx="2860673" cy="1841596"/>
            <a:chOff x="542925" y="1680114"/>
            <a:chExt cx="2860673" cy="184159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C30BE59-D76D-4C66-87D0-C923323A65A0}"/>
                </a:ext>
              </a:extLst>
            </p:cNvPr>
            <p:cNvGrpSpPr/>
            <p:nvPr/>
          </p:nvGrpSpPr>
          <p:grpSpPr>
            <a:xfrm>
              <a:off x="542925" y="3216910"/>
              <a:ext cx="304800" cy="304800"/>
              <a:chOff x="542925" y="3216910"/>
              <a:chExt cx="304800" cy="304800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47836DD-8BDD-4BAB-A8C0-FDB81273C004}"/>
                  </a:ext>
                </a:extLst>
              </p:cNvPr>
              <p:cNvSpPr/>
              <p:nvPr/>
            </p:nvSpPr>
            <p:spPr>
              <a:xfrm>
                <a:off x="542925" y="3216910"/>
                <a:ext cx="304800" cy="30480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FD2D2D81-A398-4D8E-8147-F723596EFA31}"/>
                  </a:ext>
                </a:extLst>
              </p:cNvPr>
              <p:cNvSpPr/>
              <p:nvPr/>
            </p:nvSpPr>
            <p:spPr>
              <a:xfrm>
                <a:off x="604520" y="3278505"/>
                <a:ext cx="181610" cy="18161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AF11273-F057-4CC7-9491-87B503C0B489}"/>
                </a:ext>
              </a:extLst>
            </p:cNvPr>
            <p:cNvGrpSpPr/>
            <p:nvPr/>
          </p:nvGrpSpPr>
          <p:grpSpPr>
            <a:xfrm>
              <a:off x="648825" y="1680114"/>
              <a:ext cx="2754773" cy="1536796"/>
              <a:chOff x="648825" y="1352622"/>
              <a:chExt cx="2754773" cy="1536796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42EDAA93-0ECB-4BC8-B3F3-B50103B39ACC}"/>
                  </a:ext>
                </a:extLst>
              </p:cNvPr>
              <p:cNvGrpSpPr/>
              <p:nvPr/>
            </p:nvGrpSpPr>
            <p:grpSpPr>
              <a:xfrm>
                <a:off x="756285" y="1363986"/>
                <a:ext cx="2647313" cy="1167115"/>
                <a:chOff x="632156" y="4950017"/>
                <a:chExt cx="2647313" cy="1167115"/>
              </a:xfrm>
            </p:grpSpPr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BB8F989C-4EC7-44D7-B83C-7083710ED547}"/>
                    </a:ext>
                  </a:extLst>
                </p:cNvPr>
                <p:cNvSpPr txBox="1"/>
                <p:nvPr/>
              </p:nvSpPr>
              <p:spPr>
                <a:xfrm>
                  <a:off x="632156" y="4950017"/>
                  <a:ext cx="697627" cy="400110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accent1"/>
                      </a:solidFill>
                    </a:rPr>
                    <a:t>答辩</a:t>
                  </a:r>
                  <a:endParaRPr lang="en-US" sz="20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7F60A1F2-7EEE-4364-A4B2-2FADE2511C9F}"/>
                    </a:ext>
                  </a:extLst>
                </p:cNvPr>
                <p:cNvSpPr/>
                <p:nvPr/>
              </p:nvSpPr>
              <p:spPr>
                <a:xfrm>
                  <a:off x="632156" y="5292932"/>
                  <a:ext cx="2647313" cy="824200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100" kern="100" dirty="0">
                      <a:ea typeface="微软雅黑" panose="020B0503020204020204" pitchFamily="34" charset="-122"/>
                    </a:rPr>
                    <a:t>这段是文本占位，没有任何含义，你可以把你的文案内容放在这里，字体的字号、大小、间距、颜色都已经调整好</a:t>
                  </a: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768DC786-2661-4F4A-B686-46454101273C}"/>
                  </a:ext>
                </a:extLst>
              </p:cNvPr>
              <p:cNvGrpSpPr/>
              <p:nvPr/>
            </p:nvGrpSpPr>
            <p:grpSpPr>
              <a:xfrm>
                <a:off x="648825" y="1352622"/>
                <a:ext cx="93000" cy="1536796"/>
                <a:chOff x="648825" y="1352622"/>
                <a:chExt cx="93000" cy="1536796"/>
              </a:xfrm>
            </p:grpSpPr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62D9963D-E5AF-49F9-AD0D-175FF0ECA29E}"/>
                    </a:ext>
                  </a:extLst>
                </p:cNvPr>
                <p:cNvCxnSpPr>
                  <a:cxnSpLocks/>
                  <a:stCxn id="39" idx="2"/>
                  <a:endCxn id="42" idx="0"/>
                </p:cNvCxnSpPr>
                <p:nvPr/>
              </p:nvCxnSpPr>
              <p:spPr>
                <a:xfrm>
                  <a:off x="695325" y="1445622"/>
                  <a:ext cx="0" cy="144379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39" name="图片 38">
                  <a:extLst>
                    <a:ext uri="{FF2B5EF4-FFF2-40B4-BE49-F238E27FC236}">
                      <a16:creationId xmlns:a16="http://schemas.microsoft.com/office/drawing/2014/main" id="{70D5684E-7A1C-4F02-AF06-D248315918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8825" y="1352622"/>
                  <a:ext cx="93000" cy="9300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535CDBC-51E3-4FEF-9F4C-57B5A8AD0DF0}"/>
              </a:ext>
            </a:extLst>
          </p:cNvPr>
          <p:cNvGrpSpPr/>
          <p:nvPr/>
        </p:nvGrpSpPr>
        <p:grpSpPr>
          <a:xfrm>
            <a:off x="2821345" y="4423381"/>
            <a:ext cx="2647313" cy="1167115"/>
            <a:chOff x="632156" y="4950017"/>
            <a:chExt cx="2647313" cy="116711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D31E19F-39D2-466D-9429-765CCC182BC4}"/>
                </a:ext>
              </a:extLst>
            </p:cNvPr>
            <p:cNvSpPr txBox="1"/>
            <p:nvPr/>
          </p:nvSpPr>
          <p:spPr>
            <a:xfrm>
              <a:off x="632156" y="4950017"/>
              <a:ext cx="697627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参考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58AFE07-AC71-41DB-A903-5969DF2FD689}"/>
                </a:ext>
              </a:extLst>
            </p:cNvPr>
            <p:cNvSpPr/>
            <p:nvPr/>
          </p:nvSpPr>
          <p:spPr>
            <a:xfrm>
              <a:off x="632156" y="5292932"/>
              <a:ext cx="2647313" cy="824200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E1A327F-08D3-4712-AE89-D3BE368B2178}"/>
              </a:ext>
            </a:extLst>
          </p:cNvPr>
          <p:cNvGrpSpPr/>
          <p:nvPr/>
        </p:nvGrpSpPr>
        <p:grpSpPr>
          <a:xfrm flipV="1">
            <a:off x="2607985" y="3824553"/>
            <a:ext cx="304800" cy="1841596"/>
            <a:chOff x="2607985" y="3888814"/>
            <a:chExt cx="304800" cy="1841596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86FE0F8-8F89-4098-A2AF-CA95219B8CE3}"/>
                </a:ext>
              </a:extLst>
            </p:cNvPr>
            <p:cNvGrpSpPr/>
            <p:nvPr/>
          </p:nvGrpSpPr>
          <p:grpSpPr>
            <a:xfrm>
              <a:off x="2607985" y="5425610"/>
              <a:ext cx="304800" cy="304800"/>
              <a:chOff x="542925" y="3216910"/>
              <a:chExt cx="304800" cy="304800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BE1D29C3-4EEF-4B1B-98AE-7162500E74EB}"/>
                  </a:ext>
                </a:extLst>
              </p:cNvPr>
              <p:cNvSpPr/>
              <p:nvPr/>
            </p:nvSpPr>
            <p:spPr>
              <a:xfrm>
                <a:off x="542925" y="3216910"/>
                <a:ext cx="304800" cy="30480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B6806B7-2434-4C6E-BDE1-CCB5E31EE869}"/>
                  </a:ext>
                </a:extLst>
              </p:cNvPr>
              <p:cNvSpPr/>
              <p:nvPr/>
            </p:nvSpPr>
            <p:spPr>
              <a:xfrm>
                <a:off x="604520" y="3278505"/>
                <a:ext cx="181610" cy="181610"/>
              </a:xfrm>
              <a:prstGeom prst="ellipse">
                <a:avLst/>
              </a:prstGeom>
              <a:solidFill>
                <a:schemeClr val="accent1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273F4A18-8D20-4481-805C-A91357CD715D}"/>
                </a:ext>
              </a:extLst>
            </p:cNvPr>
            <p:cNvGrpSpPr/>
            <p:nvPr/>
          </p:nvGrpSpPr>
          <p:grpSpPr>
            <a:xfrm>
              <a:off x="2713885" y="3888814"/>
              <a:ext cx="93000" cy="1536796"/>
              <a:chOff x="648825" y="1352622"/>
              <a:chExt cx="93000" cy="1536796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D061FCF6-9245-44FC-8072-3CC320A5F5AD}"/>
                  </a:ext>
                </a:extLst>
              </p:cNvPr>
              <p:cNvCxnSpPr>
                <a:cxnSpLocks/>
                <a:stCxn id="50" idx="2"/>
                <a:endCxn id="53" idx="0"/>
              </p:cNvCxnSpPr>
              <p:nvPr/>
            </p:nvCxnSpPr>
            <p:spPr>
              <a:xfrm>
                <a:off x="695325" y="1445622"/>
                <a:ext cx="0" cy="144379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019EB689-0328-4F3B-83F8-D3944FD70D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8825" y="1352622"/>
                <a:ext cx="93000" cy="93000"/>
              </a:xfrm>
              <a:prstGeom prst="rect">
                <a:avLst/>
              </a:prstGeom>
            </p:spPr>
          </p:pic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15D7A6B-F940-48FD-B21D-0240B3E428B6}"/>
              </a:ext>
            </a:extLst>
          </p:cNvPr>
          <p:cNvGrpSpPr/>
          <p:nvPr/>
        </p:nvGrpSpPr>
        <p:grpSpPr>
          <a:xfrm>
            <a:off x="6951465" y="4423381"/>
            <a:ext cx="2647313" cy="1167115"/>
            <a:chOff x="632156" y="4950017"/>
            <a:chExt cx="2647313" cy="116711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6493335-3C5C-46EF-8DE0-96E3EA80D660}"/>
                </a:ext>
              </a:extLst>
            </p:cNvPr>
            <p:cNvSpPr txBox="1"/>
            <p:nvPr/>
          </p:nvSpPr>
          <p:spPr>
            <a:xfrm>
              <a:off x="632156" y="4950017"/>
              <a:ext cx="697627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查重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8E12C723-D068-4248-AD9A-BA97472C9660}"/>
                </a:ext>
              </a:extLst>
            </p:cNvPr>
            <p:cNvSpPr/>
            <p:nvPr/>
          </p:nvSpPr>
          <p:spPr>
            <a:xfrm>
              <a:off x="632156" y="5292932"/>
              <a:ext cx="2647313" cy="824200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2E380CE-A6E4-4DD3-8627-E451161AFE68}"/>
              </a:ext>
            </a:extLst>
          </p:cNvPr>
          <p:cNvGrpSpPr/>
          <p:nvPr/>
        </p:nvGrpSpPr>
        <p:grpSpPr>
          <a:xfrm flipV="1">
            <a:off x="6738105" y="3824553"/>
            <a:ext cx="304800" cy="1841596"/>
            <a:chOff x="6738105" y="3888814"/>
            <a:chExt cx="304800" cy="1841596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D68E50E-F192-4A32-A3DC-09500B9EB502}"/>
                </a:ext>
              </a:extLst>
            </p:cNvPr>
            <p:cNvSpPr/>
            <p:nvPr/>
          </p:nvSpPr>
          <p:spPr>
            <a:xfrm>
              <a:off x="6738105" y="5425610"/>
              <a:ext cx="304800" cy="304800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D658DCE1-5B63-47EE-B3B8-94E649ECEE0A}"/>
                </a:ext>
              </a:extLst>
            </p:cNvPr>
            <p:cNvSpPr/>
            <p:nvPr/>
          </p:nvSpPr>
          <p:spPr>
            <a:xfrm>
              <a:off x="6799700" y="5487205"/>
              <a:ext cx="181610" cy="181610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C655B928-B39D-4AB5-9AE9-A4ABA3571CFD}"/>
                </a:ext>
              </a:extLst>
            </p:cNvPr>
            <p:cNvGrpSpPr/>
            <p:nvPr/>
          </p:nvGrpSpPr>
          <p:grpSpPr>
            <a:xfrm>
              <a:off x="6844005" y="3888814"/>
              <a:ext cx="93000" cy="1536796"/>
              <a:chOff x="648825" y="1352622"/>
              <a:chExt cx="93000" cy="1536796"/>
            </a:xfrm>
          </p:grpSpPr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F0C4EF3D-45E4-4AC4-AD2C-DBE1F436DDE4}"/>
                  </a:ext>
                </a:extLst>
              </p:cNvPr>
              <p:cNvCxnSpPr>
                <a:cxnSpLocks/>
                <a:stCxn id="61" idx="2"/>
                <a:endCxn id="64" idx="0"/>
              </p:cNvCxnSpPr>
              <p:nvPr/>
            </p:nvCxnSpPr>
            <p:spPr>
              <a:xfrm>
                <a:off x="695325" y="1445622"/>
                <a:ext cx="0" cy="144379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55A9EBA6-D9E7-4335-B88A-F5D3408290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8825" y="1352622"/>
                <a:ext cx="93000" cy="93000"/>
              </a:xfrm>
              <a:prstGeom prst="rect">
                <a:avLst/>
              </a:prstGeom>
            </p:spPr>
          </p:pic>
        </p:grp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4FBDB107-E5BD-4D7A-8301-511DE77FE95B}"/>
              </a:ext>
            </a:extLst>
          </p:cNvPr>
          <p:cNvSpPr txBox="1"/>
          <p:nvPr/>
        </p:nvSpPr>
        <p:spPr>
          <a:xfrm>
            <a:off x="1343842" y="1837672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2021.05</a:t>
            </a:r>
            <a:endParaRPr lang="en-US" sz="1050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B9FB729-1331-4ABE-8D35-C2C96CE0CDC4}"/>
              </a:ext>
            </a:extLst>
          </p:cNvPr>
          <p:cNvSpPr txBox="1"/>
          <p:nvPr/>
        </p:nvSpPr>
        <p:spPr>
          <a:xfrm>
            <a:off x="5486786" y="1837672"/>
            <a:ext cx="806631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2021.011</a:t>
            </a:r>
            <a:endParaRPr lang="en-US" sz="1050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09AD1D23-4F25-4F7A-867A-C1B148DCD4DB}"/>
              </a:ext>
            </a:extLst>
          </p:cNvPr>
          <p:cNvSpPr txBox="1"/>
          <p:nvPr/>
        </p:nvSpPr>
        <p:spPr>
          <a:xfrm>
            <a:off x="9629730" y="1837672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2022.05</a:t>
            </a:r>
            <a:endParaRPr lang="en-US" sz="105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4A9EBBA-DD1E-4E1D-A0E6-E9BDA1CC3E17}"/>
              </a:ext>
            </a:extLst>
          </p:cNvPr>
          <p:cNvSpPr txBox="1"/>
          <p:nvPr/>
        </p:nvSpPr>
        <p:spPr>
          <a:xfrm>
            <a:off x="3403598" y="4563510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2021.09</a:t>
            </a:r>
            <a:endParaRPr lang="en-US" sz="1050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05FF595-1A53-41C8-BE55-6A4ABC9156BD}"/>
              </a:ext>
            </a:extLst>
          </p:cNvPr>
          <p:cNvSpPr txBox="1"/>
          <p:nvPr/>
        </p:nvSpPr>
        <p:spPr>
          <a:xfrm>
            <a:off x="7546542" y="4563510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2022.01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8613555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DFC4D27B-57C5-4310-A7A3-770E2A9EADDA}"/>
              </a:ext>
            </a:extLst>
          </p:cNvPr>
          <p:cNvGrpSpPr/>
          <p:nvPr/>
        </p:nvGrpSpPr>
        <p:grpSpPr>
          <a:xfrm flipH="1">
            <a:off x="6998613" y="3639417"/>
            <a:ext cx="2202786" cy="374786"/>
            <a:chOff x="2846598" y="496059"/>
            <a:chExt cx="3035510" cy="516467"/>
          </a:xfrm>
        </p:grpSpPr>
        <p:sp>
          <p:nvSpPr>
            <p:cNvPr id="383" name="箭头: 五边形 382">
              <a:extLst>
                <a:ext uri="{FF2B5EF4-FFF2-40B4-BE49-F238E27FC236}">
                  <a16:creationId xmlns:a16="http://schemas.microsoft.com/office/drawing/2014/main" id="{0BDB0F36-6A47-494A-AB49-0FF183CBEB07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18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8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84" name="组合 383">
              <a:extLst>
                <a:ext uri="{FF2B5EF4-FFF2-40B4-BE49-F238E27FC236}">
                  <a16:creationId xmlns:a16="http://schemas.microsoft.com/office/drawing/2014/main" id="{268E0A4D-BF87-4194-B715-CCF35EE38BDD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385" name="箭头: V 形 384">
                <a:extLst>
                  <a:ext uri="{FF2B5EF4-FFF2-40B4-BE49-F238E27FC236}">
                    <a16:creationId xmlns:a16="http://schemas.microsoft.com/office/drawing/2014/main" id="{935536B5-E982-4AE4-A100-42E9488AB297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5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6" name="箭头: V 形 385">
                <a:extLst>
                  <a:ext uri="{FF2B5EF4-FFF2-40B4-BE49-F238E27FC236}">
                    <a16:creationId xmlns:a16="http://schemas.microsoft.com/office/drawing/2014/main" id="{7619D555-13A0-4699-9930-5768C7620375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3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7" name="箭头: V 形 386">
                <a:extLst>
                  <a:ext uri="{FF2B5EF4-FFF2-40B4-BE49-F238E27FC236}">
                    <a16:creationId xmlns:a16="http://schemas.microsoft.com/office/drawing/2014/main" id="{B8017D93-FE26-4512-BBEB-92F56380D7AF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2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88" name="组合 387">
            <a:extLst>
              <a:ext uri="{FF2B5EF4-FFF2-40B4-BE49-F238E27FC236}">
                <a16:creationId xmlns:a16="http://schemas.microsoft.com/office/drawing/2014/main" id="{F9CBC19F-AEB1-4DE3-A057-BA23318C1BF3}"/>
              </a:ext>
            </a:extLst>
          </p:cNvPr>
          <p:cNvGrpSpPr/>
          <p:nvPr/>
        </p:nvGrpSpPr>
        <p:grpSpPr>
          <a:xfrm flipH="1">
            <a:off x="6998613" y="5107424"/>
            <a:ext cx="2202786" cy="374786"/>
            <a:chOff x="2846598" y="496059"/>
            <a:chExt cx="3035510" cy="516467"/>
          </a:xfrm>
        </p:grpSpPr>
        <p:sp>
          <p:nvSpPr>
            <p:cNvPr id="389" name="箭头: 五边形 388">
              <a:extLst>
                <a:ext uri="{FF2B5EF4-FFF2-40B4-BE49-F238E27FC236}">
                  <a16:creationId xmlns:a16="http://schemas.microsoft.com/office/drawing/2014/main" id="{EB262CBC-4985-464A-82E8-46ECE5AB17D9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18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8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90" name="组合 389">
              <a:extLst>
                <a:ext uri="{FF2B5EF4-FFF2-40B4-BE49-F238E27FC236}">
                  <a16:creationId xmlns:a16="http://schemas.microsoft.com/office/drawing/2014/main" id="{FF9C0D0E-66EA-4852-880E-C1403E734000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391" name="箭头: V 形 390">
                <a:extLst>
                  <a:ext uri="{FF2B5EF4-FFF2-40B4-BE49-F238E27FC236}">
                    <a16:creationId xmlns:a16="http://schemas.microsoft.com/office/drawing/2014/main" id="{9E7A6230-FFDA-457B-8F3B-7DE4D9FD8023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5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2" name="箭头: V 形 391">
                <a:extLst>
                  <a:ext uri="{FF2B5EF4-FFF2-40B4-BE49-F238E27FC236}">
                    <a16:creationId xmlns:a16="http://schemas.microsoft.com/office/drawing/2014/main" id="{76814110-7EC3-4D65-AA08-1AEA74F0E4B9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3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3" name="箭头: V 形 392">
                <a:extLst>
                  <a:ext uri="{FF2B5EF4-FFF2-40B4-BE49-F238E27FC236}">
                    <a16:creationId xmlns:a16="http://schemas.microsoft.com/office/drawing/2014/main" id="{8705593D-4A88-42DC-9EA2-15D3E2B69244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2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15459DEE-8562-43AC-A0D8-4F6D84784042}"/>
              </a:ext>
            </a:extLst>
          </p:cNvPr>
          <p:cNvGrpSpPr/>
          <p:nvPr/>
        </p:nvGrpSpPr>
        <p:grpSpPr>
          <a:xfrm flipH="1">
            <a:off x="2367399" y="3182121"/>
            <a:ext cx="2202786" cy="374786"/>
            <a:chOff x="2846598" y="496059"/>
            <a:chExt cx="3035510" cy="516467"/>
          </a:xfrm>
        </p:grpSpPr>
        <p:sp>
          <p:nvSpPr>
            <p:cNvPr id="221" name="箭头: 五边形 220">
              <a:extLst>
                <a:ext uri="{FF2B5EF4-FFF2-40B4-BE49-F238E27FC236}">
                  <a16:creationId xmlns:a16="http://schemas.microsoft.com/office/drawing/2014/main" id="{2212C63C-6510-418F-AEA4-5C97AE6E8FEF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18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8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22" name="组合 221">
              <a:extLst>
                <a:ext uri="{FF2B5EF4-FFF2-40B4-BE49-F238E27FC236}">
                  <a16:creationId xmlns:a16="http://schemas.microsoft.com/office/drawing/2014/main" id="{A323FD6A-CBA4-4438-9CBF-C39108B8DA90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223" name="箭头: V 形 222">
                <a:extLst>
                  <a:ext uri="{FF2B5EF4-FFF2-40B4-BE49-F238E27FC236}">
                    <a16:creationId xmlns:a16="http://schemas.microsoft.com/office/drawing/2014/main" id="{3AF0CDCD-7293-40D4-BFB5-1DD66AB43527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5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4" name="箭头: V 形 223">
                <a:extLst>
                  <a:ext uri="{FF2B5EF4-FFF2-40B4-BE49-F238E27FC236}">
                    <a16:creationId xmlns:a16="http://schemas.microsoft.com/office/drawing/2014/main" id="{BB9D471D-23A8-4EEC-A512-7E59E6CC6576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3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5" name="箭头: V 形 224">
                <a:extLst>
                  <a:ext uri="{FF2B5EF4-FFF2-40B4-BE49-F238E27FC236}">
                    <a16:creationId xmlns:a16="http://schemas.microsoft.com/office/drawing/2014/main" id="{56AF7E32-9EC3-4AFB-BF13-8D7106E78110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2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A7648E7E-2931-4873-8481-459EC1232195}"/>
              </a:ext>
            </a:extLst>
          </p:cNvPr>
          <p:cNvGrpSpPr/>
          <p:nvPr/>
        </p:nvGrpSpPr>
        <p:grpSpPr>
          <a:xfrm flipH="1">
            <a:off x="2897979" y="4360185"/>
            <a:ext cx="1245258" cy="374786"/>
            <a:chOff x="2846598" y="496059"/>
            <a:chExt cx="1716004" cy="516467"/>
          </a:xfrm>
        </p:grpSpPr>
        <p:sp>
          <p:nvSpPr>
            <p:cNvPr id="239" name="箭头: 五边形 238">
              <a:extLst>
                <a:ext uri="{FF2B5EF4-FFF2-40B4-BE49-F238E27FC236}">
                  <a16:creationId xmlns:a16="http://schemas.microsoft.com/office/drawing/2014/main" id="{D6644597-5BF3-4B78-8D0E-F99B6C6DA5E0}"/>
                </a:ext>
              </a:extLst>
            </p:cNvPr>
            <p:cNvSpPr/>
            <p:nvPr/>
          </p:nvSpPr>
          <p:spPr>
            <a:xfrm flipH="1">
              <a:off x="3418307" y="496059"/>
              <a:ext cx="1144295" cy="516467"/>
            </a:xfrm>
            <a:prstGeom prst="homePlate">
              <a:avLst/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18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8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2F8AE3FA-F583-4AA4-9EDD-866755A4EDAE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241" name="箭头: V 形 240">
                <a:extLst>
                  <a:ext uri="{FF2B5EF4-FFF2-40B4-BE49-F238E27FC236}">
                    <a16:creationId xmlns:a16="http://schemas.microsoft.com/office/drawing/2014/main" id="{FE632F09-1A51-4D24-B3C4-0D4C58CD9E4B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5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2" name="箭头: V 形 241">
                <a:extLst>
                  <a:ext uri="{FF2B5EF4-FFF2-40B4-BE49-F238E27FC236}">
                    <a16:creationId xmlns:a16="http://schemas.microsoft.com/office/drawing/2014/main" id="{B70736C0-1341-4162-BB6F-518EEC40A810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3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3" name="箭头: V 形 242">
                <a:extLst>
                  <a:ext uri="{FF2B5EF4-FFF2-40B4-BE49-F238E27FC236}">
                    <a16:creationId xmlns:a16="http://schemas.microsoft.com/office/drawing/2014/main" id="{2D9999B4-0D7F-44FF-A506-CBDFA1980C92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2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9EBB9AC6-94F5-4EAA-8D37-467D0DA67E0B}"/>
              </a:ext>
            </a:extLst>
          </p:cNvPr>
          <p:cNvGrpSpPr/>
          <p:nvPr/>
        </p:nvGrpSpPr>
        <p:grpSpPr>
          <a:xfrm flipH="1">
            <a:off x="2367399" y="5504998"/>
            <a:ext cx="2202786" cy="374786"/>
            <a:chOff x="2846598" y="496059"/>
            <a:chExt cx="3035510" cy="516467"/>
          </a:xfrm>
        </p:grpSpPr>
        <p:sp>
          <p:nvSpPr>
            <p:cNvPr id="245" name="箭头: 五边形 244">
              <a:extLst>
                <a:ext uri="{FF2B5EF4-FFF2-40B4-BE49-F238E27FC236}">
                  <a16:creationId xmlns:a16="http://schemas.microsoft.com/office/drawing/2014/main" id="{403CE2AE-F9D6-46AE-A658-101A64A57C39}"/>
                </a:ext>
              </a:extLst>
            </p:cNvPr>
            <p:cNvSpPr/>
            <p:nvPr/>
          </p:nvSpPr>
          <p:spPr>
            <a:xfrm flipH="1">
              <a:off x="3418308" y="496059"/>
              <a:ext cx="2463800" cy="516467"/>
            </a:xfrm>
            <a:prstGeom prst="homePlate">
              <a:avLst/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18000">
                  <a:schemeClr val="accent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8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AC1F2626-34E3-48A0-8A25-8D4C691709DB}"/>
                </a:ext>
              </a:extLst>
            </p:cNvPr>
            <p:cNvGrpSpPr/>
            <p:nvPr/>
          </p:nvGrpSpPr>
          <p:grpSpPr>
            <a:xfrm>
              <a:off x="2846598" y="538163"/>
              <a:ext cx="654244" cy="432258"/>
              <a:chOff x="2846598" y="538163"/>
              <a:chExt cx="654244" cy="432258"/>
            </a:xfrm>
          </p:grpSpPr>
          <p:sp>
            <p:nvSpPr>
              <p:cNvPr id="247" name="箭头: V 形 246">
                <a:extLst>
                  <a:ext uri="{FF2B5EF4-FFF2-40B4-BE49-F238E27FC236}">
                    <a16:creationId xmlns:a16="http://schemas.microsoft.com/office/drawing/2014/main" id="{F3AA8DDE-806A-46DD-B585-EBF2859D2A36}"/>
                  </a:ext>
                </a:extLst>
              </p:cNvPr>
              <p:cNvSpPr/>
              <p:nvPr/>
            </p:nvSpPr>
            <p:spPr>
              <a:xfrm flipH="1">
                <a:off x="3182936" y="538163"/>
                <a:ext cx="317906" cy="43225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5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8" name="箭头: V 形 247">
                <a:extLst>
                  <a:ext uri="{FF2B5EF4-FFF2-40B4-BE49-F238E27FC236}">
                    <a16:creationId xmlns:a16="http://schemas.microsoft.com/office/drawing/2014/main" id="{AA01CF0C-83FF-45C5-8F28-226CE5A73313}"/>
                  </a:ext>
                </a:extLst>
              </p:cNvPr>
              <p:cNvSpPr/>
              <p:nvPr/>
            </p:nvSpPr>
            <p:spPr>
              <a:xfrm flipH="1">
                <a:off x="3003303" y="579173"/>
                <a:ext cx="257584" cy="35023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3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9" name="箭头: V 形 248">
                <a:extLst>
                  <a:ext uri="{FF2B5EF4-FFF2-40B4-BE49-F238E27FC236}">
                    <a16:creationId xmlns:a16="http://schemas.microsoft.com/office/drawing/2014/main" id="{C782875B-A260-4849-AD49-FABEAE24D82A}"/>
                  </a:ext>
                </a:extLst>
              </p:cNvPr>
              <p:cNvSpPr/>
              <p:nvPr/>
            </p:nvSpPr>
            <p:spPr>
              <a:xfrm flipH="1">
                <a:off x="2846598" y="620183"/>
                <a:ext cx="197262" cy="268218"/>
              </a:xfrm>
              <a:prstGeom prst="chevron">
                <a:avLst>
                  <a:gd name="adj" fmla="val 67652"/>
                </a:avLst>
              </a:prstGeom>
              <a:gradFill>
                <a:gsLst>
                  <a:gs pos="97753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20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75FCC06-6765-4F14-9538-77F265E61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4F5CDA4-1FFF-40A8-9193-5860A7327AA4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硬件框图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7ED460B-312E-44A9-A1A8-CA5A648518B7}"/>
              </a:ext>
            </a:extLst>
          </p:cNvPr>
          <p:cNvSpPr/>
          <p:nvPr/>
        </p:nvSpPr>
        <p:spPr>
          <a:xfrm>
            <a:off x="695325" y="1155700"/>
            <a:ext cx="10801345" cy="1465580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6029793-9F03-4C47-86F5-5C939EFCD6BE}"/>
              </a:ext>
            </a:extLst>
          </p:cNvPr>
          <p:cNvGrpSpPr/>
          <p:nvPr/>
        </p:nvGrpSpPr>
        <p:grpSpPr>
          <a:xfrm>
            <a:off x="869850" y="1305190"/>
            <a:ext cx="9293007" cy="1166601"/>
            <a:chOff x="632155" y="4826907"/>
            <a:chExt cx="9293007" cy="116660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95EC76C-B32A-4317-ABAF-23F43FE336C2}"/>
                </a:ext>
              </a:extLst>
            </p:cNvPr>
            <p:cNvSpPr txBox="1"/>
            <p:nvPr/>
          </p:nvSpPr>
          <p:spPr>
            <a:xfrm>
              <a:off x="632156" y="4826907"/>
              <a:ext cx="2339102" cy="52322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2200C0D3-DD13-4A56-A3A2-7F8A37B2C6AD}"/>
                </a:ext>
              </a:extLst>
            </p:cNvPr>
            <p:cNvSpPr/>
            <p:nvPr/>
          </p:nvSpPr>
          <p:spPr>
            <a:xfrm>
              <a:off x="632155" y="5292932"/>
              <a:ext cx="9293007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grpSp>
        <p:nvGrpSpPr>
          <p:cNvPr id="381" name="组合 380">
            <a:extLst>
              <a:ext uri="{FF2B5EF4-FFF2-40B4-BE49-F238E27FC236}">
                <a16:creationId xmlns:a16="http://schemas.microsoft.com/office/drawing/2014/main" id="{9100D185-0849-400E-AEE6-17501B5EB7BC}"/>
              </a:ext>
            </a:extLst>
          </p:cNvPr>
          <p:cNvGrpSpPr/>
          <p:nvPr/>
        </p:nvGrpSpPr>
        <p:grpSpPr>
          <a:xfrm>
            <a:off x="4391166" y="2923006"/>
            <a:ext cx="3409668" cy="3409666"/>
            <a:chOff x="4256888" y="2923006"/>
            <a:chExt cx="3409668" cy="3409666"/>
          </a:xfrm>
        </p:grpSpPr>
        <p:grpSp>
          <p:nvGrpSpPr>
            <p:cNvPr id="251" name="组合 250">
              <a:extLst>
                <a:ext uri="{FF2B5EF4-FFF2-40B4-BE49-F238E27FC236}">
                  <a16:creationId xmlns:a16="http://schemas.microsoft.com/office/drawing/2014/main" id="{222EAB6C-F808-449B-BA6C-D96E04E7FBA6}"/>
                </a:ext>
              </a:extLst>
            </p:cNvPr>
            <p:cNvGrpSpPr/>
            <p:nvPr/>
          </p:nvGrpSpPr>
          <p:grpSpPr>
            <a:xfrm>
              <a:off x="4403772" y="3061019"/>
              <a:ext cx="3114197" cy="3114213"/>
              <a:chOff x="4413813" y="1695230"/>
              <a:chExt cx="2993984" cy="2994000"/>
            </a:xfrm>
          </p:grpSpPr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627E77AB-64DB-49F8-94B2-3CE5318D427E}"/>
                  </a:ext>
                </a:extLst>
              </p:cNvPr>
              <p:cNvSpPr/>
              <p:nvPr/>
            </p:nvSpPr>
            <p:spPr>
              <a:xfrm>
                <a:off x="4425354" y="1706776"/>
                <a:ext cx="2970908" cy="2970908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54" name="组合 253">
                <a:extLst>
                  <a:ext uri="{FF2B5EF4-FFF2-40B4-BE49-F238E27FC236}">
                    <a16:creationId xmlns:a16="http://schemas.microsoft.com/office/drawing/2014/main" id="{4CC6795E-AB79-4C17-A053-7E9B691BB743}"/>
                  </a:ext>
                </a:extLst>
              </p:cNvPr>
              <p:cNvGrpSpPr/>
              <p:nvPr/>
            </p:nvGrpSpPr>
            <p:grpSpPr>
              <a:xfrm>
                <a:off x="4413813" y="1695230"/>
                <a:ext cx="2993984" cy="2994000"/>
                <a:chOff x="2842276" y="-419100"/>
                <a:chExt cx="5577822" cy="5577840"/>
              </a:xfrm>
            </p:grpSpPr>
            <p:sp>
              <p:nvSpPr>
                <p:cNvPr id="255" name="弧形 254">
                  <a:extLst>
                    <a:ext uri="{FF2B5EF4-FFF2-40B4-BE49-F238E27FC236}">
                      <a16:creationId xmlns:a16="http://schemas.microsoft.com/office/drawing/2014/main" id="{4C7CA449-57FC-4C44-8DBC-E59096342CDE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6" name="弧形 255">
                  <a:extLst>
                    <a:ext uri="{FF2B5EF4-FFF2-40B4-BE49-F238E27FC236}">
                      <a16:creationId xmlns:a16="http://schemas.microsoft.com/office/drawing/2014/main" id="{BED9DE5D-1138-46CD-8DC2-AE3D345C0FAB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7" name="弧形 256">
                  <a:extLst>
                    <a:ext uri="{FF2B5EF4-FFF2-40B4-BE49-F238E27FC236}">
                      <a16:creationId xmlns:a16="http://schemas.microsoft.com/office/drawing/2014/main" id="{49AF7071-053D-44B9-9E2C-54A92CBC898E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8" name="弧形 257">
                  <a:extLst>
                    <a:ext uri="{FF2B5EF4-FFF2-40B4-BE49-F238E27FC236}">
                      <a16:creationId xmlns:a16="http://schemas.microsoft.com/office/drawing/2014/main" id="{4A69D20A-6B7B-47EB-A022-EFF7C17E068D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9" name="弧形 258">
                  <a:extLst>
                    <a:ext uri="{FF2B5EF4-FFF2-40B4-BE49-F238E27FC236}">
                      <a16:creationId xmlns:a16="http://schemas.microsoft.com/office/drawing/2014/main" id="{3F4E7B67-7DFF-4C95-B3C0-316978D8C739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0" name="弧形 259">
                  <a:extLst>
                    <a:ext uri="{FF2B5EF4-FFF2-40B4-BE49-F238E27FC236}">
                      <a16:creationId xmlns:a16="http://schemas.microsoft.com/office/drawing/2014/main" id="{D3ACEDFF-8051-4A24-A61D-729DB082E9A6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1" name="弧形 260">
                  <a:extLst>
                    <a:ext uri="{FF2B5EF4-FFF2-40B4-BE49-F238E27FC236}">
                      <a16:creationId xmlns:a16="http://schemas.microsoft.com/office/drawing/2014/main" id="{89A46F8B-4D8F-4C1D-8637-E070AFD68FB4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2" name="弧形 261">
                  <a:extLst>
                    <a:ext uri="{FF2B5EF4-FFF2-40B4-BE49-F238E27FC236}">
                      <a16:creationId xmlns:a16="http://schemas.microsoft.com/office/drawing/2014/main" id="{0AD93F05-C88B-4F14-AD99-FFEFA0AFF738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3" name="弧形 262">
                  <a:extLst>
                    <a:ext uri="{FF2B5EF4-FFF2-40B4-BE49-F238E27FC236}">
                      <a16:creationId xmlns:a16="http://schemas.microsoft.com/office/drawing/2014/main" id="{F4A2EC3E-B5FA-44AD-810B-CC461D589982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4" name="弧形 263">
                  <a:extLst>
                    <a:ext uri="{FF2B5EF4-FFF2-40B4-BE49-F238E27FC236}">
                      <a16:creationId xmlns:a16="http://schemas.microsoft.com/office/drawing/2014/main" id="{7B38182D-1127-4696-8034-4624B6AA5DA0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5" name="弧形 264">
                  <a:extLst>
                    <a:ext uri="{FF2B5EF4-FFF2-40B4-BE49-F238E27FC236}">
                      <a16:creationId xmlns:a16="http://schemas.microsoft.com/office/drawing/2014/main" id="{743C326D-E3E6-4386-A53F-32BD2C4FB478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6" name="弧形 265">
                  <a:extLst>
                    <a:ext uri="{FF2B5EF4-FFF2-40B4-BE49-F238E27FC236}">
                      <a16:creationId xmlns:a16="http://schemas.microsoft.com/office/drawing/2014/main" id="{196A3C23-DE60-443C-A549-42354C3EDC48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7" name="弧形 266">
                  <a:extLst>
                    <a:ext uri="{FF2B5EF4-FFF2-40B4-BE49-F238E27FC236}">
                      <a16:creationId xmlns:a16="http://schemas.microsoft.com/office/drawing/2014/main" id="{98F1CC27-EB4E-422D-BA40-D6203C5AD152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8" name="弧形 267">
                  <a:extLst>
                    <a:ext uri="{FF2B5EF4-FFF2-40B4-BE49-F238E27FC236}">
                      <a16:creationId xmlns:a16="http://schemas.microsoft.com/office/drawing/2014/main" id="{AF39C537-68DA-42FD-9537-9AED1DAF7FD7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9" name="弧形 268">
                  <a:extLst>
                    <a:ext uri="{FF2B5EF4-FFF2-40B4-BE49-F238E27FC236}">
                      <a16:creationId xmlns:a16="http://schemas.microsoft.com/office/drawing/2014/main" id="{33086589-1471-472D-BCD5-D78DCCDBF22D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0" name="弧形 269">
                  <a:extLst>
                    <a:ext uri="{FF2B5EF4-FFF2-40B4-BE49-F238E27FC236}">
                      <a16:creationId xmlns:a16="http://schemas.microsoft.com/office/drawing/2014/main" id="{9D1223C4-3351-4D33-9078-197449129F9F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1" name="弧形 270">
                  <a:extLst>
                    <a:ext uri="{FF2B5EF4-FFF2-40B4-BE49-F238E27FC236}">
                      <a16:creationId xmlns:a16="http://schemas.microsoft.com/office/drawing/2014/main" id="{0CDE1EF6-CABE-4D76-8FCC-C87A2DF2ABF2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2" name="弧形 271">
                  <a:extLst>
                    <a:ext uri="{FF2B5EF4-FFF2-40B4-BE49-F238E27FC236}">
                      <a16:creationId xmlns:a16="http://schemas.microsoft.com/office/drawing/2014/main" id="{2F041652-6EDF-4CAF-B449-3FDD8ED6121C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3" name="弧形 272">
                  <a:extLst>
                    <a:ext uri="{FF2B5EF4-FFF2-40B4-BE49-F238E27FC236}">
                      <a16:creationId xmlns:a16="http://schemas.microsoft.com/office/drawing/2014/main" id="{A16C8D31-C74C-4275-88DA-BA52FBE3EDB0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4" name="弧形 273">
                  <a:extLst>
                    <a:ext uri="{FF2B5EF4-FFF2-40B4-BE49-F238E27FC236}">
                      <a16:creationId xmlns:a16="http://schemas.microsoft.com/office/drawing/2014/main" id="{DFE773C3-6297-4229-ABF9-140CAEB3D6AF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5" name="弧形 274">
                  <a:extLst>
                    <a:ext uri="{FF2B5EF4-FFF2-40B4-BE49-F238E27FC236}">
                      <a16:creationId xmlns:a16="http://schemas.microsoft.com/office/drawing/2014/main" id="{A8AEBF6E-11D3-4EE0-A587-F4260310CCDC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6" name="弧形 275">
                  <a:extLst>
                    <a:ext uri="{FF2B5EF4-FFF2-40B4-BE49-F238E27FC236}">
                      <a16:creationId xmlns:a16="http://schemas.microsoft.com/office/drawing/2014/main" id="{042718AA-9A6E-42E4-B12D-D3EE280E3618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7" name="弧形 276">
                  <a:extLst>
                    <a:ext uri="{FF2B5EF4-FFF2-40B4-BE49-F238E27FC236}">
                      <a16:creationId xmlns:a16="http://schemas.microsoft.com/office/drawing/2014/main" id="{9A458B38-C5F4-42EE-B720-380E439EF3B0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8" name="弧形 277">
                  <a:extLst>
                    <a:ext uri="{FF2B5EF4-FFF2-40B4-BE49-F238E27FC236}">
                      <a16:creationId xmlns:a16="http://schemas.microsoft.com/office/drawing/2014/main" id="{8B1C4B4F-AF12-4EBB-86BF-2622030BC225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9" name="弧形 278">
                  <a:extLst>
                    <a:ext uri="{FF2B5EF4-FFF2-40B4-BE49-F238E27FC236}">
                      <a16:creationId xmlns:a16="http://schemas.microsoft.com/office/drawing/2014/main" id="{D5D657FD-D0AF-4594-8D48-C6174644CE58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0" name="弧形 279">
                  <a:extLst>
                    <a:ext uri="{FF2B5EF4-FFF2-40B4-BE49-F238E27FC236}">
                      <a16:creationId xmlns:a16="http://schemas.microsoft.com/office/drawing/2014/main" id="{045CFDC9-ED8E-4BB2-851F-3CD076A54657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1" name="弧形 280">
                  <a:extLst>
                    <a:ext uri="{FF2B5EF4-FFF2-40B4-BE49-F238E27FC236}">
                      <a16:creationId xmlns:a16="http://schemas.microsoft.com/office/drawing/2014/main" id="{F71A521E-0BDD-4E95-AC77-6CEC41833C8E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2" name="弧形 281">
                  <a:extLst>
                    <a:ext uri="{FF2B5EF4-FFF2-40B4-BE49-F238E27FC236}">
                      <a16:creationId xmlns:a16="http://schemas.microsoft.com/office/drawing/2014/main" id="{02A513C0-012A-4058-8BE2-DF5E2DD00528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3" name="弧形 282">
                  <a:extLst>
                    <a:ext uri="{FF2B5EF4-FFF2-40B4-BE49-F238E27FC236}">
                      <a16:creationId xmlns:a16="http://schemas.microsoft.com/office/drawing/2014/main" id="{3F2E147F-2158-4282-A2CF-6C531B6EC5E4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4" name="弧形 283">
                  <a:extLst>
                    <a:ext uri="{FF2B5EF4-FFF2-40B4-BE49-F238E27FC236}">
                      <a16:creationId xmlns:a16="http://schemas.microsoft.com/office/drawing/2014/main" id="{ECDB7B16-928C-450D-AB0D-E14F0ADE3A34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5" name="弧形 284">
                  <a:extLst>
                    <a:ext uri="{FF2B5EF4-FFF2-40B4-BE49-F238E27FC236}">
                      <a16:creationId xmlns:a16="http://schemas.microsoft.com/office/drawing/2014/main" id="{6BC3E755-BF97-4997-9F8C-B35F291C1B53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6" name="弧形 285">
                  <a:extLst>
                    <a:ext uri="{FF2B5EF4-FFF2-40B4-BE49-F238E27FC236}">
                      <a16:creationId xmlns:a16="http://schemas.microsoft.com/office/drawing/2014/main" id="{3EA996C5-361D-4267-BFB1-38DE551C74B2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7" name="弧形 286">
                  <a:extLst>
                    <a:ext uri="{FF2B5EF4-FFF2-40B4-BE49-F238E27FC236}">
                      <a16:creationId xmlns:a16="http://schemas.microsoft.com/office/drawing/2014/main" id="{BFB3BD0F-568D-49DB-9D5F-2C680589D589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8" name="弧形 287">
                  <a:extLst>
                    <a:ext uri="{FF2B5EF4-FFF2-40B4-BE49-F238E27FC236}">
                      <a16:creationId xmlns:a16="http://schemas.microsoft.com/office/drawing/2014/main" id="{00608814-A3ED-4C98-833C-965DD49AD41F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9" name="弧形 288">
                  <a:extLst>
                    <a:ext uri="{FF2B5EF4-FFF2-40B4-BE49-F238E27FC236}">
                      <a16:creationId xmlns:a16="http://schemas.microsoft.com/office/drawing/2014/main" id="{2EDDACE3-33D8-4AF6-8F0B-3E604E6E6312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0" name="弧形 289">
                  <a:extLst>
                    <a:ext uri="{FF2B5EF4-FFF2-40B4-BE49-F238E27FC236}">
                      <a16:creationId xmlns:a16="http://schemas.microsoft.com/office/drawing/2014/main" id="{7A21517F-846B-4908-971A-CDBE9F17682E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1" name="弧形 290">
                  <a:extLst>
                    <a:ext uri="{FF2B5EF4-FFF2-40B4-BE49-F238E27FC236}">
                      <a16:creationId xmlns:a16="http://schemas.microsoft.com/office/drawing/2014/main" id="{138EE228-9C75-4390-875B-1757BAEFCA40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2" name="弧形 291">
                  <a:extLst>
                    <a:ext uri="{FF2B5EF4-FFF2-40B4-BE49-F238E27FC236}">
                      <a16:creationId xmlns:a16="http://schemas.microsoft.com/office/drawing/2014/main" id="{40297C16-0D56-4B2A-AAE5-96E0125C75C3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3" name="弧形 292">
                  <a:extLst>
                    <a:ext uri="{FF2B5EF4-FFF2-40B4-BE49-F238E27FC236}">
                      <a16:creationId xmlns:a16="http://schemas.microsoft.com/office/drawing/2014/main" id="{D8AA3C23-9314-4DCD-A865-7B5BBCC379EB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4" name="弧形 293">
                  <a:extLst>
                    <a:ext uri="{FF2B5EF4-FFF2-40B4-BE49-F238E27FC236}">
                      <a16:creationId xmlns:a16="http://schemas.microsoft.com/office/drawing/2014/main" id="{9FB9BB30-DC48-4DD1-8E88-A7EA09BE8E63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5" name="弧形 294">
                  <a:extLst>
                    <a:ext uri="{FF2B5EF4-FFF2-40B4-BE49-F238E27FC236}">
                      <a16:creationId xmlns:a16="http://schemas.microsoft.com/office/drawing/2014/main" id="{F8BE579E-189F-4E53-9779-3B5B976D7F0D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6" name="弧形 295">
                  <a:extLst>
                    <a:ext uri="{FF2B5EF4-FFF2-40B4-BE49-F238E27FC236}">
                      <a16:creationId xmlns:a16="http://schemas.microsoft.com/office/drawing/2014/main" id="{E0FD0FAB-754A-48C3-BF82-A1DB332583B6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" name="弧形 296">
                  <a:extLst>
                    <a:ext uri="{FF2B5EF4-FFF2-40B4-BE49-F238E27FC236}">
                      <a16:creationId xmlns:a16="http://schemas.microsoft.com/office/drawing/2014/main" id="{BCE47905-83D9-4DE1-8937-A8A590E7F252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8" name="弧形 297">
                  <a:extLst>
                    <a:ext uri="{FF2B5EF4-FFF2-40B4-BE49-F238E27FC236}">
                      <a16:creationId xmlns:a16="http://schemas.microsoft.com/office/drawing/2014/main" id="{8E9744C5-0E8A-498C-8B40-B704B7CB96A8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" name="弧形 298">
                  <a:extLst>
                    <a:ext uri="{FF2B5EF4-FFF2-40B4-BE49-F238E27FC236}">
                      <a16:creationId xmlns:a16="http://schemas.microsoft.com/office/drawing/2014/main" id="{8E780BB7-DA9B-4C81-B2AC-846BF8B8CFC3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" name="弧形 299">
                  <a:extLst>
                    <a:ext uri="{FF2B5EF4-FFF2-40B4-BE49-F238E27FC236}">
                      <a16:creationId xmlns:a16="http://schemas.microsoft.com/office/drawing/2014/main" id="{E459D416-0FB7-48DA-B85A-5128261FE721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1" name="弧形 300">
                  <a:extLst>
                    <a:ext uri="{FF2B5EF4-FFF2-40B4-BE49-F238E27FC236}">
                      <a16:creationId xmlns:a16="http://schemas.microsoft.com/office/drawing/2014/main" id="{F31D6F92-F56A-4DD6-92ED-E689E891F1A1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" name="弧形 301">
                  <a:extLst>
                    <a:ext uri="{FF2B5EF4-FFF2-40B4-BE49-F238E27FC236}">
                      <a16:creationId xmlns:a16="http://schemas.microsoft.com/office/drawing/2014/main" id="{E9459D89-43F9-47C9-B251-644C685BBFDF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3" name="弧形 302">
                  <a:extLst>
                    <a:ext uri="{FF2B5EF4-FFF2-40B4-BE49-F238E27FC236}">
                      <a16:creationId xmlns:a16="http://schemas.microsoft.com/office/drawing/2014/main" id="{912B00D9-2A66-4B08-8AA4-D3FCDC4FB38C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4" name="弧形 303">
                  <a:extLst>
                    <a:ext uri="{FF2B5EF4-FFF2-40B4-BE49-F238E27FC236}">
                      <a16:creationId xmlns:a16="http://schemas.microsoft.com/office/drawing/2014/main" id="{0EFCB997-6D7D-450F-B803-C94F25AD5756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5" name="弧形 304">
                  <a:extLst>
                    <a:ext uri="{FF2B5EF4-FFF2-40B4-BE49-F238E27FC236}">
                      <a16:creationId xmlns:a16="http://schemas.microsoft.com/office/drawing/2014/main" id="{50A24D4E-666A-4F99-AC71-04C549C56E1B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6" name="弧形 305">
                  <a:extLst>
                    <a:ext uri="{FF2B5EF4-FFF2-40B4-BE49-F238E27FC236}">
                      <a16:creationId xmlns:a16="http://schemas.microsoft.com/office/drawing/2014/main" id="{A0F1EE1A-9D8F-4214-9E0C-84E50679F542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7" name="弧形 306">
                  <a:extLst>
                    <a:ext uri="{FF2B5EF4-FFF2-40B4-BE49-F238E27FC236}">
                      <a16:creationId xmlns:a16="http://schemas.microsoft.com/office/drawing/2014/main" id="{1440996B-C1DE-4E74-9074-E1913E455F5B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8" name="弧形 307">
                  <a:extLst>
                    <a:ext uri="{FF2B5EF4-FFF2-40B4-BE49-F238E27FC236}">
                      <a16:creationId xmlns:a16="http://schemas.microsoft.com/office/drawing/2014/main" id="{3D2FDA98-55F4-4EAD-A0EE-5909FFD079B1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9" name="弧形 308">
                  <a:extLst>
                    <a:ext uri="{FF2B5EF4-FFF2-40B4-BE49-F238E27FC236}">
                      <a16:creationId xmlns:a16="http://schemas.microsoft.com/office/drawing/2014/main" id="{B8015FD4-719C-4758-9411-D02ACC800009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0" name="弧形 309">
                  <a:extLst>
                    <a:ext uri="{FF2B5EF4-FFF2-40B4-BE49-F238E27FC236}">
                      <a16:creationId xmlns:a16="http://schemas.microsoft.com/office/drawing/2014/main" id="{24AAB308-283F-4B25-840E-C634C67491D0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1" name="弧形 310">
                  <a:extLst>
                    <a:ext uri="{FF2B5EF4-FFF2-40B4-BE49-F238E27FC236}">
                      <a16:creationId xmlns:a16="http://schemas.microsoft.com/office/drawing/2014/main" id="{A9D5612B-5206-4D3E-9EB5-3EE1C1766924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2" name="弧形 311">
                  <a:extLst>
                    <a:ext uri="{FF2B5EF4-FFF2-40B4-BE49-F238E27FC236}">
                      <a16:creationId xmlns:a16="http://schemas.microsoft.com/office/drawing/2014/main" id="{B2F14E9A-64FE-4931-8B34-487DFED3A598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3" name="弧形 312">
                  <a:extLst>
                    <a:ext uri="{FF2B5EF4-FFF2-40B4-BE49-F238E27FC236}">
                      <a16:creationId xmlns:a16="http://schemas.microsoft.com/office/drawing/2014/main" id="{0367A4BA-8A14-44EC-845A-6975A7E76D53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4" name="弧形 313">
                  <a:extLst>
                    <a:ext uri="{FF2B5EF4-FFF2-40B4-BE49-F238E27FC236}">
                      <a16:creationId xmlns:a16="http://schemas.microsoft.com/office/drawing/2014/main" id="{9F5A57FA-1327-43CE-AED8-CA8C75C90080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5" name="弧形 314">
                  <a:extLst>
                    <a:ext uri="{FF2B5EF4-FFF2-40B4-BE49-F238E27FC236}">
                      <a16:creationId xmlns:a16="http://schemas.microsoft.com/office/drawing/2014/main" id="{488196E1-1CD8-42FF-99BB-65B3C8214A81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6" name="弧形 315">
                  <a:extLst>
                    <a:ext uri="{FF2B5EF4-FFF2-40B4-BE49-F238E27FC236}">
                      <a16:creationId xmlns:a16="http://schemas.microsoft.com/office/drawing/2014/main" id="{665B339E-90A6-4E39-944D-ECBB31FD19B0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7" name="弧形 316">
                  <a:extLst>
                    <a:ext uri="{FF2B5EF4-FFF2-40B4-BE49-F238E27FC236}">
                      <a16:creationId xmlns:a16="http://schemas.microsoft.com/office/drawing/2014/main" id="{E090AC7D-7EB3-4013-92F8-2AA20F071DE0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8" name="弧形 317">
                  <a:extLst>
                    <a:ext uri="{FF2B5EF4-FFF2-40B4-BE49-F238E27FC236}">
                      <a16:creationId xmlns:a16="http://schemas.microsoft.com/office/drawing/2014/main" id="{334466C8-E31F-4102-A42C-B8DFE188EF1A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9" name="弧形 318">
                  <a:extLst>
                    <a:ext uri="{FF2B5EF4-FFF2-40B4-BE49-F238E27FC236}">
                      <a16:creationId xmlns:a16="http://schemas.microsoft.com/office/drawing/2014/main" id="{6C28010D-CFF3-4F9E-88A6-92A246F58690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0" name="弧形 319">
                  <a:extLst>
                    <a:ext uri="{FF2B5EF4-FFF2-40B4-BE49-F238E27FC236}">
                      <a16:creationId xmlns:a16="http://schemas.microsoft.com/office/drawing/2014/main" id="{91AFBD10-D3C4-4A84-8201-9215AA33B97B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1" name="弧形 320">
                  <a:extLst>
                    <a:ext uri="{FF2B5EF4-FFF2-40B4-BE49-F238E27FC236}">
                      <a16:creationId xmlns:a16="http://schemas.microsoft.com/office/drawing/2014/main" id="{1968EED7-C853-4445-BB6F-10B469EDB1A3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2" name="弧形 321">
                  <a:extLst>
                    <a:ext uri="{FF2B5EF4-FFF2-40B4-BE49-F238E27FC236}">
                      <a16:creationId xmlns:a16="http://schemas.microsoft.com/office/drawing/2014/main" id="{EAF4B099-9E13-4DF4-9371-6FE51BFDC19C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3" name="弧形 322">
                  <a:extLst>
                    <a:ext uri="{FF2B5EF4-FFF2-40B4-BE49-F238E27FC236}">
                      <a16:creationId xmlns:a16="http://schemas.microsoft.com/office/drawing/2014/main" id="{4C68AA12-A0A8-4A3B-B6F3-55456DA698FC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4" name="弧形 323">
                  <a:extLst>
                    <a:ext uri="{FF2B5EF4-FFF2-40B4-BE49-F238E27FC236}">
                      <a16:creationId xmlns:a16="http://schemas.microsoft.com/office/drawing/2014/main" id="{637CACE1-6A51-4AD9-AE3E-432DA19EA568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5" name="弧形 324">
                  <a:extLst>
                    <a:ext uri="{FF2B5EF4-FFF2-40B4-BE49-F238E27FC236}">
                      <a16:creationId xmlns:a16="http://schemas.microsoft.com/office/drawing/2014/main" id="{7351C93A-C851-4226-A506-33A6CDD35F08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6" name="弧形 325">
                  <a:extLst>
                    <a:ext uri="{FF2B5EF4-FFF2-40B4-BE49-F238E27FC236}">
                      <a16:creationId xmlns:a16="http://schemas.microsoft.com/office/drawing/2014/main" id="{8A3A9B97-1D2C-406F-B195-654FD52EF4E0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7" name="弧形 326">
                  <a:extLst>
                    <a:ext uri="{FF2B5EF4-FFF2-40B4-BE49-F238E27FC236}">
                      <a16:creationId xmlns:a16="http://schemas.microsoft.com/office/drawing/2014/main" id="{CC1DEC1F-26F6-4EF0-814F-D1D143739463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8" name="弧形 327">
                  <a:extLst>
                    <a:ext uri="{FF2B5EF4-FFF2-40B4-BE49-F238E27FC236}">
                      <a16:creationId xmlns:a16="http://schemas.microsoft.com/office/drawing/2014/main" id="{8BEF1D35-855D-425D-951C-A6055F2E3D96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9" name="弧形 328">
                  <a:extLst>
                    <a:ext uri="{FF2B5EF4-FFF2-40B4-BE49-F238E27FC236}">
                      <a16:creationId xmlns:a16="http://schemas.microsoft.com/office/drawing/2014/main" id="{1042F690-4E93-4FBA-BC07-37EC39BA8581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0" name="弧形 329">
                  <a:extLst>
                    <a:ext uri="{FF2B5EF4-FFF2-40B4-BE49-F238E27FC236}">
                      <a16:creationId xmlns:a16="http://schemas.microsoft.com/office/drawing/2014/main" id="{76A4A668-9AED-414F-8366-661F17D6D477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1" name="弧形 330">
                  <a:extLst>
                    <a:ext uri="{FF2B5EF4-FFF2-40B4-BE49-F238E27FC236}">
                      <a16:creationId xmlns:a16="http://schemas.microsoft.com/office/drawing/2014/main" id="{59C85AED-EC79-4E9B-BF94-07EBF2758E15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2" name="弧形 331">
                  <a:extLst>
                    <a:ext uri="{FF2B5EF4-FFF2-40B4-BE49-F238E27FC236}">
                      <a16:creationId xmlns:a16="http://schemas.microsoft.com/office/drawing/2014/main" id="{9DEA3D42-92EB-415C-8C21-AD4ED813F3FC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3" name="弧形 332">
                  <a:extLst>
                    <a:ext uri="{FF2B5EF4-FFF2-40B4-BE49-F238E27FC236}">
                      <a16:creationId xmlns:a16="http://schemas.microsoft.com/office/drawing/2014/main" id="{56B89D11-ED4F-401E-A3B3-4485218CE597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4" name="弧形 333">
                  <a:extLst>
                    <a:ext uri="{FF2B5EF4-FFF2-40B4-BE49-F238E27FC236}">
                      <a16:creationId xmlns:a16="http://schemas.microsoft.com/office/drawing/2014/main" id="{E92CBE48-971E-4995-B911-78FCDE60A056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5" name="弧形 334">
                  <a:extLst>
                    <a:ext uri="{FF2B5EF4-FFF2-40B4-BE49-F238E27FC236}">
                      <a16:creationId xmlns:a16="http://schemas.microsoft.com/office/drawing/2014/main" id="{E882A6D4-4F3F-4AA8-AF88-B680B7B50BF5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6" name="弧形 335">
                  <a:extLst>
                    <a:ext uri="{FF2B5EF4-FFF2-40B4-BE49-F238E27FC236}">
                      <a16:creationId xmlns:a16="http://schemas.microsoft.com/office/drawing/2014/main" id="{7F6860B5-16AD-4880-9976-743E2D0F11BC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7" name="弧形 336">
                  <a:extLst>
                    <a:ext uri="{FF2B5EF4-FFF2-40B4-BE49-F238E27FC236}">
                      <a16:creationId xmlns:a16="http://schemas.microsoft.com/office/drawing/2014/main" id="{C065A90B-AA4C-4AFD-B0C2-A37B7392F3A3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" name="弧形 337">
                  <a:extLst>
                    <a:ext uri="{FF2B5EF4-FFF2-40B4-BE49-F238E27FC236}">
                      <a16:creationId xmlns:a16="http://schemas.microsoft.com/office/drawing/2014/main" id="{0E5E382C-E7BB-485F-9E48-97691EE53BA4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9" name="弧形 338">
                  <a:extLst>
                    <a:ext uri="{FF2B5EF4-FFF2-40B4-BE49-F238E27FC236}">
                      <a16:creationId xmlns:a16="http://schemas.microsoft.com/office/drawing/2014/main" id="{C7083976-F880-4214-A7AE-F21160671D47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0" name="弧形 339">
                  <a:extLst>
                    <a:ext uri="{FF2B5EF4-FFF2-40B4-BE49-F238E27FC236}">
                      <a16:creationId xmlns:a16="http://schemas.microsoft.com/office/drawing/2014/main" id="{C29A2FDA-E583-4B03-A9C5-CA25C059AF07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1" name="弧形 340">
                  <a:extLst>
                    <a:ext uri="{FF2B5EF4-FFF2-40B4-BE49-F238E27FC236}">
                      <a16:creationId xmlns:a16="http://schemas.microsoft.com/office/drawing/2014/main" id="{9EB88907-EE5F-46E9-9DB4-D096D55F0813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2" name="弧形 341">
                  <a:extLst>
                    <a:ext uri="{FF2B5EF4-FFF2-40B4-BE49-F238E27FC236}">
                      <a16:creationId xmlns:a16="http://schemas.microsoft.com/office/drawing/2014/main" id="{53F5C2E0-C2B9-4ACD-9953-865FEB02484E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3" name="弧形 342">
                  <a:extLst>
                    <a:ext uri="{FF2B5EF4-FFF2-40B4-BE49-F238E27FC236}">
                      <a16:creationId xmlns:a16="http://schemas.microsoft.com/office/drawing/2014/main" id="{6C3CF5EB-6BC6-496A-9E92-A5FB15A4538E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4" name="弧形 343">
                  <a:extLst>
                    <a:ext uri="{FF2B5EF4-FFF2-40B4-BE49-F238E27FC236}">
                      <a16:creationId xmlns:a16="http://schemas.microsoft.com/office/drawing/2014/main" id="{69A3081E-0DB0-490E-B1D9-331CE4CEB24B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5" name="弧形 344">
                  <a:extLst>
                    <a:ext uri="{FF2B5EF4-FFF2-40B4-BE49-F238E27FC236}">
                      <a16:creationId xmlns:a16="http://schemas.microsoft.com/office/drawing/2014/main" id="{C2A837A4-0432-4096-99DE-74C8621D5B8D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6" name="弧形 345">
                  <a:extLst>
                    <a:ext uri="{FF2B5EF4-FFF2-40B4-BE49-F238E27FC236}">
                      <a16:creationId xmlns:a16="http://schemas.microsoft.com/office/drawing/2014/main" id="{08185871-EC23-4283-8FEB-91D5F18B3AC7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7" name="弧形 346">
                  <a:extLst>
                    <a:ext uri="{FF2B5EF4-FFF2-40B4-BE49-F238E27FC236}">
                      <a16:creationId xmlns:a16="http://schemas.microsoft.com/office/drawing/2014/main" id="{80D68C3C-2D1E-4DC1-AE1E-FC84360016C5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8" name="弧形 347">
                  <a:extLst>
                    <a:ext uri="{FF2B5EF4-FFF2-40B4-BE49-F238E27FC236}">
                      <a16:creationId xmlns:a16="http://schemas.microsoft.com/office/drawing/2014/main" id="{16CFD79D-6E48-4756-9977-28E15E4A52F0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9" name="弧形 348">
                  <a:extLst>
                    <a:ext uri="{FF2B5EF4-FFF2-40B4-BE49-F238E27FC236}">
                      <a16:creationId xmlns:a16="http://schemas.microsoft.com/office/drawing/2014/main" id="{81FB202B-4D6A-4F49-9507-CB65906A03C1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0" name="弧形 349">
                  <a:extLst>
                    <a:ext uri="{FF2B5EF4-FFF2-40B4-BE49-F238E27FC236}">
                      <a16:creationId xmlns:a16="http://schemas.microsoft.com/office/drawing/2014/main" id="{4DFA0E9D-47D7-4D45-A329-E07A8C741C31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1" name="弧形 350">
                  <a:extLst>
                    <a:ext uri="{FF2B5EF4-FFF2-40B4-BE49-F238E27FC236}">
                      <a16:creationId xmlns:a16="http://schemas.microsoft.com/office/drawing/2014/main" id="{F2744E70-E50F-4643-8866-005B33A98280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2" name="弧形 351">
                  <a:extLst>
                    <a:ext uri="{FF2B5EF4-FFF2-40B4-BE49-F238E27FC236}">
                      <a16:creationId xmlns:a16="http://schemas.microsoft.com/office/drawing/2014/main" id="{739A74B6-8420-4E80-9CA5-36355A6D23F3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3" name="弧形 352">
                  <a:extLst>
                    <a:ext uri="{FF2B5EF4-FFF2-40B4-BE49-F238E27FC236}">
                      <a16:creationId xmlns:a16="http://schemas.microsoft.com/office/drawing/2014/main" id="{55AFD7C8-FBC6-47C8-AF9B-F9DEE1AA873E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4" name="弧形 353">
                  <a:extLst>
                    <a:ext uri="{FF2B5EF4-FFF2-40B4-BE49-F238E27FC236}">
                      <a16:creationId xmlns:a16="http://schemas.microsoft.com/office/drawing/2014/main" id="{7F8C4213-56B2-4E1F-8EB0-019186F042C2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5FB536E5-1049-4169-9DA9-A46ECC0B91A9}"/>
                </a:ext>
              </a:extLst>
            </p:cNvPr>
            <p:cNvGrpSpPr/>
            <p:nvPr/>
          </p:nvGrpSpPr>
          <p:grpSpPr>
            <a:xfrm>
              <a:off x="4256888" y="2923006"/>
              <a:ext cx="3409668" cy="3409666"/>
              <a:chOff x="4548954" y="3473603"/>
              <a:chExt cx="2825536" cy="2825534"/>
            </a:xfrm>
          </p:grpSpPr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3C98D61A-C730-48BE-8345-A535EB95154C}"/>
                  </a:ext>
                </a:extLst>
              </p:cNvPr>
              <p:cNvGrpSpPr/>
              <p:nvPr/>
            </p:nvGrpSpPr>
            <p:grpSpPr>
              <a:xfrm>
                <a:off x="4548954" y="3473603"/>
                <a:ext cx="2825536" cy="2825534"/>
                <a:chOff x="4770254" y="3615541"/>
                <a:chExt cx="2023800" cy="2023798"/>
              </a:xfrm>
            </p:grpSpPr>
            <p:sp>
              <p:nvSpPr>
                <p:cNvPr id="96" name="Oval 21_1">
                  <a:extLst>
                    <a:ext uri="{FF2B5EF4-FFF2-40B4-BE49-F238E27FC236}">
                      <a16:creationId xmlns:a16="http://schemas.microsoft.com/office/drawing/2014/main" id="{7B0CD401-BE17-4BF6-8B47-60F972BF3364}"/>
                    </a:ext>
                  </a:extLst>
                </p:cNvPr>
                <p:cNvSpPr/>
                <p:nvPr/>
              </p:nvSpPr>
              <p:spPr>
                <a:xfrm rot="5400000">
                  <a:off x="5008119" y="3833068"/>
                  <a:ext cx="1566959" cy="156695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2">
                        <a:alpha val="18000"/>
                      </a:schemeClr>
                    </a:gs>
                    <a:gs pos="75000">
                      <a:schemeClr val="accent3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7" name="Oval 21_2">
                  <a:extLst>
                    <a:ext uri="{FF2B5EF4-FFF2-40B4-BE49-F238E27FC236}">
                      <a16:creationId xmlns:a16="http://schemas.microsoft.com/office/drawing/2014/main" id="{D6701AA3-3C09-4231-AA2B-1A9F9F3C5292}"/>
                    </a:ext>
                  </a:extLst>
                </p:cNvPr>
                <p:cNvSpPr/>
                <p:nvPr/>
              </p:nvSpPr>
              <p:spPr>
                <a:xfrm rot="5400000">
                  <a:off x="4917041" y="3856423"/>
                  <a:ext cx="1749119" cy="1520245"/>
                </a:xfrm>
                <a:prstGeom prst="hexagon">
                  <a:avLst>
                    <a:gd name="adj" fmla="val 28662"/>
                    <a:gd name="vf" fmla="val 115470"/>
                  </a:avLst>
                </a:prstGeom>
                <a:noFill/>
                <a:ln w="3175" cap="flat" cmpd="sng" algn="ctr">
                  <a:solidFill>
                    <a:schemeClr val="accent2">
                      <a:alpha val="50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8" name="Oval 21_2_1">
                  <a:extLst>
                    <a:ext uri="{FF2B5EF4-FFF2-40B4-BE49-F238E27FC236}">
                      <a16:creationId xmlns:a16="http://schemas.microsoft.com/office/drawing/2014/main" id="{E9F1E694-C489-49E4-9833-D2A0C1D6624F}"/>
                    </a:ext>
                  </a:extLst>
                </p:cNvPr>
                <p:cNvSpPr/>
                <p:nvPr/>
              </p:nvSpPr>
              <p:spPr>
                <a:xfrm rot="10800000">
                  <a:off x="4917041" y="3856422"/>
                  <a:ext cx="1749119" cy="1520246"/>
                </a:xfrm>
                <a:prstGeom prst="hexagon">
                  <a:avLst>
                    <a:gd name="adj" fmla="val 28662"/>
                    <a:gd name="vf" fmla="val 115470"/>
                  </a:avLst>
                </a:prstGeom>
                <a:noFill/>
                <a:ln w="3175" cap="flat" cmpd="sng" algn="ctr">
                  <a:solidFill>
                    <a:schemeClr val="accent2">
                      <a:alpha val="50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9" name="Oval 21_2_1_1">
                  <a:extLst>
                    <a:ext uri="{FF2B5EF4-FFF2-40B4-BE49-F238E27FC236}">
                      <a16:creationId xmlns:a16="http://schemas.microsoft.com/office/drawing/2014/main" id="{E2E91D23-63EF-48E1-A766-F587B4306E35}"/>
                    </a:ext>
                  </a:extLst>
                </p:cNvPr>
                <p:cNvSpPr/>
                <p:nvPr/>
              </p:nvSpPr>
              <p:spPr>
                <a:xfrm rot="2700000">
                  <a:off x="4917041" y="3856423"/>
                  <a:ext cx="1749119" cy="1520245"/>
                </a:xfrm>
                <a:prstGeom prst="hexagon">
                  <a:avLst>
                    <a:gd name="adj" fmla="val 28662"/>
                    <a:gd name="vf" fmla="val 115470"/>
                  </a:avLst>
                </a:prstGeom>
                <a:noFill/>
                <a:ln w="3175" cap="flat" cmpd="sng" algn="ctr">
                  <a:solidFill>
                    <a:schemeClr val="accent2">
                      <a:alpha val="50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00" name="Oval 21_2_1_1_1">
                  <a:extLst>
                    <a:ext uri="{FF2B5EF4-FFF2-40B4-BE49-F238E27FC236}">
                      <a16:creationId xmlns:a16="http://schemas.microsoft.com/office/drawing/2014/main" id="{020A41D1-5282-4C5C-A5FF-37B5C2BA779C}"/>
                    </a:ext>
                  </a:extLst>
                </p:cNvPr>
                <p:cNvSpPr/>
                <p:nvPr/>
              </p:nvSpPr>
              <p:spPr>
                <a:xfrm rot="8100000">
                  <a:off x="4917041" y="3856422"/>
                  <a:ext cx="1749119" cy="1520246"/>
                </a:xfrm>
                <a:prstGeom prst="hexagon">
                  <a:avLst>
                    <a:gd name="adj" fmla="val 28662"/>
                    <a:gd name="vf" fmla="val 115470"/>
                  </a:avLst>
                </a:prstGeom>
                <a:noFill/>
                <a:ln w="3175" cap="flat" cmpd="sng" algn="ctr">
                  <a:solidFill>
                    <a:schemeClr val="accent2">
                      <a:alpha val="50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7F58E767-3EDA-492E-9A06-E4F49F72E08E}"/>
                    </a:ext>
                  </a:extLst>
                </p:cNvPr>
                <p:cNvSpPr/>
                <p:nvPr/>
              </p:nvSpPr>
              <p:spPr>
                <a:xfrm rot="5400000">
                  <a:off x="4976347" y="3801292"/>
                  <a:ext cx="1630508" cy="1630505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chemeClr val="accent2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02" name="Oval 7_1">
                  <a:extLst>
                    <a:ext uri="{FF2B5EF4-FFF2-40B4-BE49-F238E27FC236}">
                      <a16:creationId xmlns:a16="http://schemas.microsoft.com/office/drawing/2014/main" id="{A80EBBD9-4454-4A7B-9FB5-A71EBF2B8546}"/>
                    </a:ext>
                  </a:extLst>
                </p:cNvPr>
                <p:cNvSpPr/>
                <p:nvPr/>
              </p:nvSpPr>
              <p:spPr>
                <a:xfrm rot="5400000">
                  <a:off x="5001753" y="3826698"/>
                  <a:ext cx="1579695" cy="1579693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chemeClr val="accent2"/>
                  </a:solidFill>
                  <a:prstDash val="sysDash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03" name="Oval 7_1_1">
                  <a:extLst>
                    <a:ext uri="{FF2B5EF4-FFF2-40B4-BE49-F238E27FC236}">
                      <a16:creationId xmlns:a16="http://schemas.microsoft.com/office/drawing/2014/main" id="{8BC974C2-5D8B-474D-AD11-970A718C5AAA}"/>
                    </a:ext>
                  </a:extLst>
                </p:cNvPr>
                <p:cNvSpPr/>
                <p:nvPr/>
              </p:nvSpPr>
              <p:spPr>
                <a:xfrm rot="5400000">
                  <a:off x="5054761" y="3879706"/>
                  <a:ext cx="1473679" cy="1473676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chemeClr val="accent2"/>
                  </a:solidFill>
                  <a:prstDash val="sysDot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74C04E19-5BF0-4107-B468-834E6B861F67}"/>
                    </a:ext>
                  </a:extLst>
                </p:cNvPr>
                <p:cNvSpPr/>
                <p:nvPr/>
              </p:nvSpPr>
              <p:spPr>
                <a:xfrm>
                  <a:off x="6471458" y="4979925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4DF813A5-8A11-4E4A-B59F-2884A03AF223}"/>
                    </a:ext>
                  </a:extLst>
                </p:cNvPr>
                <p:cNvSpPr/>
                <p:nvPr/>
              </p:nvSpPr>
              <p:spPr>
                <a:xfrm>
                  <a:off x="5053812" y="5070107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1DFAFD18-5B3E-46B4-91DA-8F2ACDDC021D}"/>
                    </a:ext>
                  </a:extLst>
                </p:cNvPr>
                <p:cNvSpPr/>
                <p:nvPr/>
              </p:nvSpPr>
              <p:spPr>
                <a:xfrm>
                  <a:off x="5354418" y="3993075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A17D9AE5-B93D-4B54-81F0-9B2B78A9F1B1}"/>
                    </a:ext>
                  </a:extLst>
                </p:cNvPr>
                <p:cNvSpPr/>
                <p:nvPr/>
              </p:nvSpPr>
              <p:spPr>
                <a:xfrm>
                  <a:off x="5604924" y="3873003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431D6C96-3259-41F7-98C4-E90D52CB45EB}"/>
                    </a:ext>
                  </a:extLst>
                </p:cNvPr>
                <p:cNvSpPr/>
                <p:nvPr/>
              </p:nvSpPr>
              <p:spPr>
                <a:xfrm>
                  <a:off x="5463396" y="3862953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CF75D4E7-6731-4D69-A831-8A17B969D31D}"/>
                    </a:ext>
                  </a:extLst>
                </p:cNvPr>
                <p:cNvSpPr/>
                <p:nvPr/>
              </p:nvSpPr>
              <p:spPr>
                <a:xfrm>
                  <a:off x="6380246" y="4168570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F750A1DC-B17A-4171-907F-D4DC9D77EE8B}"/>
                    </a:ext>
                  </a:extLst>
                </p:cNvPr>
                <p:cNvSpPr/>
                <p:nvPr/>
              </p:nvSpPr>
              <p:spPr>
                <a:xfrm>
                  <a:off x="5914306" y="5410968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C11CB725-E313-440B-B902-9B0BEE5A019A}"/>
                    </a:ext>
                  </a:extLst>
                </p:cNvPr>
                <p:cNvSpPr/>
                <p:nvPr/>
              </p:nvSpPr>
              <p:spPr>
                <a:xfrm>
                  <a:off x="5445230" y="5370557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A2EBF28E-0DB9-4A2C-95CB-7F4E6567F5B2}"/>
                    </a:ext>
                  </a:extLst>
                </p:cNvPr>
                <p:cNvSpPr/>
                <p:nvPr/>
              </p:nvSpPr>
              <p:spPr>
                <a:xfrm>
                  <a:off x="5041812" y="4692030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474B7094-30F8-4E6B-8C1A-BCA28F2093B6}"/>
                    </a:ext>
                  </a:extLst>
                </p:cNvPr>
                <p:cNvSpPr/>
                <p:nvPr/>
              </p:nvSpPr>
              <p:spPr>
                <a:xfrm>
                  <a:off x="5041072" y="4344360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2BC6CBD9-140B-44D1-B705-015972ABC36A}"/>
                    </a:ext>
                  </a:extLst>
                </p:cNvPr>
                <p:cNvSpPr/>
                <p:nvPr/>
              </p:nvSpPr>
              <p:spPr>
                <a:xfrm>
                  <a:off x="5156007" y="3993075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8E686063-4CD0-4944-B31F-A14BB85A3F6C}"/>
                    </a:ext>
                  </a:extLst>
                </p:cNvPr>
                <p:cNvSpPr/>
                <p:nvPr/>
              </p:nvSpPr>
              <p:spPr>
                <a:xfrm>
                  <a:off x="6351547" y="5175906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11411973-78EC-4598-9091-15CDAF0C1B90}"/>
                    </a:ext>
                  </a:extLst>
                </p:cNvPr>
                <p:cNvSpPr/>
                <p:nvPr/>
              </p:nvSpPr>
              <p:spPr>
                <a:xfrm>
                  <a:off x="5590574" y="5341323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2162600D-C6E4-46A1-AC96-C2CFFBB64B11}"/>
                    </a:ext>
                  </a:extLst>
                </p:cNvPr>
                <p:cNvSpPr/>
                <p:nvPr/>
              </p:nvSpPr>
              <p:spPr>
                <a:xfrm>
                  <a:off x="6442758" y="4255066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5FA9DE1A-3119-4AB5-8A7B-C6FC937A9BB3}"/>
                    </a:ext>
                  </a:extLst>
                </p:cNvPr>
                <p:cNvSpPr/>
                <p:nvPr/>
              </p:nvSpPr>
              <p:spPr>
                <a:xfrm>
                  <a:off x="6258339" y="3978725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06900663-8185-4150-AD74-BCB26B531B8F}"/>
                    </a:ext>
                  </a:extLst>
                </p:cNvPr>
                <p:cNvSpPr/>
                <p:nvPr/>
              </p:nvSpPr>
              <p:spPr>
                <a:xfrm>
                  <a:off x="5928185" y="3817745"/>
                  <a:ext cx="28700" cy="28700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grpSp>
              <p:nvGrpSpPr>
                <p:cNvPr id="66" name="组合 65">
                  <a:extLst>
                    <a:ext uri="{FF2B5EF4-FFF2-40B4-BE49-F238E27FC236}">
                      <a16:creationId xmlns:a16="http://schemas.microsoft.com/office/drawing/2014/main" id="{F69BC34C-DDD9-4878-BACA-626EC2356D0D}"/>
                    </a:ext>
                  </a:extLst>
                </p:cNvPr>
                <p:cNvGrpSpPr/>
                <p:nvPr/>
              </p:nvGrpSpPr>
              <p:grpSpPr>
                <a:xfrm>
                  <a:off x="5301516" y="4221478"/>
                  <a:ext cx="983479" cy="54078"/>
                  <a:chOff x="1188376" y="2685655"/>
                  <a:chExt cx="1850472" cy="101750"/>
                </a:xfrm>
              </p:grpSpPr>
              <p:grpSp>
                <p:nvGrpSpPr>
                  <p:cNvPr id="82" name="组合 81">
                    <a:extLst>
                      <a:ext uri="{FF2B5EF4-FFF2-40B4-BE49-F238E27FC236}">
                        <a16:creationId xmlns:a16="http://schemas.microsoft.com/office/drawing/2014/main" id="{34FCFE3D-205A-4758-9801-A9D719B77CAE}"/>
                      </a:ext>
                    </a:extLst>
                  </p:cNvPr>
                  <p:cNvGrpSpPr/>
                  <p:nvPr/>
                </p:nvGrpSpPr>
                <p:grpSpPr>
                  <a:xfrm>
                    <a:off x="1188376" y="2685655"/>
                    <a:ext cx="882099" cy="101750"/>
                    <a:chOff x="1186523" y="2685655"/>
                    <a:chExt cx="940970" cy="101750"/>
                  </a:xfrm>
                  <a:solidFill>
                    <a:schemeClr val="accent3">
                      <a:alpha val="30000"/>
                    </a:schemeClr>
                  </a:solidFill>
                </p:grpSpPr>
                <p:sp>
                  <p:nvSpPr>
                    <p:cNvPr id="90" name="平行四边形 89">
                      <a:extLst>
                        <a:ext uri="{FF2B5EF4-FFF2-40B4-BE49-F238E27FC236}">
                          <a16:creationId xmlns:a16="http://schemas.microsoft.com/office/drawing/2014/main" id="{F915199D-7FD8-46F5-9C60-F7DB586EF01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865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91" name="平行四边形 90">
                      <a:extLst>
                        <a:ext uri="{FF2B5EF4-FFF2-40B4-BE49-F238E27FC236}">
                          <a16:creationId xmlns:a16="http://schemas.microsoft.com/office/drawing/2014/main" id="{815E83FB-FEA7-4E45-A925-4D93997243D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35464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92" name="平行四边形 91">
                      <a:extLst>
                        <a:ext uri="{FF2B5EF4-FFF2-40B4-BE49-F238E27FC236}">
                          <a16:creationId xmlns:a16="http://schemas.microsoft.com/office/drawing/2014/main" id="{0D2C32CF-A2F5-4020-A0EC-D3FF2ADFC1C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52277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93" name="平行四边形 92">
                      <a:extLst>
                        <a:ext uri="{FF2B5EF4-FFF2-40B4-BE49-F238E27FC236}">
                          <a16:creationId xmlns:a16="http://schemas.microsoft.com/office/drawing/2014/main" id="{5F363962-C432-460E-AF96-ECE2FCD0CFE9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69089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94" name="平行四边形 93">
                      <a:extLst>
                        <a:ext uri="{FF2B5EF4-FFF2-40B4-BE49-F238E27FC236}">
                          <a16:creationId xmlns:a16="http://schemas.microsoft.com/office/drawing/2014/main" id="{D2D2424A-C6D9-490C-A2DD-93C487080B8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8590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95" name="平行四边形 94">
                      <a:extLst>
                        <a:ext uri="{FF2B5EF4-FFF2-40B4-BE49-F238E27FC236}">
                          <a16:creationId xmlns:a16="http://schemas.microsoft.com/office/drawing/2014/main" id="{776883A5-EE80-4C77-A3C5-1D1C3EB98AEF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030535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</p:grpSp>
              <p:grpSp>
                <p:nvGrpSpPr>
                  <p:cNvPr id="83" name="组合 82">
                    <a:extLst>
                      <a:ext uri="{FF2B5EF4-FFF2-40B4-BE49-F238E27FC236}">
                        <a16:creationId xmlns:a16="http://schemas.microsoft.com/office/drawing/2014/main" id="{9031251F-7F46-456E-BC37-94B2CCB62EBF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2156749" y="2685655"/>
                    <a:ext cx="882099" cy="101750"/>
                    <a:chOff x="1186523" y="2685655"/>
                    <a:chExt cx="940970" cy="101750"/>
                  </a:xfrm>
                  <a:solidFill>
                    <a:schemeClr val="accent3">
                      <a:alpha val="30000"/>
                    </a:schemeClr>
                  </a:solidFill>
                </p:grpSpPr>
                <p:sp>
                  <p:nvSpPr>
                    <p:cNvPr id="84" name="平行四边形 83">
                      <a:extLst>
                        <a:ext uri="{FF2B5EF4-FFF2-40B4-BE49-F238E27FC236}">
                          <a16:creationId xmlns:a16="http://schemas.microsoft.com/office/drawing/2014/main" id="{2CC67A5B-F195-4AE5-8F56-25FF2567B7C9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865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5" name="平行四边形 84">
                      <a:extLst>
                        <a:ext uri="{FF2B5EF4-FFF2-40B4-BE49-F238E27FC236}">
                          <a16:creationId xmlns:a16="http://schemas.microsoft.com/office/drawing/2014/main" id="{7496608D-748B-47CB-8F50-A397600A961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35464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6" name="平行四边形 85">
                      <a:extLst>
                        <a:ext uri="{FF2B5EF4-FFF2-40B4-BE49-F238E27FC236}">
                          <a16:creationId xmlns:a16="http://schemas.microsoft.com/office/drawing/2014/main" id="{29D17B73-E712-4F96-854D-974F58394C7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52277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7" name="平行四边形 86">
                      <a:extLst>
                        <a:ext uri="{FF2B5EF4-FFF2-40B4-BE49-F238E27FC236}">
                          <a16:creationId xmlns:a16="http://schemas.microsoft.com/office/drawing/2014/main" id="{1EFEB8C1-3F7E-44DE-B935-FC020584231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69089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8" name="平行四边形 87">
                      <a:extLst>
                        <a:ext uri="{FF2B5EF4-FFF2-40B4-BE49-F238E27FC236}">
                          <a16:creationId xmlns:a16="http://schemas.microsoft.com/office/drawing/2014/main" id="{C40777FD-9C36-4911-BE6C-C9AA8AF390A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8590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9" name="平行四边形 88">
                      <a:extLst>
                        <a:ext uri="{FF2B5EF4-FFF2-40B4-BE49-F238E27FC236}">
                          <a16:creationId xmlns:a16="http://schemas.microsoft.com/office/drawing/2014/main" id="{59DA11DC-FCFF-471F-ABE2-44857B9C52E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030535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</p:grpSp>
            </p:grpSp>
            <p:grpSp>
              <p:nvGrpSpPr>
                <p:cNvPr id="67" name="组合 66">
                  <a:extLst>
                    <a:ext uri="{FF2B5EF4-FFF2-40B4-BE49-F238E27FC236}">
                      <a16:creationId xmlns:a16="http://schemas.microsoft.com/office/drawing/2014/main" id="{7A605185-D75F-40BE-8561-29EE707125BC}"/>
                    </a:ext>
                  </a:extLst>
                </p:cNvPr>
                <p:cNvGrpSpPr/>
                <p:nvPr/>
              </p:nvGrpSpPr>
              <p:grpSpPr>
                <a:xfrm flipV="1">
                  <a:off x="5301516" y="4958430"/>
                  <a:ext cx="983479" cy="54078"/>
                  <a:chOff x="1188376" y="2685655"/>
                  <a:chExt cx="1850472" cy="101750"/>
                </a:xfrm>
              </p:grpSpPr>
              <p:grpSp>
                <p:nvGrpSpPr>
                  <p:cNvPr id="68" name="组合 67">
                    <a:extLst>
                      <a:ext uri="{FF2B5EF4-FFF2-40B4-BE49-F238E27FC236}">
                        <a16:creationId xmlns:a16="http://schemas.microsoft.com/office/drawing/2014/main" id="{3046A283-DE36-4D1C-A1D6-4C8EEE05585C}"/>
                      </a:ext>
                    </a:extLst>
                  </p:cNvPr>
                  <p:cNvGrpSpPr/>
                  <p:nvPr/>
                </p:nvGrpSpPr>
                <p:grpSpPr>
                  <a:xfrm>
                    <a:off x="1188376" y="2685655"/>
                    <a:ext cx="882099" cy="101750"/>
                    <a:chOff x="1186523" y="2685655"/>
                    <a:chExt cx="940970" cy="101750"/>
                  </a:xfrm>
                  <a:solidFill>
                    <a:schemeClr val="accent3">
                      <a:alpha val="30000"/>
                    </a:schemeClr>
                  </a:solidFill>
                </p:grpSpPr>
                <p:sp>
                  <p:nvSpPr>
                    <p:cNvPr id="76" name="平行四边形 75">
                      <a:extLst>
                        <a:ext uri="{FF2B5EF4-FFF2-40B4-BE49-F238E27FC236}">
                          <a16:creationId xmlns:a16="http://schemas.microsoft.com/office/drawing/2014/main" id="{F1DFE796-63C7-49E9-A571-11028923056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865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7" name="平行四边形 76">
                      <a:extLst>
                        <a:ext uri="{FF2B5EF4-FFF2-40B4-BE49-F238E27FC236}">
                          <a16:creationId xmlns:a16="http://schemas.microsoft.com/office/drawing/2014/main" id="{64483F60-FD80-4320-929E-4DB78603F79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35464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8" name="平行四边形 77">
                      <a:extLst>
                        <a:ext uri="{FF2B5EF4-FFF2-40B4-BE49-F238E27FC236}">
                          <a16:creationId xmlns:a16="http://schemas.microsoft.com/office/drawing/2014/main" id="{69A2D68D-358C-433C-8E6D-E130B8D623D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52277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9" name="平行四边形 78">
                      <a:extLst>
                        <a:ext uri="{FF2B5EF4-FFF2-40B4-BE49-F238E27FC236}">
                          <a16:creationId xmlns:a16="http://schemas.microsoft.com/office/drawing/2014/main" id="{7B42A456-2AA1-4087-9C80-2A26175FE69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69089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0" name="平行四边形 79">
                      <a:extLst>
                        <a:ext uri="{FF2B5EF4-FFF2-40B4-BE49-F238E27FC236}">
                          <a16:creationId xmlns:a16="http://schemas.microsoft.com/office/drawing/2014/main" id="{E2666469-4730-435A-ADAB-DF1BB775D80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8590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81" name="平行四边形 80">
                      <a:extLst>
                        <a:ext uri="{FF2B5EF4-FFF2-40B4-BE49-F238E27FC236}">
                          <a16:creationId xmlns:a16="http://schemas.microsoft.com/office/drawing/2014/main" id="{400EA5B0-C636-412E-89FE-43CDC60DA988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030535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</p:grpSp>
              <p:grpSp>
                <p:nvGrpSpPr>
                  <p:cNvPr id="69" name="组合 68">
                    <a:extLst>
                      <a:ext uri="{FF2B5EF4-FFF2-40B4-BE49-F238E27FC236}">
                        <a16:creationId xmlns:a16="http://schemas.microsoft.com/office/drawing/2014/main" id="{BADEA327-405D-44E6-BE67-B77C8A321BA2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2156749" y="2685655"/>
                    <a:ext cx="882099" cy="101750"/>
                    <a:chOff x="1186523" y="2685655"/>
                    <a:chExt cx="940970" cy="101750"/>
                  </a:xfrm>
                  <a:solidFill>
                    <a:schemeClr val="accent3">
                      <a:alpha val="30000"/>
                    </a:schemeClr>
                  </a:solidFill>
                </p:grpSpPr>
                <p:sp>
                  <p:nvSpPr>
                    <p:cNvPr id="70" name="平行四边形 69">
                      <a:extLst>
                        <a:ext uri="{FF2B5EF4-FFF2-40B4-BE49-F238E27FC236}">
                          <a16:creationId xmlns:a16="http://schemas.microsoft.com/office/drawing/2014/main" id="{06F05334-2E63-45A1-B5EB-0B850A7EB71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865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1" name="平行四边形 70">
                      <a:extLst>
                        <a:ext uri="{FF2B5EF4-FFF2-40B4-BE49-F238E27FC236}">
                          <a16:creationId xmlns:a16="http://schemas.microsoft.com/office/drawing/2014/main" id="{7079F35F-C059-40BB-8899-766CA6285389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35464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2" name="平行四边形 71">
                      <a:extLst>
                        <a:ext uri="{FF2B5EF4-FFF2-40B4-BE49-F238E27FC236}">
                          <a16:creationId xmlns:a16="http://schemas.microsoft.com/office/drawing/2014/main" id="{088064EA-DEB2-46B7-8944-B8FD66D2660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52277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3" name="平行四边形 72">
                      <a:extLst>
                        <a:ext uri="{FF2B5EF4-FFF2-40B4-BE49-F238E27FC236}">
                          <a16:creationId xmlns:a16="http://schemas.microsoft.com/office/drawing/2014/main" id="{C68C8231-93F3-42F5-ACA9-C1AFD609D308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690898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4" name="平行四边形 73">
                      <a:extLst>
                        <a:ext uri="{FF2B5EF4-FFF2-40B4-BE49-F238E27FC236}">
                          <a16:creationId xmlns:a16="http://schemas.microsoft.com/office/drawing/2014/main" id="{9315BF08-6972-4798-B1FA-244087D2032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859023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  <p:sp>
                  <p:nvSpPr>
                    <p:cNvPr id="75" name="平行四边形 74">
                      <a:extLst>
                        <a:ext uri="{FF2B5EF4-FFF2-40B4-BE49-F238E27FC236}">
                          <a16:creationId xmlns:a16="http://schemas.microsoft.com/office/drawing/2014/main" id="{19FAA99C-5557-438C-9221-E9F41F3BE3A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2030535" y="2685655"/>
                      <a:ext cx="96958" cy="101750"/>
                    </a:xfrm>
                    <a:prstGeom prst="parallelogram">
                      <a:avLst/>
                    </a:pr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sz="2400"/>
                    </a:p>
                  </p:txBody>
                </p:sp>
              </p:grpSp>
            </p:grpSp>
            <p:grpSp>
              <p:nvGrpSpPr>
                <p:cNvPr id="114" name="组合 113">
                  <a:extLst>
                    <a:ext uri="{FF2B5EF4-FFF2-40B4-BE49-F238E27FC236}">
                      <a16:creationId xmlns:a16="http://schemas.microsoft.com/office/drawing/2014/main" id="{CD8876B2-9077-4FE1-B1E0-3FC65273F049}"/>
                    </a:ext>
                  </a:extLst>
                </p:cNvPr>
                <p:cNvGrpSpPr/>
                <p:nvPr/>
              </p:nvGrpSpPr>
              <p:grpSpPr>
                <a:xfrm>
                  <a:off x="4770254" y="3615541"/>
                  <a:ext cx="2023800" cy="2023798"/>
                  <a:chOff x="1382195" y="3252643"/>
                  <a:chExt cx="1135380" cy="1135380"/>
                </a:xfrm>
              </p:grpSpPr>
              <p:sp>
                <p:nvSpPr>
                  <p:cNvPr id="115" name="椭圆 114">
                    <a:extLst>
                      <a:ext uri="{FF2B5EF4-FFF2-40B4-BE49-F238E27FC236}">
                        <a16:creationId xmlns:a16="http://schemas.microsoft.com/office/drawing/2014/main" id="{475B9B2C-4D2A-4025-80E6-7F36E4ADBCDA}"/>
                      </a:ext>
                    </a:extLst>
                  </p:cNvPr>
                  <p:cNvSpPr/>
                  <p:nvPr/>
                </p:nvSpPr>
                <p:spPr>
                  <a:xfrm>
                    <a:off x="1382195" y="3252643"/>
                    <a:ext cx="1135380" cy="1135380"/>
                  </a:xfrm>
                  <a:prstGeom prst="ellipse">
                    <a:avLst/>
                  </a:prstGeom>
                  <a:noFill/>
                  <a:ln w="6350" cap="flat" cmpd="sng" algn="ctr">
                    <a:solidFill>
                      <a:schemeClr val="accent1"/>
                    </a:solidFill>
                    <a:prstDash val="sysDot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116" name="Oval 38_1">
                    <a:extLst>
                      <a:ext uri="{FF2B5EF4-FFF2-40B4-BE49-F238E27FC236}">
                        <a16:creationId xmlns:a16="http://schemas.microsoft.com/office/drawing/2014/main" id="{EF6D71F3-3663-4126-BAED-69C7D937FA2C}"/>
                      </a:ext>
                    </a:extLst>
                  </p:cNvPr>
                  <p:cNvSpPr/>
                  <p:nvPr/>
                </p:nvSpPr>
                <p:spPr>
                  <a:xfrm>
                    <a:off x="1432795" y="3303243"/>
                    <a:ext cx="1034180" cy="1034180"/>
                  </a:xfrm>
                  <a:prstGeom prst="ellipse">
                    <a:avLst/>
                  </a:prstGeom>
                  <a:noFill/>
                  <a:ln w="1270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117" name="Oval 38_1_1">
                    <a:extLst>
                      <a:ext uri="{FF2B5EF4-FFF2-40B4-BE49-F238E27FC236}">
                        <a16:creationId xmlns:a16="http://schemas.microsoft.com/office/drawing/2014/main" id="{0F980E81-EDE4-4981-BC3C-F58FE6CC11B0}"/>
                      </a:ext>
                    </a:extLst>
                  </p:cNvPr>
                  <p:cNvSpPr/>
                  <p:nvPr/>
                </p:nvSpPr>
                <p:spPr>
                  <a:xfrm>
                    <a:off x="1432795" y="3303243"/>
                    <a:ext cx="1034180" cy="1034180"/>
                  </a:xfrm>
                  <a:prstGeom prst="arc">
                    <a:avLst>
                      <a:gd name="adj1" fmla="val 16360691"/>
                      <a:gd name="adj2" fmla="val 21319550"/>
                    </a:avLst>
                  </a:prstGeom>
                  <a:noFill/>
                  <a:ln w="41275" cap="rnd" cmpd="sng" algn="ctr">
                    <a:solidFill>
                      <a:schemeClr val="accent1"/>
                    </a:solidFill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118" name="Oval 38_1_2">
                    <a:extLst>
                      <a:ext uri="{FF2B5EF4-FFF2-40B4-BE49-F238E27FC236}">
                        <a16:creationId xmlns:a16="http://schemas.microsoft.com/office/drawing/2014/main" id="{4D3D8CA5-ED89-4DB8-9137-4A045D2D38B6}"/>
                      </a:ext>
                    </a:extLst>
                  </p:cNvPr>
                  <p:cNvSpPr/>
                  <p:nvPr/>
                </p:nvSpPr>
                <p:spPr>
                  <a:xfrm>
                    <a:off x="1458195" y="3328643"/>
                    <a:ext cx="983380" cy="983380"/>
                  </a:xfrm>
                  <a:prstGeom prst="arc">
                    <a:avLst>
                      <a:gd name="adj1" fmla="val 3964199"/>
                      <a:gd name="adj2" fmla="val 12354755"/>
                    </a:avLst>
                  </a:prstGeom>
                  <a:noFill/>
                  <a:ln w="6350" cap="flat" cmpd="sng" algn="ctr">
                    <a:solidFill>
                      <a:schemeClr val="accent1"/>
                    </a:solidFill>
                    <a:prstDash val="dash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</p:grpSp>
          </p:grp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A0E2B9E6-97DF-4808-A029-1DA812606282}"/>
                  </a:ext>
                </a:extLst>
              </p:cNvPr>
              <p:cNvSpPr txBox="1"/>
              <p:nvPr/>
            </p:nvSpPr>
            <p:spPr>
              <a:xfrm>
                <a:off x="5056297" y="4369586"/>
                <a:ext cx="1810851" cy="994693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zh-CN" altLang="en-US" sz="3600" b="1" spc="3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单片机</a:t>
                </a:r>
                <a:endParaRPr lang="en-US" altLang="zh-CN" sz="36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3600" b="1" spc="3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数据处理</a:t>
                </a:r>
              </a:p>
            </p:txBody>
          </p:sp>
        </p:grp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EEA06772-B7E0-4EC8-A57D-37990CF728E3}"/>
              </a:ext>
            </a:extLst>
          </p:cNvPr>
          <p:cNvGrpSpPr/>
          <p:nvPr/>
        </p:nvGrpSpPr>
        <p:grpSpPr>
          <a:xfrm>
            <a:off x="701104" y="2930664"/>
            <a:ext cx="2193006" cy="794396"/>
            <a:chOff x="1160906" y="2964275"/>
            <a:chExt cx="2690843" cy="974733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599D9C90-7323-49D5-8A44-4416806D40B9}"/>
                </a:ext>
              </a:extLst>
            </p:cNvPr>
            <p:cNvGrpSpPr/>
            <p:nvPr/>
          </p:nvGrpSpPr>
          <p:grpSpPr>
            <a:xfrm>
              <a:off x="1160906" y="2964275"/>
              <a:ext cx="2690843" cy="974733"/>
              <a:chOff x="1452657" y="2492412"/>
              <a:chExt cx="2563495" cy="928602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A41194D-96C5-4411-85A7-D7EBB8ECFB87}"/>
                  </a:ext>
                </a:extLst>
              </p:cNvPr>
              <p:cNvSpPr/>
              <p:nvPr/>
            </p:nvSpPr>
            <p:spPr>
              <a:xfrm>
                <a:off x="1452657" y="2494919"/>
                <a:ext cx="2563495" cy="926095"/>
              </a:xfrm>
              <a:custGeom>
                <a:avLst/>
                <a:gdLst>
                  <a:gd name="connsiteX0" fmla="*/ 0 w 2560320"/>
                  <a:gd name="connsiteY0" fmla="*/ 619760 h 924560"/>
                  <a:gd name="connsiteX1" fmla="*/ 0 w 2560320"/>
                  <a:gd name="connsiteY1" fmla="*/ 619760 h 924560"/>
                  <a:gd name="connsiteX2" fmla="*/ 0 w 2560320"/>
                  <a:gd name="connsiteY2" fmla="*/ 198120 h 924560"/>
                  <a:gd name="connsiteX3" fmla="*/ 223520 w 2560320"/>
                  <a:gd name="connsiteY3" fmla="*/ 0 h 924560"/>
                  <a:gd name="connsiteX4" fmla="*/ 1833880 w 2560320"/>
                  <a:gd name="connsiteY4" fmla="*/ 0 h 924560"/>
                  <a:gd name="connsiteX5" fmla="*/ 2026920 w 2560320"/>
                  <a:gd name="connsiteY5" fmla="*/ 177800 h 924560"/>
                  <a:gd name="connsiteX6" fmla="*/ 2468880 w 2560320"/>
                  <a:gd name="connsiteY6" fmla="*/ 177800 h 924560"/>
                  <a:gd name="connsiteX7" fmla="*/ 2560320 w 2560320"/>
                  <a:gd name="connsiteY7" fmla="*/ 269240 h 924560"/>
                  <a:gd name="connsiteX8" fmla="*/ 2560320 w 2560320"/>
                  <a:gd name="connsiteY8" fmla="*/ 924560 h 924560"/>
                  <a:gd name="connsiteX9" fmla="*/ 0 w 2560320"/>
                  <a:gd name="connsiteY9" fmla="*/ 924560 h 924560"/>
                  <a:gd name="connsiteX10" fmla="*/ 0 w 2560320"/>
                  <a:gd name="connsiteY10" fmla="*/ 619760 h 924560"/>
                  <a:gd name="connsiteX0-1" fmla="*/ 0 w 2560320"/>
                  <a:gd name="connsiteY0-2" fmla="*/ 619760 h 926095"/>
                  <a:gd name="connsiteX1-3" fmla="*/ 0 w 2560320"/>
                  <a:gd name="connsiteY1-4" fmla="*/ 619760 h 926095"/>
                  <a:gd name="connsiteX2-5" fmla="*/ 0 w 2560320"/>
                  <a:gd name="connsiteY2-6" fmla="*/ 198120 h 926095"/>
                  <a:gd name="connsiteX3-7" fmla="*/ 223520 w 2560320"/>
                  <a:gd name="connsiteY3-8" fmla="*/ 0 h 926095"/>
                  <a:gd name="connsiteX4-9" fmla="*/ 1833880 w 2560320"/>
                  <a:gd name="connsiteY4-10" fmla="*/ 0 h 926095"/>
                  <a:gd name="connsiteX5-11" fmla="*/ 2026920 w 2560320"/>
                  <a:gd name="connsiteY5-12" fmla="*/ 177800 h 926095"/>
                  <a:gd name="connsiteX6-13" fmla="*/ 2468880 w 2560320"/>
                  <a:gd name="connsiteY6-14" fmla="*/ 177800 h 926095"/>
                  <a:gd name="connsiteX7-15" fmla="*/ 2560320 w 2560320"/>
                  <a:gd name="connsiteY7-16" fmla="*/ 269240 h 926095"/>
                  <a:gd name="connsiteX8-17" fmla="*/ 2560320 w 2560320"/>
                  <a:gd name="connsiteY8-18" fmla="*/ 924560 h 926095"/>
                  <a:gd name="connsiteX9-19" fmla="*/ 2452592 w 2560320"/>
                  <a:gd name="connsiteY9-20" fmla="*/ 926095 h 926095"/>
                  <a:gd name="connsiteX10-21" fmla="*/ 0 w 2560320"/>
                  <a:gd name="connsiteY10-22" fmla="*/ 924560 h 926095"/>
                  <a:gd name="connsiteX11" fmla="*/ 0 w 2560320"/>
                  <a:gd name="connsiteY11" fmla="*/ 619760 h 926095"/>
                  <a:gd name="connsiteX0-23" fmla="*/ 0 w 2566670"/>
                  <a:gd name="connsiteY0-24" fmla="*/ 619760 h 926095"/>
                  <a:gd name="connsiteX1-25" fmla="*/ 0 w 2566670"/>
                  <a:gd name="connsiteY1-26" fmla="*/ 619760 h 926095"/>
                  <a:gd name="connsiteX2-27" fmla="*/ 0 w 2566670"/>
                  <a:gd name="connsiteY2-28" fmla="*/ 198120 h 926095"/>
                  <a:gd name="connsiteX3-29" fmla="*/ 223520 w 2566670"/>
                  <a:gd name="connsiteY3-30" fmla="*/ 0 h 926095"/>
                  <a:gd name="connsiteX4-31" fmla="*/ 1833880 w 2566670"/>
                  <a:gd name="connsiteY4-32" fmla="*/ 0 h 926095"/>
                  <a:gd name="connsiteX5-33" fmla="*/ 2026920 w 2566670"/>
                  <a:gd name="connsiteY5-34" fmla="*/ 177800 h 926095"/>
                  <a:gd name="connsiteX6-35" fmla="*/ 2468880 w 2566670"/>
                  <a:gd name="connsiteY6-36" fmla="*/ 177800 h 926095"/>
                  <a:gd name="connsiteX7-37" fmla="*/ 2560320 w 2566670"/>
                  <a:gd name="connsiteY7-38" fmla="*/ 269240 h 926095"/>
                  <a:gd name="connsiteX8-39" fmla="*/ 2566670 w 2566670"/>
                  <a:gd name="connsiteY8-40" fmla="*/ 775335 h 926095"/>
                  <a:gd name="connsiteX9-41" fmla="*/ 2452592 w 2566670"/>
                  <a:gd name="connsiteY9-42" fmla="*/ 926095 h 926095"/>
                  <a:gd name="connsiteX10-43" fmla="*/ 0 w 2566670"/>
                  <a:gd name="connsiteY10-44" fmla="*/ 924560 h 926095"/>
                  <a:gd name="connsiteX11-45" fmla="*/ 0 w 2566670"/>
                  <a:gd name="connsiteY11-46" fmla="*/ 619760 h 926095"/>
                  <a:gd name="connsiteX0-47" fmla="*/ 0 w 2563495"/>
                  <a:gd name="connsiteY0-48" fmla="*/ 619760 h 926095"/>
                  <a:gd name="connsiteX1-49" fmla="*/ 0 w 2563495"/>
                  <a:gd name="connsiteY1-50" fmla="*/ 619760 h 926095"/>
                  <a:gd name="connsiteX2-51" fmla="*/ 0 w 2563495"/>
                  <a:gd name="connsiteY2-52" fmla="*/ 198120 h 926095"/>
                  <a:gd name="connsiteX3-53" fmla="*/ 223520 w 2563495"/>
                  <a:gd name="connsiteY3-54" fmla="*/ 0 h 926095"/>
                  <a:gd name="connsiteX4-55" fmla="*/ 1833880 w 2563495"/>
                  <a:gd name="connsiteY4-56" fmla="*/ 0 h 926095"/>
                  <a:gd name="connsiteX5-57" fmla="*/ 2026920 w 2563495"/>
                  <a:gd name="connsiteY5-58" fmla="*/ 177800 h 926095"/>
                  <a:gd name="connsiteX6-59" fmla="*/ 2468880 w 2563495"/>
                  <a:gd name="connsiteY6-60" fmla="*/ 177800 h 926095"/>
                  <a:gd name="connsiteX7-61" fmla="*/ 2560320 w 2563495"/>
                  <a:gd name="connsiteY7-62" fmla="*/ 269240 h 926095"/>
                  <a:gd name="connsiteX8-63" fmla="*/ 2563495 w 2563495"/>
                  <a:gd name="connsiteY8-64" fmla="*/ 807085 h 926095"/>
                  <a:gd name="connsiteX9-65" fmla="*/ 2452592 w 2563495"/>
                  <a:gd name="connsiteY9-66" fmla="*/ 926095 h 926095"/>
                  <a:gd name="connsiteX10-67" fmla="*/ 0 w 2563495"/>
                  <a:gd name="connsiteY10-68" fmla="*/ 924560 h 926095"/>
                  <a:gd name="connsiteX11-69" fmla="*/ 0 w 2563495"/>
                  <a:gd name="connsiteY11-70" fmla="*/ 619760 h 926095"/>
                  <a:gd name="connsiteX0-71" fmla="*/ 0 w 2563495"/>
                  <a:gd name="connsiteY0-72" fmla="*/ 619760 h 926095"/>
                  <a:gd name="connsiteX1-73" fmla="*/ 0 w 2563495"/>
                  <a:gd name="connsiteY1-74" fmla="*/ 619760 h 926095"/>
                  <a:gd name="connsiteX2-75" fmla="*/ 0 w 2563495"/>
                  <a:gd name="connsiteY2-76" fmla="*/ 198120 h 926095"/>
                  <a:gd name="connsiteX3-77" fmla="*/ 223520 w 2563495"/>
                  <a:gd name="connsiteY3-78" fmla="*/ 0 h 926095"/>
                  <a:gd name="connsiteX4-79" fmla="*/ 1833880 w 2563495"/>
                  <a:gd name="connsiteY4-80" fmla="*/ 0 h 926095"/>
                  <a:gd name="connsiteX5-81" fmla="*/ 2026920 w 2563495"/>
                  <a:gd name="connsiteY5-82" fmla="*/ 177800 h 926095"/>
                  <a:gd name="connsiteX6-83" fmla="*/ 2468880 w 2563495"/>
                  <a:gd name="connsiteY6-84" fmla="*/ 177800 h 926095"/>
                  <a:gd name="connsiteX7-85" fmla="*/ 2560320 w 2563495"/>
                  <a:gd name="connsiteY7-86" fmla="*/ 269240 h 926095"/>
                  <a:gd name="connsiteX8-87" fmla="*/ 2563495 w 2563495"/>
                  <a:gd name="connsiteY8-88" fmla="*/ 807085 h 926095"/>
                  <a:gd name="connsiteX9-89" fmla="*/ 2452592 w 2563495"/>
                  <a:gd name="connsiteY9-90" fmla="*/ 926095 h 926095"/>
                  <a:gd name="connsiteX10-91" fmla="*/ 150718 w 2563495"/>
                  <a:gd name="connsiteY10-92" fmla="*/ 922920 h 926095"/>
                  <a:gd name="connsiteX11-93" fmla="*/ 0 w 2563495"/>
                  <a:gd name="connsiteY11-94" fmla="*/ 924560 h 926095"/>
                  <a:gd name="connsiteX12" fmla="*/ 0 w 2563495"/>
                  <a:gd name="connsiteY12" fmla="*/ 619760 h 926095"/>
                  <a:gd name="connsiteX0-95" fmla="*/ 0 w 2563495"/>
                  <a:gd name="connsiteY0-96" fmla="*/ 619760 h 926095"/>
                  <a:gd name="connsiteX1-97" fmla="*/ 0 w 2563495"/>
                  <a:gd name="connsiteY1-98" fmla="*/ 619760 h 926095"/>
                  <a:gd name="connsiteX2-99" fmla="*/ 0 w 2563495"/>
                  <a:gd name="connsiteY2-100" fmla="*/ 198120 h 926095"/>
                  <a:gd name="connsiteX3-101" fmla="*/ 223520 w 2563495"/>
                  <a:gd name="connsiteY3-102" fmla="*/ 0 h 926095"/>
                  <a:gd name="connsiteX4-103" fmla="*/ 1833880 w 2563495"/>
                  <a:gd name="connsiteY4-104" fmla="*/ 0 h 926095"/>
                  <a:gd name="connsiteX5-105" fmla="*/ 2026920 w 2563495"/>
                  <a:gd name="connsiteY5-106" fmla="*/ 177800 h 926095"/>
                  <a:gd name="connsiteX6-107" fmla="*/ 2468880 w 2563495"/>
                  <a:gd name="connsiteY6-108" fmla="*/ 177800 h 926095"/>
                  <a:gd name="connsiteX7-109" fmla="*/ 2560320 w 2563495"/>
                  <a:gd name="connsiteY7-110" fmla="*/ 269240 h 926095"/>
                  <a:gd name="connsiteX8-111" fmla="*/ 2563495 w 2563495"/>
                  <a:gd name="connsiteY8-112" fmla="*/ 807085 h 926095"/>
                  <a:gd name="connsiteX9-113" fmla="*/ 2452592 w 2563495"/>
                  <a:gd name="connsiteY9-114" fmla="*/ 926095 h 926095"/>
                  <a:gd name="connsiteX10-115" fmla="*/ 150718 w 2563495"/>
                  <a:gd name="connsiteY10-116" fmla="*/ 922920 h 926095"/>
                  <a:gd name="connsiteX11-117" fmla="*/ 3175 w 2563495"/>
                  <a:gd name="connsiteY11-118" fmla="*/ 784860 h 926095"/>
                  <a:gd name="connsiteX12-119" fmla="*/ 0 w 2563495"/>
                  <a:gd name="connsiteY12-120" fmla="*/ 619760 h 92609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19" y="connsiteY12-120"/>
                  </a:cxn>
                </a:cxnLst>
                <a:rect l="l" t="t" r="r" b="b"/>
                <a:pathLst>
                  <a:path w="2563495" h="926095">
                    <a:moveTo>
                      <a:pt x="0" y="619760"/>
                    </a:moveTo>
                    <a:lnTo>
                      <a:pt x="0" y="619760"/>
                    </a:lnTo>
                    <a:lnTo>
                      <a:pt x="0" y="198120"/>
                    </a:lnTo>
                    <a:lnTo>
                      <a:pt x="223520" y="0"/>
                    </a:lnTo>
                    <a:lnTo>
                      <a:pt x="1833880" y="0"/>
                    </a:lnTo>
                    <a:lnTo>
                      <a:pt x="2026920" y="177800"/>
                    </a:lnTo>
                    <a:lnTo>
                      <a:pt x="2468880" y="177800"/>
                    </a:lnTo>
                    <a:lnTo>
                      <a:pt x="2560320" y="269240"/>
                    </a:lnTo>
                    <a:cubicBezTo>
                      <a:pt x="2562437" y="437938"/>
                      <a:pt x="2561378" y="638387"/>
                      <a:pt x="2563495" y="807085"/>
                    </a:cubicBezTo>
                    <a:lnTo>
                      <a:pt x="2452592" y="926095"/>
                    </a:lnTo>
                    <a:lnTo>
                      <a:pt x="150718" y="922920"/>
                    </a:lnTo>
                    <a:lnTo>
                      <a:pt x="3175" y="784860"/>
                    </a:lnTo>
                    <a:cubicBezTo>
                      <a:pt x="4868" y="669713"/>
                      <a:pt x="3387" y="694267"/>
                      <a:pt x="0" y="6197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69167">
                    <a:schemeClr val="accent1">
                      <a:alpha val="0"/>
                    </a:schemeClr>
                  </a:gs>
                  <a:gs pos="34000">
                    <a:schemeClr val="accent1">
                      <a:alpha val="1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14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39" name="等腰三角形 138">
                <a:extLst>
                  <a:ext uri="{FF2B5EF4-FFF2-40B4-BE49-F238E27FC236}">
                    <a16:creationId xmlns:a16="http://schemas.microsoft.com/office/drawing/2014/main" id="{21255C2B-AD8B-451E-9303-D344F8CA241F}"/>
                  </a:ext>
                </a:extLst>
              </p:cNvPr>
              <p:cNvSpPr/>
              <p:nvPr/>
            </p:nvSpPr>
            <p:spPr>
              <a:xfrm flipV="1">
                <a:off x="1452658" y="2492412"/>
                <a:ext cx="165006" cy="142247"/>
              </a:xfrm>
              <a:prstGeom prst="triangle">
                <a:avLst>
                  <a:gd name="adj" fmla="val 0"/>
                </a:avLst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冬青黑体简体中文 W3" panose="020B0300000000000000" charset="-122"/>
                  <a:cs typeface="+mn-cs"/>
                </a:endParaRPr>
              </a:p>
            </p:txBody>
          </p: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ABE7E4A9-6516-4717-B61C-7BCB4E8FAF48}"/>
                  </a:ext>
                </a:extLst>
              </p:cNvPr>
              <p:cNvCxnSpPr/>
              <p:nvPr/>
            </p:nvCxnSpPr>
            <p:spPr>
              <a:xfrm>
                <a:off x="3340100" y="2492412"/>
                <a:ext cx="155210" cy="142247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33852EA4-F68C-49C5-B8C2-9F57D24F1F36}"/>
                  </a:ext>
                </a:extLst>
              </p:cNvPr>
              <p:cNvCxnSpPr/>
              <p:nvPr/>
            </p:nvCxnSpPr>
            <p:spPr>
              <a:xfrm flipH="1">
                <a:off x="3893427" y="3277962"/>
                <a:ext cx="92532" cy="99771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ACF2039-E1BC-4BA3-8E75-3039D4C292D2}"/>
                </a:ext>
              </a:extLst>
            </p:cNvPr>
            <p:cNvSpPr txBox="1"/>
            <p:nvPr/>
          </p:nvSpPr>
          <p:spPr>
            <a:xfrm>
              <a:off x="1652110" y="3087115"/>
              <a:ext cx="1423387" cy="72905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GY906</a:t>
              </a:r>
            </a:p>
            <a:p>
              <a:pPr algn="ctr"/>
              <a:r>
                <a:rPr lang="zh-CN" altLang="en-US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红外测温</a:t>
              </a: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52D3F19E-75BF-40FE-A667-CC73993FD976}"/>
              </a:ext>
            </a:extLst>
          </p:cNvPr>
          <p:cNvGrpSpPr/>
          <p:nvPr/>
        </p:nvGrpSpPr>
        <p:grpSpPr>
          <a:xfrm>
            <a:off x="701104" y="4081025"/>
            <a:ext cx="2193006" cy="794396"/>
            <a:chOff x="1160906" y="2964275"/>
            <a:chExt cx="2690843" cy="974733"/>
          </a:xfrm>
        </p:grpSpPr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A3692159-B5BE-40CF-A407-86D65F1433A2}"/>
                </a:ext>
              </a:extLst>
            </p:cNvPr>
            <p:cNvGrpSpPr/>
            <p:nvPr/>
          </p:nvGrpSpPr>
          <p:grpSpPr>
            <a:xfrm>
              <a:off x="1160906" y="2964275"/>
              <a:ext cx="2690843" cy="974733"/>
              <a:chOff x="1452657" y="2492412"/>
              <a:chExt cx="2563495" cy="928602"/>
            </a:xfrm>
          </p:grpSpPr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CCCC69E-2F0A-46B4-8B64-7E946533BFE1}"/>
                  </a:ext>
                </a:extLst>
              </p:cNvPr>
              <p:cNvSpPr/>
              <p:nvPr/>
            </p:nvSpPr>
            <p:spPr>
              <a:xfrm>
                <a:off x="1452657" y="2494919"/>
                <a:ext cx="2563495" cy="926095"/>
              </a:xfrm>
              <a:custGeom>
                <a:avLst/>
                <a:gdLst>
                  <a:gd name="connsiteX0" fmla="*/ 0 w 2560320"/>
                  <a:gd name="connsiteY0" fmla="*/ 619760 h 924560"/>
                  <a:gd name="connsiteX1" fmla="*/ 0 w 2560320"/>
                  <a:gd name="connsiteY1" fmla="*/ 619760 h 924560"/>
                  <a:gd name="connsiteX2" fmla="*/ 0 w 2560320"/>
                  <a:gd name="connsiteY2" fmla="*/ 198120 h 924560"/>
                  <a:gd name="connsiteX3" fmla="*/ 223520 w 2560320"/>
                  <a:gd name="connsiteY3" fmla="*/ 0 h 924560"/>
                  <a:gd name="connsiteX4" fmla="*/ 1833880 w 2560320"/>
                  <a:gd name="connsiteY4" fmla="*/ 0 h 924560"/>
                  <a:gd name="connsiteX5" fmla="*/ 2026920 w 2560320"/>
                  <a:gd name="connsiteY5" fmla="*/ 177800 h 924560"/>
                  <a:gd name="connsiteX6" fmla="*/ 2468880 w 2560320"/>
                  <a:gd name="connsiteY6" fmla="*/ 177800 h 924560"/>
                  <a:gd name="connsiteX7" fmla="*/ 2560320 w 2560320"/>
                  <a:gd name="connsiteY7" fmla="*/ 269240 h 924560"/>
                  <a:gd name="connsiteX8" fmla="*/ 2560320 w 2560320"/>
                  <a:gd name="connsiteY8" fmla="*/ 924560 h 924560"/>
                  <a:gd name="connsiteX9" fmla="*/ 0 w 2560320"/>
                  <a:gd name="connsiteY9" fmla="*/ 924560 h 924560"/>
                  <a:gd name="connsiteX10" fmla="*/ 0 w 2560320"/>
                  <a:gd name="connsiteY10" fmla="*/ 619760 h 924560"/>
                  <a:gd name="connsiteX0-1" fmla="*/ 0 w 2560320"/>
                  <a:gd name="connsiteY0-2" fmla="*/ 619760 h 926095"/>
                  <a:gd name="connsiteX1-3" fmla="*/ 0 w 2560320"/>
                  <a:gd name="connsiteY1-4" fmla="*/ 619760 h 926095"/>
                  <a:gd name="connsiteX2-5" fmla="*/ 0 w 2560320"/>
                  <a:gd name="connsiteY2-6" fmla="*/ 198120 h 926095"/>
                  <a:gd name="connsiteX3-7" fmla="*/ 223520 w 2560320"/>
                  <a:gd name="connsiteY3-8" fmla="*/ 0 h 926095"/>
                  <a:gd name="connsiteX4-9" fmla="*/ 1833880 w 2560320"/>
                  <a:gd name="connsiteY4-10" fmla="*/ 0 h 926095"/>
                  <a:gd name="connsiteX5-11" fmla="*/ 2026920 w 2560320"/>
                  <a:gd name="connsiteY5-12" fmla="*/ 177800 h 926095"/>
                  <a:gd name="connsiteX6-13" fmla="*/ 2468880 w 2560320"/>
                  <a:gd name="connsiteY6-14" fmla="*/ 177800 h 926095"/>
                  <a:gd name="connsiteX7-15" fmla="*/ 2560320 w 2560320"/>
                  <a:gd name="connsiteY7-16" fmla="*/ 269240 h 926095"/>
                  <a:gd name="connsiteX8-17" fmla="*/ 2560320 w 2560320"/>
                  <a:gd name="connsiteY8-18" fmla="*/ 924560 h 926095"/>
                  <a:gd name="connsiteX9-19" fmla="*/ 2452592 w 2560320"/>
                  <a:gd name="connsiteY9-20" fmla="*/ 926095 h 926095"/>
                  <a:gd name="connsiteX10-21" fmla="*/ 0 w 2560320"/>
                  <a:gd name="connsiteY10-22" fmla="*/ 924560 h 926095"/>
                  <a:gd name="connsiteX11" fmla="*/ 0 w 2560320"/>
                  <a:gd name="connsiteY11" fmla="*/ 619760 h 926095"/>
                  <a:gd name="connsiteX0-23" fmla="*/ 0 w 2566670"/>
                  <a:gd name="connsiteY0-24" fmla="*/ 619760 h 926095"/>
                  <a:gd name="connsiteX1-25" fmla="*/ 0 w 2566670"/>
                  <a:gd name="connsiteY1-26" fmla="*/ 619760 h 926095"/>
                  <a:gd name="connsiteX2-27" fmla="*/ 0 w 2566670"/>
                  <a:gd name="connsiteY2-28" fmla="*/ 198120 h 926095"/>
                  <a:gd name="connsiteX3-29" fmla="*/ 223520 w 2566670"/>
                  <a:gd name="connsiteY3-30" fmla="*/ 0 h 926095"/>
                  <a:gd name="connsiteX4-31" fmla="*/ 1833880 w 2566670"/>
                  <a:gd name="connsiteY4-32" fmla="*/ 0 h 926095"/>
                  <a:gd name="connsiteX5-33" fmla="*/ 2026920 w 2566670"/>
                  <a:gd name="connsiteY5-34" fmla="*/ 177800 h 926095"/>
                  <a:gd name="connsiteX6-35" fmla="*/ 2468880 w 2566670"/>
                  <a:gd name="connsiteY6-36" fmla="*/ 177800 h 926095"/>
                  <a:gd name="connsiteX7-37" fmla="*/ 2560320 w 2566670"/>
                  <a:gd name="connsiteY7-38" fmla="*/ 269240 h 926095"/>
                  <a:gd name="connsiteX8-39" fmla="*/ 2566670 w 2566670"/>
                  <a:gd name="connsiteY8-40" fmla="*/ 775335 h 926095"/>
                  <a:gd name="connsiteX9-41" fmla="*/ 2452592 w 2566670"/>
                  <a:gd name="connsiteY9-42" fmla="*/ 926095 h 926095"/>
                  <a:gd name="connsiteX10-43" fmla="*/ 0 w 2566670"/>
                  <a:gd name="connsiteY10-44" fmla="*/ 924560 h 926095"/>
                  <a:gd name="connsiteX11-45" fmla="*/ 0 w 2566670"/>
                  <a:gd name="connsiteY11-46" fmla="*/ 619760 h 926095"/>
                  <a:gd name="connsiteX0-47" fmla="*/ 0 w 2563495"/>
                  <a:gd name="connsiteY0-48" fmla="*/ 619760 h 926095"/>
                  <a:gd name="connsiteX1-49" fmla="*/ 0 w 2563495"/>
                  <a:gd name="connsiteY1-50" fmla="*/ 619760 h 926095"/>
                  <a:gd name="connsiteX2-51" fmla="*/ 0 w 2563495"/>
                  <a:gd name="connsiteY2-52" fmla="*/ 198120 h 926095"/>
                  <a:gd name="connsiteX3-53" fmla="*/ 223520 w 2563495"/>
                  <a:gd name="connsiteY3-54" fmla="*/ 0 h 926095"/>
                  <a:gd name="connsiteX4-55" fmla="*/ 1833880 w 2563495"/>
                  <a:gd name="connsiteY4-56" fmla="*/ 0 h 926095"/>
                  <a:gd name="connsiteX5-57" fmla="*/ 2026920 w 2563495"/>
                  <a:gd name="connsiteY5-58" fmla="*/ 177800 h 926095"/>
                  <a:gd name="connsiteX6-59" fmla="*/ 2468880 w 2563495"/>
                  <a:gd name="connsiteY6-60" fmla="*/ 177800 h 926095"/>
                  <a:gd name="connsiteX7-61" fmla="*/ 2560320 w 2563495"/>
                  <a:gd name="connsiteY7-62" fmla="*/ 269240 h 926095"/>
                  <a:gd name="connsiteX8-63" fmla="*/ 2563495 w 2563495"/>
                  <a:gd name="connsiteY8-64" fmla="*/ 807085 h 926095"/>
                  <a:gd name="connsiteX9-65" fmla="*/ 2452592 w 2563495"/>
                  <a:gd name="connsiteY9-66" fmla="*/ 926095 h 926095"/>
                  <a:gd name="connsiteX10-67" fmla="*/ 0 w 2563495"/>
                  <a:gd name="connsiteY10-68" fmla="*/ 924560 h 926095"/>
                  <a:gd name="connsiteX11-69" fmla="*/ 0 w 2563495"/>
                  <a:gd name="connsiteY11-70" fmla="*/ 619760 h 926095"/>
                  <a:gd name="connsiteX0-71" fmla="*/ 0 w 2563495"/>
                  <a:gd name="connsiteY0-72" fmla="*/ 619760 h 926095"/>
                  <a:gd name="connsiteX1-73" fmla="*/ 0 w 2563495"/>
                  <a:gd name="connsiteY1-74" fmla="*/ 619760 h 926095"/>
                  <a:gd name="connsiteX2-75" fmla="*/ 0 w 2563495"/>
                  <a:gd name="connsiteY2-76" fmla="*/ 198120 h 926095"/>
                  <a:gd name="connsiteX3-77" fmla="*/ 223520 w 2563495"/>
                  <a:gd name="connsiteY3-78" fmla="*/ 0 h 926095"/>
                  <a:gd name="connsiteX4-79" fmla="*/ 1833880 w 2563495"/>
                  <a:gd name="connsiteY4-80" fmla="*/ 0 h 926095"/>
                  <a:gd name="connsiteX5-81" fmla="*/ 2026920 w 2563495"/>
                  <a:gd name="connsiteY5-82" fmla="*/ 177800 h 926095"/>
                  <a:gd name="connsiteX6-83" fmla="*/ 2468880 w 2563495"/>
                  <a:gd name="connsiteY6-84" fmla="*/ 177800 h 926095"/>
                  <a:gd name="connsiteX7-85" fmla="*/ 2560320 w 2563495"/>
                  <a:gd name="connsiteY7-86" fmla="*/ 269240 h 926095"/>
                  <a:gd name="connsiteX8-87" fmla="*/ 2563495 w 2563495"/>
                  <a:gd name="connsiteY8-88" fmla="*/ 807085 h 926095"/>
                  <a:gd name="connsiteX9-89" fmla="*/ 2452592 w 2563495"/>
                  <a:gd name="connsiteY9-90" fmla="*/ 926095 h 926095"/>
                  <a:gd name="connsiteX10-91" fmla="*/ 150718 w 2563495"/>
                  <a:gd name="connsiteY10-92" fmla="*/ 922920 h 926095"/>
                  <a:gd name="connsiteX11-93" fmla="*/ 0 w 2563495"/>
                  <a:gd name="connsiteY11-94" fmla="*/ 924560 h 926095"/>
                  <a:gd name="connsiteX12" fmla="*/ 0 w 2563495"/>
                  <a:gd name="connsiteY12" fmla="*/ 619760 h 926095"/>
                  <a:gd name="connsiteX0-95" fmla="*/ 0 w 2563495"/>
                  <a:gd name="connsiteY0-96" fmla="*/ 619760 h 926095"/>
                  <a:gd name="connsiteX1-97" fmla="*/ 0 w 2563495"/>
                  <a:gd name="connsiteY1-98" fmla="*/ 619760 h 926095"/>
                  <a:gd name="connsiteX2-99" fmla="*/ 0 w 2563495"/>
                  <a:gd name="connsiteY2-100" fmla="*/ 198120 h 926095"/>
                  <a:gd name="connsiteX3-101" fmla="*/ 223520 w 2563495"/>
                  <a:gd name="connsiteY3-102" fmla="*/ 0 h 926095"/>
                  <a:gd name="connsiteX4-103" fmla="*/ 1833880 w 2563495"/>
                  <a:gd name="connsiteY4-104" fmla="*/ 0 h 926095"/>
                  <a:gd name="connsiteX5-105" fmla="*/ 2026920 w 2563495"/>
                  <a:gd name="connsiteY5-106" fmla="*/ 177800 h 926095"/>
                  <a:gd name="connsiteX6-107" fmla="*/ 2468880 w 2563495"/>
                  <a:gd name="connsiteY6-108" fmla="*/ 177800 h 926095"/>
                  <a:gd name="connsiteX7-109" fmla="*/ 2560320 w 2563495"/>
                  <a:gd name="connsiteY7-110" fmla="*/ 269240 h 926095"/>
                  <a:gd name="connsiteX8-111" fmla="*/ 2563495 w 2563495"/>
                  <a:gd name="connsiteY8-112" fmla="*/ 807085 h 926095"/>
                  <a:gd name="connsiteX9-113" fmla="*/ 2452592 w 2563495"/>
                  <a:gd name="connsiteY9-114" fmla="*/ 926095 h 926095"/>
                  <a:gd name="connsiteX10-115" fmla="*/ 150718 w 2563495"/>
                  <a:gd name="connsiteY10-116" fmla="*/ 922920 h 926095"/>
                  <a:gd name="connsiteX11-117" fmla="*/ 3175 w 2563495"/>
                  <a:gd name="connsiteY11-118" fmla="*/ 784860 h 926095"/>
                  <a:gd name="connsiteX12-119" fmla="*/ 0 w 2563495"/>
                  <a:gd name="connsiteY12-120" fmla="*/ 619760 h 92609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19" y="connsiteY12-120"/>
                  </a:cxn>
                </a:cxnLst>
                <a:rect l="l" t="t" r="r" b="b"/>
                <a:pathLst>
                  <a:path w="2563495" h="926095">
                    <a:moveTo>
                      <a:pt x="0" y="619760"/>
                    </a:moveTo>
                    <a:lnTo>
                      <a:pt x="0" y="619760"/>
                    </a:lnTo>
                    <a:lnTo>
                      <a:pt x="0" y="198120"/>
                    </a:lnTo>
                    <a:lnTo>
                      <a:pt x="223520" y="0"/>
                    </a:lnTo>
                    <a:lnTo>
                      <a:pt x="1833880" y="0"/>
                    </a:lnTo>
                    <a:lnTo>
                      <a:pt x="2026920" y="177800"/>
                    </a:lnTo>
                    <a:lnTo>
                      <a:pt x="2468880" y="177800"/>
                    </a:lnTo>
                    <a:lnTo>
                      <a:pt x="2560320" y="269240"/>
                    </a:lnTo>
                    <a:cubicBezTo>
                      <a:pt x="2562437" y="437938"/>
                      <a:pt x="2561378" y="638387"/>
                      <a:pt x="2563495" y="807085"/>
                    </a:cubicBezTo>
                    <a:lnTo>
                      <a:pt x="2452592" y="926095"/>
                    </a:lnTo>
                    <a:lnTo>
                      <a:pt x="150718" y="922920"/>
                    </a:lnTo>
                    <a:lnTo>
                      <a:pt x="3175" y="784860"/>
                    </a:lnTo>
                    <a:cubicBezTo>
                      <a:pt x="4868" y="669713"/>
                      <a:pt x="3387" y="694267"/>
                      <a:pt x="0" y="6197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69167">
                    <a:schemeClr val="accent1">
                      <a:alpha val="0"/>
                    </a:schemeClr>
                  </a:gs>
                  <a:gs pos="34000">
                    <a:schemeClr val="accent1">
                      <a:alpha val="1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14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88" name="等腰三角形 187">
                <a:extLst>
                  <a:ext uri="{FF2B5EF4-FFF2-40B4-BE49-F238E27FC236}">
                    <a16:creationId xmlns:a16="http://schemas.microsoft.com/office/drawing/2014/main" id="{EBAF3F7A-1BFC-419E-A1B9-6D0364EBC7E8}"/>
                  </a:ext>
                </a:extLst>
              </p:cNvPr>
              <p:cNvSpPr/>
              <p:nvPr/>
            </p:nvSpPr>
            <p:spPr>
              <a:xfrm flipV="1">
                <a:off x="1452658" y="2492412"/>
                <a:ext cx="165006" cy="142247"/>
              </a:xfrm>
              <a:prstGeom prst="triangle">
                <a:avLst>
                  <a:gd name="adj" fmla="val 0"/>
                </a:avLst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冬青黑体简体中文 W3" panose="020B0300000000000000" charset="-122"/>
                  <a:cs typeface="+mn-cs"/>
                </a:endParaRPr>
              </a:p>
            </p:txBody>
          </p: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96773F50-AD02-41FB-BC2A-29D33C00FBA4}"/>
                  </a:ext>
                </a:extLst>
              </p:cNvPr>
              <p:cNvCxnSpPr/>
              <p:nvPr/>
            </p:nvCxnSpPr>
            <p:spPr>
              <a:xfrm>
                <a:off x="3340100" y="2492412"/>
                <a:ext cx="155210" cy="142247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FF630C67-FA4B-466F-A600-FC20C9C0551E}"/>
                  </a:ext>
                </a:extLst>
              </p:cNvPr>
              <p:cNvCxnSpPr/>
              <p:nvPr/>
            </p:nvCxnSpPr>
            <p:spPr>
              <a:xfrm flipH="1">
                <a:off x="3893427" y="3277962"/>
                <a:ext cx="92532" cy="99771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115EE3E5-B86F-4917-9FC9-D9D7C336EF03}"/>
                </a:ext>
              </a:extLst>
            </p:cNvPr>
            <p:cNvSpPr txBox="1"/>
            <p:nvPr/>
          </p:nvSpPr>
          <p:spPr>
            <a:xfrm>
              <a:off x="1589631" y="3225053"/>
              <a:ext cx="1548346" cy="4531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按键设计</a:t>
              </a:r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F8707AE6-B598-4D16-A9DB-8B7C76320B8A}"/>
              </a:ext>
            </a:extLst>
          </p:cNvPr>
          <p:cNvGrpSpPr/>
          <p:nvPr/>
        </p:nvGrpSpPr>
        <p:grpSpPr>
          <a:xfrm>
            <a:off x="701104" y="5231386"/>
            <a:ext cx="2193006" cy="794396"/>
            <a:chOff x="1160906" y="2964275"/>
            <a:chExt cx="2690843" cy="974733"/>
          </a:xfrm>
        </p:grpSpPr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BC2679EF-1024-4990-A078-F88E2DBD51AD}"/>
                </a:ext>
              </a:extLst>
            </p:cNvPr>
            <p:cNvGrpSpPr/>
            <p:nvPr/>
          </p:nvGrpSpPr>
          <p:grpSpPr>
            <a:xfrm>
              <a:off x="1160906" y="2964275"/>
              <a:ext cx="2690843" cy="974733"/>
              <a:chOff x="1452657" y="2492412"/>
              <a:chExt cx="2563495" cy="928602"/>
            </a:xfrm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5DA66A87-AE90-438F-AAE7-9B3877F2D125}"/>
                  </a:ext>
                </a:extLst>
              </p:cNvPr>
              <p:cNvSpPr/>
              <p:nvPr/>
            </p:nvSpPr>
            <p:spPr>
              <a:xfrm>
                <a:off x="1452657" y="2494919"/>
                <a:ext cx="2563495" cy="926095"/>
              </a:xfrm>
              <a:custGeom>
                <a:avLst/>
                <a:gdLst>
                  <a:gd name="connsiteX0" fmla="*/ 0 w 2560320"/>
                  <a:gd name="connsiteY0" fmla="*/ 619760 h 924560"/>
                  <a:gd name="connsiteX1" fmla="*/ 0 w 2560320"/>
                  <a:gd name="connsiteY1" fmla="*/ 619760 h 924560"/>
                  <a:gd name="connsiteX2" fmla="*/ 0 w 2560320"/>
                  <a:gd name="connsiteY2" fmla="*/ 198120 h 924560"/>
                  <a:gd name="connsiteX3" fmla="*/ 223520 w 2560320"/>
                  <a:gd name="connsiteY3" fmla="*/ 0 h 924560"/>
                  <a:gd name="connsiteX4" fmla="*/ 1833880 w 2560320"/>
                  <a:gd name="connsiteY4" fmla="*/ 0 h 924560"/>
                  <a:gd name="connsiteX5" fmla="*/ 2026920 w 2560320"/>
                  <a:gd name="connsiteY5" fmla="*/ 177800 h 924560"/>
                  <a:gd name="connsiteX6" fmla="*/ 2468880 w 2560320"/>
                  <a:gd name="connsiteY6" fmla="*/ 177800 h 924560"/>
                  <a:gd name="connsiteX7" fmla="*/ 2560320 w 2560320"/>
                  <a:gd name="connsiteY7" fmla="*/ 269240 h 924560"/>
                  <a:gd name="connsiteX8" fmla="*/ 2560320 w 2560320"/>
                  <a:gd name="connsiteY8" fmla="*/ 924560 h 924560"/>
                  <a:gd name="connsiteX9" fmla="*/ 0 w 2560320"/>
                  <a:gd name="connsiteY9" fmla="*/ 924560 h 924560"/>
                  <a:gd name="connsiteX10" fmla="*/ 0 w 2560320"/>
                  <a:gd name="connsiteY10" fmla="*/ 619760 h 924560"/>
                  <a:gd name="connsiteX0-1" fmla="*/ 0 w 2560320"/>
                  <a:gd name="connsiteY0-2" fmla="*/ 619760 h 926095"/>
                  <a:gd name="connsiteX1-3" fmla="*/ 0 w 2560320"/>
                  <a:gd name="connsiteY1-4" fmla="*/ 619760 h 926095"/>
                  <a:gd name="connsiteX2-5" fmla="*/ 0 w 2560320"/>
                  <a:gd name="connsiteY2-6" fmla="*/ 198120 h 926095"/>
                  <a:gd name="connsiteX3-7" fmla="*/ 223520 w 2560320"/>
                  <a:gd name="connsiteY3-8" fmla="*/ 0 h 926095"/>
                  <a:gd name="connsiteX4-9" fmla="*/ 1833880 w 2560320"/>
                  <a:gd name="connsiteY4-10" fmla="*/ 0 h 926095"/>
                  <a:gd name="connsiteX5-11" fmla="*/ 2026920 w 2560320"/>
                  <a:gd name="connsiteY5-12" fmla="*/ 177800 h 926095"/>
                  <a:gd name="connsiteX6-13" fmla="*/ 2468880 w 2560320"/>
                  <a:gd name="connsiteY6-14" fmla="*/ 177800 h 926095"/>
                  <a:gd name="connsiteX7-15" fmla="*/ 2560320 w 2560320"/>
                  <a:gd name="connsiteY7-16" fmla="*/ 269240 h 926095"/>
                  <a:gd name="connsiteX8-17" fmla="*/ 2560320 w 2560320"/>
                  <a:gd name="connsiteY8-18" fmla="*/ 924560 h 926095"/>
                  <a:gd name="connsiteX9-19" fmla="*/ 2452592 w 2560320"/>
                  <a:gd name="connsiteY9-20" fmla="*/ 926095 h 926095"/>
                  <a:gd name="connsiteX10-21" fmla="*/ 0 w 2560320"/>
                  <a:gd name="connsiteY10-22" fmla="*/ 924560 h 926095"/>
                  <a:gd name="connsiteX11" fmla="*/ 0 w 2560320"/>
                  <a:gd name="connsiteY11" fmla="*/ 619760 h 926095"/>
                  <a:gd name="connsiteX0-23" fmla="*/ 0 w 2566670"/>
                  <a:gd name="connsiteY0-24" fmla="*/ 619760 h 926095"/>
                  <a:gd name="connsiteX1-25" fmla="*/ 0 w 2566670"/>
                  <a:gd name="connsiteY1-26" fmla="*/ 619760 h 926095"/>
                  <a:gd name="connsiteX2-27" fmla="*/ 0 w 2566670"/>
                  <a:gd name="connsiteY2-28" fmla="*/ 198120 h 926095"/>
                  <a:gd name="connsiteX3-29" fmla="*/ 223520 w 2566670"/>
                  <a:gd name="connsiteY3-30" fmla="*/ 0 h 926095"/>
                  <a:gd name="connsiteX4-31" fmla="*/ 1833880 w 2566670"/>
                  <a:gd name="connsiteY4-32" fmla="*/ 0 h 926095"/>
                  <a:gd name="connsiteX5-33" fmla="*/ 2026920 w 2566670"/>
                  <a:gd name="connsiteY5-34" fmla="*/ 177800 h 926095"/>
                  <a:gd name="connsiteX6-35" fmla="*/ 2468880 w 2566670"/>
                  <a:gd name="connsiteY6-36" fmla="*/ 177800 h 926095"/>
                  <a:gd name="connsiteX7-37" fmla="*/ 2560320 w 2566670"/>
                  <a:gd name="connsiteY7-38" fmla="*/ 269240 h 926095"/>
                  <a:gd name="connsiteX8-39" fmla="*/ 2566670 w 2566670"/>
                  <a:gd name="connsiteY8-40" fmla="*/ 775335 h 926095"/>
                  <a:gd name="connsiteX9-41" fmla="*/ 2452592 w 2566670"/>
                  <a:gd name="connsiteY9-42" fmla="*/ 926095 h 926095"/>
                  <a:gd name="connsiteX10-43" fmla="*/ 0 w 2566670"/>
                  <a:gd name="connsiteY10-44" fmla="*/ 924560 h 926095"/>
                  <a:gd name="connsiteX11-45" fmla="*/ 0 w 2566670"/>
                  <a:gd name="connsiteY11-46" fmla="*/ 619760 h 926095"/>
                  <a:gd name="connsiteX0-47" fmla="*/ 0 w 2563495"/>
                  <a:gd name="connsiteY0-48" fmla="*/ 619760 h 926095"/>
                  <a:gd name="connsiteX1-49" fmla="*/ 0 w 2563495"/>
                  <a:gd name="connsiteY1-50" fmla="*/ 619760 h 926095"/>
                  <a:gd name="connsiteX2-51" fmla="*/ 0 w 2563495"/>
                  <a:gd name="connsiteY2-52" fmla="*/ 198120 h 926095"/>
                  <a:gd name="connsiteX3-53" fmla="*/ 223520 w 2563495"/>
                  <a:gd name="connsiteY3-54" fmla="*/ 0 h 926095"/>
                  <a:gd name="connsiteX4-55" fmla="*/ 1833880 w 2563495"/>
                  <a:gd name="connsiteY4-56" fmla="*/ 0 h 926095"/>
                  <a:gd name="connsiteX5-57" fmla="*/ 2026920 w 2563495"/>
                  <a:gd name="connsiteY5-58" fmla="*/ 177800 h 926095"/>
                  <a:gd name="connsiteX6-59" fmla="*/ 2468880 w 2563495"/>
                  <a:gd name="connsiteY6-60" fmla="*/ 177800 h 926095"/>
                  <a:gd name="connsiteX7-61" fmla="*/ 2560320 w 2563495"/>
                  <a:gd name="connsiteY7-62" fmla="*/ 269240 h 926095"/>
                  <a:gd name="connsiteX8-63" fmla="*/ 2563495 w 2563495"/>
                  <a:gd name="connsiteY8-64" fmla="*/ 807085 h 926095"/>
                  <a:gd name="connsiteX9-65" fmla="*/ 2452592 w 2563495"/>
                  <a:gd name="connsiteY9-66" fmla="*/ 926095 h 926095"/>
                  <a:gd name="connsiteX10-67" fmla="*/ 0 w 2563495"/>
                  <a:gd name="connsiteY10-68" fmla="*/ 924560 h 926095"/>
                  <a:gd name="connsiteX11-69" fmla="*/ 0 w 2563495"/>
                  <a:gd name="connsiteY11-70" fmla="*/ 619760 h 926095"/>
                  <a:gd name="connsiteX0-71" fmla="*/ 0 w 2563495"/>
                  <a:gd name="connsiteY0-72" fmla="*/ 619760 h 926095"/>
                  <a:gd name="connsiteX1-73" fmla="*/ 0 w 2563495"/>
                  <a:gd name="connsiteY1-74" fmla="*/ 619760 h 926095"/>
                  <a:gd name="connsiteX2-75" fmla="*/ 0 w 2563495"/>
                  <a:gd name="connsiteY2-76" fmla="*/ 198120 h 926095"/>
                  <a:gd name="connsiteX3-77" fmla="*/ 223520 w 2563495"/>
                  <a:gd name="connsiteY3-78" fmla="*/ 0 h 926095"/>
                  <a:gd name="connsiteX4-79" fmla="*/ 1833880 w 2563495"/>
                  <a:gd name="connsiteY4-80" fmla="*/ 0 h 926095"/>
                  <a:gd name="connsiteX5-81" fmla="*/ 2026920 w 2563495"/>
                  <a:gd name="connsiteY5-82" fmla="*/ 177800 h 926095"/>
                  <a:gd name="connsiteX6-83" fmla="*/ 2468880 w 2563495"/>
                  <a:gd name="connsiteY6-84" fmla="*/ 177800 h 926095"/>
                  <a:gd name="connsiteX7-85" fmla="*/ 2560320 w 2563495"/>
                  <a:gd name="connsiteY7-86" fmla="*/ 269240 h 926095"/>
                  <a:gd name="connsiteX8-87" fmla="*/ 2563495 w 2563495"/>
                  <a:gd name="connsiteY8-88" fmla="*/ 807085 h 926095"/>
                  <a:gd name="connsiteX9-89" fmla="*/ 2452592 w 2563495"/>
                  <a:gd name="connsiteY9-90" fmla="*/ 926095 h 926095"/>
                  <a:gd name="connsiteX10-91" fmla="*/ 150718 w 2563495"/>
                  <a:gd name="connsiteY10-92" fmla="*/ 922920 h 926095"/>
                  <a:gd name="connsiteX11-93" fmla="*/ 0 w 2563495"/>
                  <a:gd name="connsiteY11-94" fmla="*/ 924560 h 926095"/>
                  <a:gd name="connsiteX12" fmla="*/ 0 w 2563495"/>
                  <a:gd name="connsiteY12" fmla="*/ 619760 h 926095"/>
                  <a:gd name="connsiteX0-95" fmla="*/ 0 w 2563495"/>
                  <a:gd name="connsiteY0-96" fmla="*/ 619760 h 926095"/>
                  <a:gd name="connsiteX1-97" fmla="*/ 0 w 2563495"/>
                  <a:gd name="connsiteY1-98" fmla="*/ 619760 h 926095"/>
                  <a:gd name="connsiteX2-99" fmla="*/ 0 w 2563495"/>
                  <a:gd name="connsiteY2-100" fmla="*/ 198120 h 926095"/>
                  <a:gd name="connsiteX3-101" fmla="*/ 223520 w 2563495"/>
                  <a:gd name="connsiteY3-102" fmla="*/ 0 h 926095"/>
                  <a:gd name="connsiteX4-103" fmla="*/ 1833880 w 2563495"/>
                  <a:gd name="connsiteY4-104" fmla="*/ 0 h 926095"/>
                  <a:gd name="connsiteX5-105" fmla="*/ 2026920 w 2563495"/>
                  <a:gd name="connsiteY5-106" fmla="*/ 177800 h 926095"/>
                  <a:gd name="connsiteX6-107" fmla="*/ 2468880 w 2563495"/>
                  <a:gd name="connsiteY6-108" fmla="*/ 177800 h 926095"/>
                  <a:gd name="connsiteX7-109" fmla="*/ 2560320 w 2563495"/>
                  <a:gd name="connsiteY7-110" fmla="*/ 269240 h 926095"/>
                  <a:gd name="connsiteX8-111" fmla="*/ 2563495 w 2563495"/>
                  <a:gd name="connsiteY8-112" fmla="*/ 807085 h 926095"/>
                  <a:gd name="connsiteX9-113" fmla="*/ 2452592 w 2563495"/>
                  <a:gd name="connsiteY9-114" fmla="*/ 926095 h 926095"/>
                  <a:gd name="connsiteX10-115" fmla="*/ 150718 w 2563495"/>
                  <a:gd name="connsiteY10-116" fmla="*/ 922920 h 926095"/>
                  <a:gd name="connsiteX11-117" fmla="*/ 3175 w 2563495"/>
                  <a:gd name="connsiteY11-118" fmla="*/ 784860 h 926095"/>
                  <a:gd name="connsiteX12-119" fmla="*/ 0 w 2563495"/>
                  <a:gd name="connsiteY12-120" fmla="*/ 619760 h 92609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19" y="connsiteY12-120"/>
                  </a:cxn>
                </a:cxnLst>
                <a:rect l="l" t="t" r="r" b="b"/>
                <a:pathLst>
                  <a:path w="2563495" h="926095">
                    <a:moveTo>
                      <a:pt x="0" y="619760"/>
                    </a:moveTo>
                    <a:lnTo>
                      <a:pt x="0" y="619760"/>
                    </a:lnTo>
                    <a:lnTo>
                      <a:pt x="0" y="198120"/>
                    </a:lnTo>
                    <a:lnTo>
                      <a:pt x="223520" y="0"/>
                    </a:lnTo>
                    <a:lnTo>
                      <a:pt x="1833880" y="0"/>
                    </a:lnTo>
                    <a:lnTo>
                      <a:pt x="2026920" y="177800"/>
                    </a:lnTo>
                    <a:lnTo>
                      <a:pt x="2468880" y="177800"/>
                    </a:lnTo>
                    <a:lnTo>
                      <a:pt x="2560320" y="269240"/>
                    </a:lnTo>
                    <a:cubicBezTo>
                      <a:pt x="2562437" y="437938"/>
                      <a:pt x="2561378" y="638387"/>
                      <a:pt x="2563495" y="807085"/>
                    </a:cubicBezTo>
                    <a:lnTo>
                      <a:pt x="2452592" y="926095"/>
                    </a:lnTo>
                    <a:lnTo>
                      <a:pt x="150718" y="922920"/>
                    </a:lnTo>
                    <a:lnTo>
                      <a:pt x="3175" y="784860"/>
                    </a:lnTo>
                    <a:cubicBezTo>
                      <a:pt x="4868" y="669713"/>
                      <a:pt x="3387" y="694267"/>
                      <a:pt x="0" y="6197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69167">
                    <a:schemeClr val="accent1">
                      <a:alpha val="0"/>
                    </a:schemeClr>
                  </a:gs>
                  <a:gs pos="34000">
                    <a:schemeClr val="accent1">
                      <a:alpha val="1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14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195" name="等腰三角形 194">
                <a:extLst>
                  <a:ext uri="{FF2B5EF4-FFF2-40B4-BE49-F238E27FC236}">
                    <a16:creationId xmlns:a16="http://schemas.microsoft.com/office/drawing/2014/main" id="{4BB56FEC-0173-401C-BF40-F86C15E5C502}"/>
                  </a:ext>
                </a:extLst>
              </p:cNvPr>
              <p:cNvSpPr/>
              <p:nvPr/>
            </p:nvSpPr>
            <p:spPr>
              <a:xfrm flipV="1">
                <a:off x="1452658" y="2492412"/>
                <a:ext cx="165006" cy="142247"/>
              </a:xfrm>
              <a:prstGeom prst="triangle">
                <a:avLst>
                  <a:gd name="adj" fmla="val 0"/>
                </a:avLst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冬青黑体简体中文 W3" panose="020B0300000000000000" charset="-122"/>
                  <a:cs typeface="+mn-cs"/>
                </a:endParaRPr>
              </a:p>
            </p:txBody>
          </p:sp>
          <p:cxnSp>
            <p:nvCxnSpPr>
              <p:cNvPr id="196" name="直接连接符 195">
                <a:extLst>
                  <a:ext uri="{FF2B5EF4-FFF2-40B4-BE49-F238E27FC236}">
                    <a16:creationId xmlns:a16="http://schemas.microsoft.com/office/drawing/2014/main" id="{51E3D9DB-B30E-4AB8-B8AC-1C4A170EDDF1}"/>
                  </a:ext>
                </a:extLst>
              </p:cNvPr>
              <p:cNvCxnSpPr/>
              <p:nvPr/>
            </p:nvCxnSpPr>
            <p:spPr>
              <a:xfrm>
                <a:off x="3340100" y="2492412"/>
                <a:ext cx="155210" cy="142247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6D266EAC-CF7F-4CEF-BCB4-B24DED3EEF4F}"/>
                  </a:ext>
                </a:extLst>
              </p:cNvPr>
              <p:cNvCxnSpPr/>
              <p:nvPr/>
            </p:nvCxnSpPr>
            <p:spPr>
              <a:xfrm flipH="1">
                <a:off x="3893427" y="3277962"/>
                <a:ext cx="92532" cy="99771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F09ED822-A69E-4187-9974-368C034A2A65}"/>
                </a:ext>
              </a:extLst>
            </p:cNvPr>
            <p:cNvSpPr txBox="1"/>
            <p:nvPr/>
          </p:nvSpPr>
          <p:spPr>
            <a:xfrm>
              <a:off x="1589631" y="3225053"/>
              <a:ext cx="1548346" cy="4531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按键储存</a:t>
              </a:r>
            </a:p>
          </p:txBody>
        </p:sp>
      </p:grpSp>
      <p:grpSp>
        <p:nvGrpSpPr>
          <p:cNvPr id="355" name="组合 354">
            <a:extLst>
              <a:ext uri="{FF2B5EF4-FFF2-40B4-BE49-F238E27FC236}">
                <a16:creationId xmlns:a16="http://schemas.microsoft.com/office/drawing/2014/main" id="{FD2AAC69-5A35-4ABA-88B5-267C86D6ADA7}"/>
              </a:ext>
            </a:extLst>
          </p:cNvPr>
          <p:cNvGrpSpPr/>
          <p:nvPr/>
        </p:nvGrpSpPr>
        <p:grpSpPr>
          <a:xfrm>
            <a:off x="9294021" y="3397627"/>
            <a:ext cx="2193006" cy="794396"/>
            <a:chOff x="1160906" y="2964275"/>
            <a:chExt cx="2690843" cy="974733"/>
          </a:xfrm>
        </p:grpSpPr>
        <p:grpSp>
          <p:nvGrpSpPr>
            <p:cNvPr id="356" name="组合 355">
              <a:extLst>
                <a:ext uri="{FF2B5EF4-FFF2-40B4-BE49-F238E27FC236}">
                  <a16:creationId xmlns:a16="http://schemas.microsoft.com/office/drawing/2014/main" id="{6D8565F5-E140-4792-B02D-9BD30A2346C8}"/>
                </a:ext>
              </a:extLst>
            </p:cNvPr>
            <p:cNvGrpSpPr/>
            <p:nvPr/>
          </p:nvGrpSpPr>
          <p:grpSpPr>
            <a:xfrm>
              <a:off x="1160906" y="2964275"/>
              <a:ext cx="2690843" cy="974733"/>
              <a:chOff x="1452657" y="2492412"/>
              <a:chExt cx="2563495" cy="928602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8FDCBCFB-F3CE-448A-8004-69B35D21C5FB}"/>
                  </a:ext>
                </a:extLst>
              </p:cNvPr>
              <p:cNvSpPr/>
              <p:nvPr/>
            </p:nvSpPr>
            <p:spPr>
              <a:xfrm>
                <a:off x="1452657" y="2494919"/>
                <a:ext cx="2563495" cy="926095"/>
              </a:xfrm>
              <a:custGeom>
                <a:avLst/>
                <a:gdLst>
                  <a:gd name="connsiteX0" fmla="*/ 0 w 2560320"/>
                  <a:gd name="connsiteY0" fmla="*/ 619760 h 924560"/>
                  <a:gd name="connsiteX1" fmla="*/ 0 w 2560320"/>
                  <a:gd name="connsiteY1" fmla="*/ 619760 h 924560"/>
                  <a:gd name="connsiteX2" fmla="*/ 0 w 2560320"/>
                  <a:gd name="connsiteY2" fmla="*/ 198120 h 924560"/>
                  <a:gd name="connsiteX3" fmla="*/ 223520 w 2560320"/>
                  <a:gd name="connsiteY3" fmla="*/ 0 h 924560"/>
                  <a:gd name="connsiteX4" fmla="*/ 1833880 w 2560320"/>
                  <a:gd name="connsiteY4" fmla="*/ 0 h 924560"/>
                  <a:gd name="connsiteX5" fmla="*/ 2026920 w 2560320"/>
                  <a:gd name="connsiteY5" fmla="*/ 177800 h 924560"/>
                  <a:gd name="connsiteX6" fmla="*/ 2468880 w 2560320"/>
                  <a:gd name="connsiteY6" fmla="*/ 177800 h 924560"/>
                  <a:gd name="connsiteX7" fmla="*/ 2560320 w 2560320"/>
                  <a:gd name="connsiteY7" fmla="*/ 269240 h 924560"/>
                  <a:gd name="connsiteX8" fmla="*/ 2560320 w 2560320"/>
                  <a:gd name="connsiteY8" fmla="*/ 924560 h 924560"/>
                  <a:gd name="connsiteX9" fmla="*/ 0 w 2560320"/>
                  <a:gd name="connsiteY9" fmla="*/ 924560 h 924560"/>
                  <a:gd name="connsiteX10" fmla="*/ 0 w 2560320"/>
                  <a:gd name="connsiteY10" fmla="*/ 619760 h 924560"/>
                  <a:gd name="connsiteX0-1" fmla="*/ 0 w 2560320"/>
                  <a:gd name="connsiteY0-2" fmla="*/ 619760 h 926095"/>
                  <a:gd name="connsiteX1-3" fmla="*/ 0 w 2560320"/>
                  <a:gd name="connsiteY1-4" fmla="*/ 619760 h 926095"/>
                  <a:gd name="connsiteX2-5" fmla="*/ 0 w 2560320"/>
                  <a:gd name="connsiteY2-6" fmla="*/ 198120 h 926095"/>
                  <a:gd name="connsiteX3-7" fmla="*/ 223520 w 2560320"/>
                  <a:gd name="connsiteY3-8" fmla="*/ 0 h 926095"/>
                  <a:gd name="connsiteX4-9" fmla="*/ 1833880 w 2560320"/>
                  <a:gd name="connsiteY4-10" fmla="*/ 0 h 926095"/>
                  <a:gd name="connsiteX5-11" fmla="*/ 2026920 w 2560320"/>
                  <a:gd name="connsiteY5-12" fmla="*/ 177800 h 926095"/>
                  <a:gd name="connsiteX6-13" fmla="*/ 2468880 w 2560320"/>
                  <a:gd name="connsiteY6-14" fmla="*/ 177800 h 926095"/>
                  <a:gd name="connsiteX7-15" fmla="*/ 2560320 w 2560320"/>
                  <a:gd name="connsiteY7-16" fmla="*/ 269240 h 926095"/>
                  <a:gd name="connsiteX8-17" fmla="*/ 2560320 w 2560320"/>
                  <a:gd name="connsiteY8-18" fmla="*/ 924560 h 926095"/>
                  <a:gd name="connsiteX9-19" fmla="*/ 2452592 w 2560320"/>
                  <a:gd name="connsiteY9-20" fmla="*/ 926095 h 926095"/>
                  <a:gd name="connsiteX10-21" fmla="*/ 0 w 2560320"/>
                  <a:gd name="connsiteY10-22" fmla="*/ 924560 h 926095"/>
                  <a:gd name="connsiteX11" fmla="*/ 0 w 2560320"/>
                  <a:gd name="connsiteY11" fmla="*/ 619760 h 926095"/>
                  <a:gd name="connsiteX0-23" fmla="*/ 0 w 2566670"/>
                  <a:gd name="connsiteY0-24" fmla="*/ 619760 h 926095"/>
                  <a:gd name="connsiteX1-25" fmla="*/ 0 w 2566670"/>
                  <a:gd name="connsiteY1-26" fmla="*/ 619760 h 926095"/>
                  <a:gd name="connsiteX2-27" fmla="*/ 0 w 2566670"/>
                  <a:gd name="connsiteY2-28" fmla="*/ 198120 h 926095"/>
                  <a:gd name="connsiteX3-29" fmla="*/ 223520 w 2566670"/>
                  <a:gd name="connsiteY3-30" fmla="*/ 0 h 926095"/>
                  <a:gd name="connsiteX4-31" fmla="*/ 1833880 w 2566670"/>
                  <a:gd name="connsiteY4-32" fmla="*/ 0 h 926095"/>
                  <a:gd name="connsiteX5-33" fmla="*/ 2026920 w 2566670"/>
                  <a:gd name="connsiteY5-34" fmla="*/ 177800 h 926095"/>
                  <a:gd name="connsiteX6-35" fmla="*/ 2468880 w 2566670"/>
                  <a:gd name="connsiteY6-36" fmla="*/ 177800 h 926095"/>
                  <a:gd name="connsiteX7-37" fmla="*/ 2560320 w 2566670"/>
                  <a:gd name="connsiteY7-38" fmla="*/ 269240 h 926095"/>
                  <a:gd name="connsiteX8-39" fmla="*/ 2566670 w 2566670"/>
                  <a:gd name="connsiteY8-40" fmla="*/ 775335 h 926095"/>
                  <a:gd name="connsiteX9-41" fmla="*/ 2452592 w 2566670"/>
                  <a:gd name="connsiteY9-42" fmla="*/ 926095 h 926095"/>
                  <a:gd name="connsiteX10-43" fmla="*/ 0 w 2566670"/>
                  <a:gd name="connsiteY10-44" fmla="*/ 924560 h 926095"/>
                  <a:gd name="connsiteX11-45" fmla="*/ 0 w 2566670"/>
                  <a:gd name="connsiteY11-46" fmla="*/ 619760 h 926095"/>
                  <a:gd name="connsiteX0-47" fmla="*/ 0 w 2563495"/>
                  <a:gd name="connsiteY0-48" fmla="*/ 619760 h 926095"/>
                  <a:gd name="connsiteX1-49" fmla="*/ 0 w 2563495"/>
                  <a:gd name="connsiteY1-50" fmla="*/ 619760 h 926095"/>
                  <a:gd name="connsiteX2-51" fmla="*/ 0 w 2563495"/>
                  <a:gd name="connsiteY2-52" fmla="*/ 198120 h 926095"/>
                  <a:gd name="connsiteX3-53" fmla="*/ 223520 w 2563495"/>
                  <a:gd name="connsiteY3-54" fmla="*/ 0 h 926095"/>
                  <a:gd name="connsiteX4-55" fmla="*/ 1833880 w 2563495"/>
                  <a:gd name="connsiteY4-56" fmla="*/ 0 h 926095"/>
                  <a:gd name="connsiteX5-57" fmla="*/ 2026920 w 2563495"/>
                  <a:gd name="connsiteY5-58" fmla="*/ 177800 h 926095"/>
                  <a:gd name="connsiteX6-59" fmla="*/ 2468880 w 2563495"/>
                  <a:gd name="connsiteY6-60" fmla="*/ 177800 h 926095"/>
                  <a:gd name="connsiteX7-61" fmla="*/ 2560320 w 2563495"/>
                  <a:gd name="connsiteY7-62" fmla="*/ 269240 h 926095"/>
                  <a:gd name="connsiteX8-63" fmla="*/ 2563495 w 2563495"/>
                  <a:gd name="connsiteY8-64" fmla="*/ 807085 h 926095"/>
                  <a:gd name="connsiteX9-65" fmla="*/ 2452592 w 2563495"/>
                  <a:gd name="connsiteY9-66" fmla="*/ 926095 h 926095"/>
                  <a:gd name="connsiteX10-67" fmla="*/ 0 w 2563495"/>
                  <a:gd name="connsiteY10-68" fmla="*/ 924560 h 926095"/>
                  <a:gd name="connsiteX11-69" fmla="*/ 0 w 2563495"/>
                  <a:gd name="connsiteY11-70" fmla="*/ 619760 h 926095"/>
                  <a:gd name="connsiteX0-71" fmla="*/ 0 w 2563495"/>
                  <a:gd name="connsiteY0-72" fmla="*/ 619760 h 926095"/>
                  <a:gd name="connsiteX1-73" fmla="*/ 0 w 2563495"/>
                  <a:gd name="connsiteY1-74" fmla="*/ 619760 h 926095"/>
                  <a:gd name="connsiteX2-75" fmla="*/ 0 w 2563495"/>
                  <a:gd name="connsiteY2-76" fmla="*/ 198120 h 926095"/>
                  <a:gd name="connsiteX3-77" fmla="*/ 223520 w 2563495"/>
                  <a:gd name="connsiteY3-78" fmla="*/ 0 h 926095"/>
                  <a:gd name="connsiteX4-79" fmla="*/ 1833880 w 2563495"/>
                  <a:gd name="connsiteY4-80" fmla="*/ 0 h 926095"/>
                  <a:gd name="connsiteX5-81" fmla="*/ 2026920 w 2563495"/>
                  <a:gd name="connsiteY5-82" fmla="*/ 177800 h 926095"/>
                  <a:gd name="connsiteX6-83" fmla="*/ 2468880 w 2563495"/>
                  <a:gd name="connsiteY6-84" fmla="*/ 177800 h 926095"/>
                  <a:gd name="connsiteX7-85" fmla="*/ 2560320 w 2563495"/>
                  <a:gd name="connsiteY7-86" fmla="*/ 269240 h 926095"/>
                  <a:gd name="connsiteX8-87" fmla="*/ 2563495 w 2563495"/>
                  <a:gd name="connsiteY8-88" fmla="*/ 807085 h 926095"/>
                  <a:gd name="connsiteX9-89" fmla="*/ 2452592 w 2563495"/>
                  <a:gd name="connsiteY9-90" fmla="*/ 926095 h 926095"/>
                  <a:gd name="connsiteX10-91" fmla="*/ 150718 w 2563495"/>
                  <a:gd name="connsiteY10-92" fmla="*/ 922920 h 926095"/>
                  <a:gd name="connsiteX11-93" fmla="*/ 0 w 2563495"/>
                  <a:gd name="connsiteY11-94" fmla="*/ 924560 h 926095"/>
                  <a:gd name="connsiteX12" fmla="*/ 0 w 2563495"/>
                  <a:gd name="connsiteY12" fmla="*/ 619760 h 926095"/>
                  <a:gd name="connsiteX0-95" fmla="*/ 0 w 2563495"/>
                  <a:gd name="connsiteY0-96" fmla="*/ 619760 h 926095"/>
                  <a:gd name="connsiteX1-97" fmla="*/ 0 w 2563495"/>
                  <a:gd name="connsiteY1-98" fmla="*/ 619760 h 926095"/>
                  <a:gd name="connsiteX2-99" fmla="*/ 0 w 2563495"/>
                  <a:gd name="connsiteY2-100" fmla="*/ 198120 h 926095"/>
                  <a:gd name="connsiteX3-101" fmla="*/ 223520 w 2563495"/>
                  <a:gd name="connsiteY3-102" fmla="*/ 0 h 926095"/>
                  <a:gd name="connsiteX4-103" fmla="*/ 1833880 w 2563495"/>
                  <a:gd name="connsiteY4-104" fmla="*/ 0 h 926095"/>
                  <a:gd name="connsiteX5-105" fmla="*/ 2026920 w 2563495"/>
                  <a:gd name="connsiteY5-106" fmla="*/ 177800 h 926095"/>
                  <a:gd name="connsiteX6-107" fmla="*/ 2468880 w 2563495"/>
                  <a:gd name="connsiteY6-108" fmla="*/ 177800 h 926095"/>
                  <a:gd name="connsiteX7-109" fmla="*/ 2560320 w 2563495"/>
                  <a:gd name="connsiteY7-110" fmla="*/ 269240 h 926095"/>
                  <a:gd name="connsiteX8-111" fmla="*/ 2563495 w 2563495"/>
                  <a:gd name="connsiteY8-112" fmla="*/ 807085 h 926095"/>
                  <a:gd name="connsiteX9-113" fmla="*/ 2452592 w 2563495"/>
                  <a:gd name="connsiteY9-114" fmla="*/ 926095 h 926095"/>
                  <a:gd name="connsiteX10-115" fmla="*/ 150718 w 2563495"/>
                  <a:gd name="connsiteY10-116" fmla="*/ 922920 h 926095"/>
                  <a:gd name="connsiteX11-117" fmla="*/ 3175 w 2563495"/>
                  <a:gd name="connsiteY11-118" fmla="*/ 784860 h 926095"/>
                  <a:gd name="connsiteX12-119" fmla="*/ 0 w 2563495"/>
                  <a:gd name="connsiteY12-120" fmla="*/ 619760 h 92609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19" y="connsiteY12-120"/>
                  </a:cxn>
                </a:cxnLst>
                <a:rect l="l" t="t" r="r" b="b"/>
                <a:pathLst>
                  <a:path w="2563495" h="926095">
                    <a:moveTo>
                      <a:pt x="0" y="619760"/>
                    </a:moveTo>
                    <a:lnTo>
                      <a:pt x="0" y="619760"/>
                    </a:lnTo>
                    <a:lnTo>
                      <a:pt x="0" y="198120"/>
                    </a:lnTo>
                    <a:lnTo>
                      <a:pt x="223520" y="0"/>
                    </a:lnTo>
                    <a:lnTo>
                      <a:pt x="1833880" y="0"/>
                    </a:lnTo>
                    <a:lnTo>
                      <a:pt x="2026920" y="177800"/>
                    </a:lnTo>
                    <a:lnTo>
                      <a:pt x="2468880" y="177800"/>
                    </a:lnTo>
                    <a:lnTo>
                      <a:pt x="2560320" y="269240"/>
                    </a:lnTo>
                    <a:cubicBezTo>
                      <a:pt x="2562437" y="437938"/>
                      <a:pt x="2561378" y="638387"/>
                      <a:pt x="2563495" y="807085"/>
                    </a:cubicBezTo>
                    <a:lnTo>
                      <a:pt x="2452592" y="926095"/>
                    </a:lnTo>
                    <a:lnTo>
                      <a:pt x="150718" y="922920"/>
                    </a:lnTo>
                    <a:lnTo>
                      <a:pt x="3175" y="784860"/>
                    </a:lnTo>
                    <a:cubicBezTo>
                      <a:pt x="4868" y="669713"/>
                      <a:pt x="3387" y="694267"/>
                      <a:pt x="0" y="6197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69167">
                    <a:schemeClr val="accent1">
                      <a:alpha val="0"/>
                    </a:schemeClr>
                  </a:gs>
                  <a:gs pos="34000">
                    <a:schemeClr val="accent1">
                      <a:alpha val="1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14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59" name="等腰三角形 358">
                <a:extLst>
                  <a:ext uri="{FF2B5EF4-FFF2-40B4-BE49-F238E27FC236}">
                    <a16:creationId xmlns:a16="http://schemas.microsoft.com/office/drawing/2014/main" id="{321752A9-9CBD-4E66-898B-BCA63B2154D6}"/>
                  </a:ext>
                </a:extLst>
              </p:cNvPr>
              <p:cNvSpPr/>
              <p:nvPr/>
            </p:nvSpPr>
            <p:spPr>
              <a:xfrm flipV="1">
                <a:off x="1452658" y="2492412"/>
                <a:ext cx="165006" cy="142247"/>
              </a:xfrm>
              <a:prstGeom prst="triangle">
                <a:avLst>
                  <a:gd name="adj" fmla="val 0"/>
                </a:avLst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冬青黑体简体中文 W3" panose="020B0300000000000000" charset="-122"/>
                  <a:cs typeface="+mn-cs"/>
                </a:endParaRPr>
              </a:p>
            </p:txBody>
          </p:sp>
          <p:cxnSp>
            <p:nvCxnSpPr>
              <p:cNvPr id="360" name="直接连接符 359">
                <a:extLst>
                  <a:ext uri="{FF2B5EF4-FFF2-40B4-BE49-F238E27FC236}">
                    <a16:creationId xmlns:a16="http://schemas.microsoft.com/office/drawing/2014/main" id="{C42E193D-8F1C-4606-90B3-D8BACF508AF1}"/>
                  </a:ext>
                </a:extLst>
              </p:cNvPr>
              <p:cNvCxnSpPr/>
              <p:nvPr/>
            </p:nvCxnSpPr>
            <p:spPr>
              <a:xfrm>
                <a:off x="3340100" y="2492412"/>
                <a:ext cx="155210" cy="142247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361" name="直接连接符 360">
                <a:extLst>
                  <a:ext uri="{FF2B5EF4-FFF2-40B4-BE49-F238E27FC236}">
                    <a16:creationId xmlns:a16="http://schemas.microsoft.com/office/drawing/2014/main" id="{C89C9C04-1E61-477F-B762-555CFD55BDBD}"/>
                  </a:ext>
                </a:extLst>
              </p:cNvPr>
              <p:cNvCxnSpPr/>
              <p:nvPr/>
            </p:nvCxnSpPr>
            <p:spPr>
              <a:xfrm flipH="1">
                <a:off x="3893427" y="3277962"/>
                <a:ext cx="92532" cy="99771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357" name="文本框 356">
              <a:extLst>
                <a:ext uri="{FF2B5EF4-FFF2-40B4-BE49-F238E27FC236}">
                  <a16:creationId xmlns:a16="http://schemas.microsoft.com/office/drawing/2014/main" id="{82BFB635-8C6D-4F43-96F4-A53E5276CD15}"/>
                </a:ext>
              </a:extLst>
            </p:cNvPr>
            <p:cNvSpPr txBox="1"/>
            <p:nvPr/>
          </p:nvSpPr>
          <p:spPr>
            <a:xfrm>
              <a:off x="1589631" y="3055113"/>
              <a:ext cx="1548346" cy="79305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液晶显示</a:t>
              </a:r>
              <a:endParaRPr lang="en-US" altLang="zh-CN" sz="1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当前信息</a:t>
              </a:r>
            </a:p>
          </p:txBody>
        </p:sp>
      </p:grpSp>
      <p:grpSp>
        <p:nvGrpSpPr>
          <p:cNvPr id="362" name="组合 361">
            <a:extLst>
              <a:ext uri="{FF2B5EF4-FFF2-40B4-BE49-F238E27FC236}">
                <a16:creationId xmlns:a16="http://schemas.microsoft.com/office/drawing/2014/main" id="{58673ABE-755E-42CA-9FF2-D40FED4B9641}"/>
              </a:ext>
            </a:extLst>
          </p:cNvPr>
          <p:cNvGrpSpPr/>
          <p:nvPr/>
        </p:nvGrpSpPr>
        <p:grpSpPr>
          <a:xfrm>
            <a:off x="9294021" y="4900285"/>
            <a:ext cx="2193006" cy="794396"/>
            <a:chOff x="1160906" y="2964275"/>
            <a:chExt cx="2690843" cy="974733"/>
          </a:xfrm>
        </p:grpSpPr>
        <p:grpSp>
          <p:nvGrpSpPr>
            <p:cNvPr id="363" name="组合 362">
              <a:extLst>
                <a:ext uri="{FF2B5EF4-FFF2-40B4-BE49-F238E27FC236}">
                  <a16:creationId xmlns:a16="http://schemas.microsoft.com/office/drawing/2014/main" id="{83AED0D5-8971-4A19-920A-8D166D304DBC}"/>
                </a:ext>
              </a:extLst>
            </p:cNvPr>
            <p:cNvGrpSpPr/>
            <p:nvPr/>
          </p:nvGrpSpPr>
          <p:grpSpPr>
            <a:xfrm>
              <a:off x="1160906" y="2964275"/>
              <a:ext cx="2690843" cy="974733"/>
              <a:chOff x="1452657" y="2492412"/>
              <a:chExt cx="2563495" cy="928602"/>
            </a:xfrm>
          </p:grpSpPr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33C5B8F8-80EA-4280-8A73-BD040350087C}"/>
                  </a:ext>
                </a:extLst>
              </p:cNvPr>
              <p:cNvSpPr/>
              <p:nvPr/>
            </p:nvSpPr>
            <p:spPr>
              <a:xfrm>
                <a:off x="1452657" y="2494919"/>
                <a:ext cx="2563495" cy="926095"/>
              </a:xfrm>
              <a:custGeom>
                <a:avLst/>
                <a:gdLst>
                  <a:gd name="connsiteX0" fmla="*/ 0 w 2560320"/>
                  <a:gd name="connsiteY0" fmla="*/ 619760 h 924560"/>
                  <a:gd name="connsiteX1" fmla="*/ 0 w 2560320"/>
                  <a:gd name="connsiteY1" fmla="*/ 619760 h 924560"/>
                  <a:gd name="connsiteX2" fmla="*/ 0 w 2560320"/>
                  <a:gd name="connsiteY2" fmla="*/ 198120 h 924560"/>
                  <a:gd name="connsiteX3" fmla="*/ 223520 w 2560320"/>
                  <a:gd name="connsiteY3" fmla="*/ 0 h 924560"/>
                  <a:gd name="connsiteX4" fmla="*/ 1833880 w 2560320"/>
                  <a:gd name="connsiteY4" fmla="*/ 0 h 924560"/>
                  <a:gd name="connsiteX5" fmla="*/ 2026920 w 2560320"/>
                  <a:gd name="connsiteY5" fmla="*/ 177800 h 924560"/>
                  <a:gd name="connsiteX6" fmla="*/ 2468880 w 2560320"/>
                  <a:gd name="connsiteY6" fmla="*/ 177800 h 924560"/>
                  <a:gd name="connsiteX7" fmla="*/ 2560320 w 2560320"/>
                  <a:gd name="connsiteY7" fmla="*/ 269240 h 924560"/>
                  <a:gd name="connsiteX8" fmla="*/ 2560320 w 2560320"/>
                  <a:gd name="connsiteY8" fmla="*/ 924560 h 924560"/>
                  <a:gd name="connsiteX9" fmla="*/ 0 w 2560320"/>
                  <a:gd name="connsiteY9" fmla="*/ 924560 h 924560"/>
                  <a:gd name="connsiteX10" fmla="*/ 0 w 2560320"/>
                  <a:gd name="connsiteY10" fmla="*/ 619760 h 924560"/>
                  <a:gd name="connsiteX0-1" fmla="*/ 0 w 2560320"/>
                  <a:gd name="connsiteY0-2" fmla="*/ 619760 h 926095"/>
                  <a:gd name="connsiteX1-3" fmla="*/ 0 w 2560320"/>
                  <a:gd name="connsiteY1-4" fmla="*/ 619760 h 926095"/>
                  <a:gd name="connsiteX2-5" fmla="*/ 0 w 2560320"/>
                  <a:gd name="connsiteY2-6" fmla="*/ 198120 h 926095"/>
                  <a:gd name="connsiteX3-7" fmla="*/ 223520 w 2560320"/>
                  <a:gd name="connsiteY3-8" fmla="*/ 0 h 926095"/>
                  <a:gd name="connsiteX4-9" fmla="*/ 1833880 w 2560320"/>
                  <a:gd name="connsiteY4-10" fmla="*/ 0 h 926095"/>
                  <a:gd name="connsiteX5-11" fmla="*/ 2026920 w 2560320"/>
                  <a:gd name="connsiteY5-12" fmla="*/ 177800 h 926095"/>
                  <a:gd name="connsiteX6-13" fmla="*/ 2468880 w 2560320"/>
                  <a:gd name="connsiteY6-14" fmla="*/ 177800 h 926095"/>
                  <a:gd name="connsiteX7-15" fmla="*/ 2560320 w 2560320"/>
                  <a:gd name="connsiteY7-16" fmla="*/ 269240 h 926095"/>
                  <a:gd name="connsiteX8-17" fmla="*/ 2560320 w 2560320"/>
                  <a:gd name="connsiteY8-18" fmla="*/ 924560 h 926095"/>
                  <a:gd name="connsiteX9-19" fmla="*/ 2452592 w 2560320"/>
                  <a:gd name="connsiteY9-20" fmla="*/ 926095 h 926095"/>
                  <a:gd name="connsiteX10-21" fmla="*/ 0 w 2560320"/>
                  <a:gd name="connsiteY10-22" fmla="*/ 924560 h 926095"/>
                  <a:gd name="connsiteX11" fmla="*/ 0 w 2560320"/>
                  <a:gd name="connsiteY11" fmla="*/ 619760 h 926095"/>
                  <a:gd name="connsiteX0-23" fmla="*/ 0 w 2566670"/>
                  <a:gd name="connsiteY0-24" fmla="*/ 619760 h 926095"/>
                  <a:gd name="connsiteX1-25" fmla="*/ 0 w 2566670"/>
                  <a:gd name="connsiteY1-26" fmla="*/ 619760 h 926095"/>
                  <a:gd name="connsiteX2-27" fmla="*/ 0 w 2566670"/>
                  <a:gd name="connsiteY2-28" fmla="*/ 198120 h 926095"/>
                  <a:gd name="connsiteX3-29" fmla="*/ 223520 w 2566670"/>
                  <a:gd name="connsiteY3-30" fmla="*/ 0 h 926095"/>
                  <a:gd name="connsiteX4-31" fmla="*/ 1833880 w 2566670"/>
                  <a:gd name="connsiteY4-32" fmla="*/ 0 h 926095"/>
                  <a:gd name="connsiteX5-33" fmla="*/ 2026920 w 2566670"/>
                  <a:gd name="connsiteY5-34" fmla="*/ 177800 h 926095"/>
                  <a:gd name="connsiteX6-35" fmla="*/ 2468880 w 2566670"/>
                  <a:gd name="connsiteY6-36" fmla="*/ 177800 h 926095"/>
                  <a:gd name="connsiteX7-37" fmla="*/ 2560320 w 2566670"/>
                  <a:gd name="connsiteY7-38" fmla="*/ 269240 h 926095"/>
                  <a:gd name="connsiteX8-39" fmla="*/ 2566670 w 2566670"/>
                  <a:gd name="connsiteY8-40" fmla="*/ 775335 h 926095"/>
                  <a:gd name="connsiteX9-41" fmla="*/ 2452592 w 2566670"/>
                  <a:gd name="connsiteY9-42" fmla="*/ 926095 h 926095"/>
                  <a:gd name="connsiteX10-43" fmla="*/ 0 w 2566670"/>
                  <a:gd name="connsiteY10-44" fmla="*/ 924560 h 926095"/>
                  <a:gd name="connsiteX11-45" fmla="*/ 0 w 2566670"/>
                  <a:gd name="connsiteY11-46" fmla="*/ 619760 h 926095"/>
                  <a:gd name="connsiteX0-47" fmla="*/ 0 w 2563495"/>
                  <a:gd name="connsiteY0-48" fmla="*/ 619760 h 926095"/>
                  <a:gd name="connsiteX1-49" fmla="*/ 0 w 2563495"/>
                  <a:gd name="connsiteY1-50" fmla="*/ 619760 h 926095"/>
                  <a:gd name="connsiteX2-51" fmla="*/ 0 w 2563495"/>
                  <a:gd name="connsiteY2-52" fmla="*/ 198120 h 926095"/>
                  <a:gd name="connsiteX3-53" fmla="*/ 223520 w 2563495"/>
                  <a:gd name="connsiteY3-54" fmla="*/ 0 h 926095"/>
                  <a:gd name="connsiteX4-55" fmla="*/ 1833880 w 2563495"/>
                  <a:gd name="connsiteY4-56" fmla="*/ 0 h 926095"/>
                  <a:gd name="connsiteX5-57" fmla="*/ 2026920 w 2563495"/>
                  <a:gd name="connsiteY5-58" fmla="*/ 177800 h 926095"/>
                  <a:gd name="connsiteX6-59" fmla="*/ 2468880 w 2563495"/>
                  <a:gd name="connsiteY6-60" fmla="*/ 177800 h 926095"/>
                  <a:gd name="connsiteX7-61" fmla="*/ 2560320 w 2563495"/>
                  <a:gd name="connsiteY7-62" fmla="*/ 269240 h 926095"/>
                  <a:gd name="connsiteX8-63" fmla="*/ 2563495 w 2563495"/>
                  <a:gd name="connsiteY8-64" fmla="*/ 807085 h 926095"/>
                  <a:gd name="connsiteX9-65" fmla="*/ 2452592 w 2563495"/>
                  <a:gd name="connsiteY9-66" fmla="*/ 926095 h 926095"/>
                  <a:gd name="connsiteX10-67" fmla="*/ 0 w 2563495"/>
                  <a:gd name="connsiteY10-68" fmla="*/ 924560 h 926095"/>
                  <a:gd name="connsiteX11-69" fmla="*/ 0 w 2563495"/>
                  <a:gd name="connsiteY11-70" fmla="*/ 619760 h 926095"/>
                  <a:gd name="connsiteX0-71" fmla="*/ 0 w 2563495"/>
                  <a:gd name="connsiteY0-72" fmla="*/ 619760 h 926095"/>
                  <a:gd name="connsiteX1-73" fmla="*/ 0 w 2563495"/>
                  <a:gd name="connsiteY1-74" fmla="*/ 619760 h 926095"/>
                  <a:gd name="connsiteX2-75" fmla="*/ 0 w 2563495"/>
                  <a:gd name="connsiteY2-76" fmla="*/ 198120 h 926095"/>
                  <a:gd name="connsiteX3-77" fmla="*/ 223520 w 2563495"/>
                  <a:gd name="connsiteY3-78" fmla="*/ 0 h 926095"/>
                  <a:gd name="connsiteX4-79" fmla="*/ 1833880 w 2563495"/>
                  <a:gd name="connsiteY4-80" fmla="*/ 0 h 926095"/>
                  <a:gd name="connsiteX5-81" fmla="*/ 2026920 w 2563495"/>
                  <a:gd name="connsiteY5-82" fmla="*/ 177800 h 926095"/>
                  <a:gd name="connsiteX6-83" fmla="*/ 2468880 w 2563495"/>
                  <a:gd name="connsiteY6-84" fmla="*/ 177800 h 926095"/>
                  <a:gd name="connsiteX7-85" fmla="*/ 2560320 w 2563495"/>
                  <a:gd name="connsiteY7-86" fmla="*/ 269240 h 926095"/>
                  <a:gd name="connsiteX8-87" fmla="*/ 2563495 w 2563495"/>
                  <a:gd name="connsiteY8-88" fmla="*/ 807085 h 926095"/>
                  <a:gd name="connsiteX9-89" fmla="*/ 2452592 w 2563495"/>
                  <a:gd name="connsiteY9-90" fmla="*/ 926095 h 926095"/>
                  <a:gd name="connsiteX10-91" fmla="*/ 150718 w 2563495"/>
                  <a:gd name="connsiteY10-92" fmla="*/ 922920 h 926095"/>
                  <a:gd name="connsiteX11-93" fmla="*/ 0 w 2563495"/>
                  <a:gd name="connsiteY11-94" fmla="*/ 924560 h 926095"/>
                  <a:gd name="connsiteX12" fmla="*/ 0 w 2563495"/>
                  <a:gd name="connsiteY12" fmla="*/ 619760 h 926095"/>
                  <a:gd name="connsiteX0-95" fmla="*/ 0 w 2563495"/>
                  <a:gd name="connsiteY0-96" fmla="*/ 619760 h 926095"/>
                  <a:gd name="connsiteX1-97" fmla="*/ 0 w 2563495"/>
                  <a:gd name="connsiteY1-98" fmla="*/ 619760 h 926095"/>
                  <a:gd name="connsiteX2-99" fmla="*/ 0 w 2563495"/>
                  <a:gd name="connsiteY2-100" fmla="*/ 198120 h 926095"/>
                  <a:gd name="connsiteX3-101" fmla="*/ 223520 w 2563495"/>
                  <a:gd name="connsiteY3-102" fmla="*/ 0 h 926095"/>
                  <a:gd name="connsiteX4-103" fmla="*/ 1833880 w 2563495"/>
                  <a:gd name="connsiteY4-104" fmla="*/ 0 h 926095"/>
                  <a:gd name="connsiteX5-105" fmla="*/ 2026920 w 2563495"/>
                  <a:gd name="connsiteY5-106" fmla="*/ 177800 h 926095"/>
                  <a:gd name="connsiteX6-107" fmla="*/ 2468880 w 2563495"/>
                  <a:gd name="connsiteY6-108" fmla="*/ 177800 h 926095"/>
                  <a:gd name="connsiteX7-109" fmla="*/ 2560320 w 2563495"/>
                  <a:gd name="connsiteY7-110" fmla="*/ 269240 h 926095"/>
                  <a:gd name="connsiteX8-111" fmla="*/ 2563495 w 2563495"/>
                  <a:gd name="connsiteY8-112" fmla="*/ 807085 h 926095"/>
                  <a:gd name="connsiteX9-113" fmla="*/ 2452592 w 2563495"/>
                  <a:gd name="connsiteY9-114" fmla="*/ 926095 h 926095"/>
                  <a:gd name="connsiteX10-115" fmla="*/ 150718 w 2563495"/>
                  <a:gd name="connsiteY10-116" fmla="*/ 922920 h 926095"/>
                  <a:gd name="connsiteX11-117" fmla="*/ 3175 w 2563495"/>
                  <a:gd name="connsiteY11-118" fmla="*/ 784860 h 926095"/>
                  <a:gd name="connsiteX12-119" fmla="*/ 0 w 2563495"/>
                  <a:gd name="connsiteY12-120" fmla="*/ 619760 h 92609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19" y="connsiteY12-120"/>
                  </a:cxn>
                </a:cxnLst>
                <a:rect l="l" t="t" r="r" b="b"/>
                <a:pathLst>
                  <a:path w="2563495" h="926095">
                    <a:moveTo>
                      <a:pt x="0" y="619760"/>
                    </a:moveTo>
                    <a:lnTo>
                      <a:pt x="0" y="619760"/>
                    </a:lnTo>
                    <a:lnTo>
                      <a:pt x="0" y="198120"/>
                    </a:lnTo>
                    <a:lnTo>
                      <a:pt x="223520" y="0"/>
                    </a:lnTo>
                    <a:lnTo>
                      <a:pt x="1833880" y="0"/>
                    </a:lnTo>
                    <a:lnTo>
                      <a:pt x="2026920" y="177800"/>
                    </a:lnTo>
                    <a:lnTo>
                      <a:pt x="2468880" y="177800"/>
                    </a:lnTo>
                    <a:lnTo>
                      <a:pt x="2560320" y="269240"/>
                    </a:lnTo>
                    <a:cubicBezTo>
                      <a:pt x="2562437" y="437938"/>
                      <a:pt x="2561378" y="638387"/>
                      <a:pt x="2563495" y="807085"/>
                    </a:cubicBezTo>
                    <a:lnTo>
                      <a:pt x="2452592" y="926095"/>
                    </a:lnTo>
                    <a:lnTo>
                      <a:pt x="150718" y="922920"/>
                    </a:lnTo>
                    <a:lnTo>
                      <a:pt x="3175" y="784860"/>
                    </a:lnTo>
                    <a:cubicBezTo>
                      <a:pt x="4868" y="669713"/>
                      <a:pt x="3387" y="694267"/>
                      <a:pt x="0" y="6197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69167">
                    <a:schemeClr val="accent1">
                      <a:alpha val="0"/>
                    </a:schemeClr>
                  </a:gs>
                  <a:gs pos="34000">
                    <a:schemeClr val="accent1">
                      <a:alpha val="1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14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66" name="等腰三角形 365">
                <a:extLst>
                  <a:ext uri="{FF2B5EF4-FFF2-40B4-BE49-F238E27FC236}">
                    <a16:creationId xmlns:a16="http://schemas.microsoft.com/office/drawing/2014/main" id="{C662C398-6020-49AA-8D13-6D62C3E66CF4}"/>
                  </a:ext>
                </a:extLst>
              </p:cNvPr>
              <p:cNvSpPr/>
              <p:nvPr/>
            </p:nvSpPr>
            <p:spPr>
              <a:xfrm flipV="1">
                <a:off x="1452658" y="2492412"/>
                <a:ext cx="165006" cy="142247"/>
              </a:xfrm>
              <a:prstGeom prst="triangle">
                <a:avLst>
                  <a:gd name="adj" fmla="val 0"/>
                </a:avLst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冬青黑体简体中文 W3" panose="020B0300000000000000" charset="-122"/>
                  <a:cs typeface="+mn-cs"/>
                </a:endParaRPr>
              </a:p>
            </p:txBody>
          </p:sp>
          <p:cxnSp>
            <p:nvCxnSpPr>
              <p:cNvPr id="367" name="直接连接符 366">
                <a:extLst>
                  <a:ext uri="{FF2B5EF4-FFF2-40B4-BE49-F238E27FC236}">
                    <a16:creationId xmlns:a16="http://schemas.microsoft.com/office/drawing/2014/main" id="{53040292-A3F1-4019-A223-EA70A5DE9D2E}"/>
                  </a:ext>
                </a:extLst>
              </p:cNvPr>
              <p:cNvCxnSpPr/>
              <p:nvPr/>
            </p:nvCxnSpPr>
            <p:spPr>
              <a:xfrm>
                <a:off x="3340100" y="2492412"/>
                <a:ext cx="155210" cy="142247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368" name="直接连接符 367">
                <a:extLst>
                  <a:ext uri="{FF2B5EF4-FFF2-40B4-BE49-F238E27FC236}">
                    <a16:creationId xmlns:a16="http://schemas.microsoft.com/office/drawing/2014/main" id="{5464D9B2-DC62-47A6-932B-6878FA74C82D}"/>
                  </a:ext>
                </a:extLst>
              </p:cNvPr>
              <p:cNvCxnSpPr/>
              <p:nvPr/>
            </p:nvCxnSpPr>
            <p:spPr>
              <a:xfrm flipH="1">
                <a:off x="3893427" y="3277962"/>
                <a:ext cx="92532" cy="99771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364" name="文本框 363">
              <a:extLst>
                <a:ext uri="{FF2B5EF4-FFF2-40B4-BE49-F238E27FC236}">
                  <a16:creationId xmlns:a16="http://schemas.microsoft.com/office/drawing/2014/main" id="{CC5CD36D-069F-409F-B2E8-6E9C0AE10936}"/>
                </a:ext>
              </a:extLst>
            </p:cNvPr>
            <p:cNvSpPr txBox="1"/>
            <p:nvPr/>
          </p:nvSpPr>
          <p:spPr>
            <a:xfrm>
              <a:off x="1589631" y="3055113"/>
              <a:ext cx="1548346" cy="79305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蜂鸣器</a:t>
              </a:r>
              <a:endParaRPr lang="en-US" altLang="zh-CN" sz="1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判断报警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17994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2D27DE7-A473-4A6F-BFB2-0FB3149D0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6A4044-336F-4280-822D-6EBCCC646A68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流程架构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A7840087-D65B-4D2D-B8BC-EBAE591B2FF8}"/>
              </a:ext>
            </a:extLst>
          </p:cNvPr>
          <p:cNvGrpSpPr/>
          <p:nvPr/>
        </p:nvGrpSpPr>
        <p:grpSpPr>
          <a:xfrm>
            <a:off x="724515" y="1303020"/>
            <a:ext cx="10742971" cy="4425341"/>
            <a:chOff x="724515" y="1112520"/>
            <a:chExt cx="10742971" cy="4425341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D49800F8-B7DE-4557-B35B-E72E0ADFF795}"/>
                </a:ext>
              </a:extLst>
            </p:cNvPr>
            <p:cNvSpPr/>
            <p:nvPr/>
          </p:nvSpPr>
          <p:spPr>
            <a:xfrm>
              <a:off x="5135880" y="1112520"/>
              <a:ext cx="1920240" cy="46148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6318A9-73F0-4FFB-BEC3-2E68937DA6D7}"/>
                </a:ext>
              </a:extLst>
            </p:cNvPr>
            <p:cNvSpPr txBox="1"/>
            <p:nvPr/>
          </p:nvSpPr>
          <p:spPr>
            <a:xfrm>
              <a:off x="5618947" y="1136375"/>
              <a:ext cx="954107" cy="413774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最高层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AD00C0A-3999-48B4-830F-E8E872D2DB21}"/>
                </a:ext>
              </a:extLst>
            </p:cNvPr>
            <p:cNvGrpSpPr/>
            <p:nvPr/>
          </p:nvGrpSpPr>
          <p:grpSpPr>
            <a:xfrm>
              <a:off x="8197384" y="2018826"/>
              <a:ext cx="1581616" cy="402913"/>
              <a:chOff x="5135880" y="1120140"/>
              <a:chExt cx="1920240" cy="446244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ED3939BA-A3B0-4A93-AC96-859C7EAD8AC1}"/>
                  </a:ext>
                </a:extLst>
              </p:cNvPr>
              <p:cNvSpPr/>
              <p:nvPr/>
            </p:nvSpPr>
            <p:spPr>
              <a:xfrm>
                <a:off x="5135880" y="1120140"/>
                <a:ext cx="1920240" cy="44624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5DC97E3-2B19-4BB7-85A8-E23C620AAC17}"/>
                  </a:ext>
                </a:extLst>
              </p:cNvPr>
              <p:cNvSpPr txBox="1"/>
              <p:nvPr/>
            </p:nvSpPr>
            <p:spPr>
              <a:xfrm>
                <a:off x="5542002" y="1164694"/>
                <a:ext cx="1107996" cy="357135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副最高层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C59BF69-779F-4EAF-B006-319A8311EB1D}"/>
                </a:ext>
              </a:extLst>
            </p:cNvPr>
            <p:cNvGrpSpPr/>
            <p:nvPr/>
          </p:nvGrpSpPr>
          <p:grpSpPr>
            <a:xfrm>
              <a:off x="2413000" y="2018826"/>
              <a:ext cx="1581616" cy="402913"/>
              <a:chOff x="5135880" y="1120140"/>
              <a:chExt cx="1920240" cy="446244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DC262BF8-6171-4CD5-86CA-793383A8E28A}"/>
                  </a:ext>
                </a:extLst>
              </p:cNvPr>
              <p:cNvSpPr/>
              <p:nvPr/>
            </p:nvSpPr>
            <p:spPr>
              <a:xfrm>
                <a:off x="5135880" y="1120140"/>
                <a:ext cx="1920240" cy="44624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6D274D1-8445-428C-B94B-2C8354432F0E}"/>
                  </a:ext>
                </a:extLst>
              </p:cNvPr>
              <p:cNvSpPr txBox="1"/>
              <p:nvPr/>
            </p:nvSpPr>
            <p:spPr>
              <a:xfrm>
                <a:off x="5542002" y="1164694"/>
                <a:ext cx="1107996" cy="357135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副最高层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右大括号 15">
              <a:extLst>
                <a:ext uri="{FF2B5EF4-FFF2-40B4-BE49-F238E27FC236}">
                  <a16:creationId xmlns:a16="http://schemas.microsoft.com/office/drawing/2014/main" id="{AD1B4A37-04D6-4C42-89A7-81B4CAFB3E44}"/>
                </a:ext>
              </a:extLst>
            </p:cNvPr>
            <p:cNvSpPr/>
            <p:nvPr/>
          </p:nvSpPr>
          <p:spPr>
            <a:xfrm rot="16200000">
              <a:off x="5873589" y="-1093089"/>
              <a:ext cx="444822" cy="5779008"/>
            </a:xfrm>
            <a:prstGeom prst="rightBrace">
              <a:avLst>
                <a:gd name="adj1" fmla="val 0"/>
                <a:gd name="adj2" fmla="val 50000"/>
              </a:avLst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CAEB922-AFCF-4508-A381-253181E5D0D6}"/>
                </a:ext>
              </a:extLst>
            </p:cNvPr>
            <p:cNvSpPr/>
            <p:nvPr/>
          </p:nvSpPr>
          <p:spPr>
            <a:xfrm>
              <a:off x="3180408" y="1976916"/>
              <a:ext cx="46800" cy="45720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23C523C-9C41-4651-9267-B89F6A766427}"/>
                </a:ext>
              </a:extLst>
            </p:cNvPr>
            <p:cNvSpPr/>
            <p:nvPr/>
          </p:nvSpPr>
          <p:spPr>
            <a:xfrm>
              <a:off x="8964009" y="1976916"/>
              <a:ext cx="46800" cy="45720"/>
            </a:xfrm>
            <a:prstGeom prst="rect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1AADA97-5648-4416-BC59-5A1164CF56CC}"/>
                </a:ext>
              </a:extLst>
            </p:cNvPr>
            <p:cNvGrpSpPr/>
            <p:nvPr/>
          </p:nvGrpSpPr>
          <p:grpSpPr>
            <a:xfrm>
              <a:off x="724515" y="3086324"/>
              <a:ext cx="4963964" cy="365758"/>
              <a:chOff x="745226" y="3246121"/>
              <a:chExt cx="4963964" cy="365758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68155490-5421-42B4-9FDD-53225BB5AF9E}"/>
                  </a:ext>
                </a:extLst>
              </p:cNvPr>
              <p:cNvGrpSpPr/>
              <p:nvPr/>
            </p:nvGrpSpPr>
            <p:grpSpPr>
              <a:xfrm>
                <a:off x="745226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29" name="矩形: 圆角 28">
                  <a:extLst>
                    <a:ext uri="{FF2B5EF4-FFF2-40B4-BE49-F238E27FC236}">
                      <a16:creationId xmlns:a16="http://schemas.microsoft.com/office/drawing/2014/main" id="{980DDB1F-8728-45E0-908C-C55B7D1D0547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A5A25740-0686-461A-9A61-AE54B83469E2}"/>
                    </a:ext>
                  </a:extLst>
                </p:cNvPr>
                <p:cNvSpPr txBox="1"/>
                <p:nvPr/>
              </p:nvSpPr>
              <p:spPr>
                <a:xfrm>
                  <a:off x="5577512" y="1136736"/>
                  <a:ext cx="1036981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新媒体</a:t>
                  </a:r>
                  <a:endParaRPr lang="en-US" sz="1600" dirty="0"/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03B42BAE-F985-402F-ACCC-DBB76EFF5924}"/>
                  </a:ext>
                </a:extLst>
              </p:cNvPr>
              <p:cNvGrpSpPr/>
              <p:nvPr/>
            </p:nvGrpSpPr>
            <p:grpSpPr>
              <a:xfrm>
                <a:off x="2486301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32" name="矩形: 圆角 31">
                  <a:extLst>
                    <a:ext uri="{FF2B5EF4-FFF2-40B4-BE49-F238E27FC236}">
                      <a16:creationId xmlns:a16="http://schemas.microsoft.com/office/drawing/2014/main" id="{AE92A634-E6A3-4AC7-8716-34209A8DFE96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243EE87A-95D2-404E-90FA-B3C5E834B4A6}"/>
                    </a:ext>
                  </a:extLst>
                </p:cNvPr>
                <p:cNvSpPr txBox="1"/>
                <p:nvPr/>
              </p:nvSpPr>
              <p:spPr>
                <a:xfrm>
                  <a:off x="5444569" y="1136736"/>
                  <a:ext cx="1302873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商务外联</a:t>
                  </a:r>
                  <a:endParaRPr lang="en-US" sz="1600" dirty="0"/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ACA8BC90-9642-417F-9124-D8E1834E31C2}"/>
                  </a:ext>
                </a:extLst>
              </p:cNvPr>
              <p:cNvGrpSpPr/>
              <p:nvPr/>
            </p:nvGrpSpPr>
            <p:grpSpPr>
              <a:xfrm>
                <a:off x="4227376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35" name="矩形: 圆角 34">
                  <a:extLst>
                    <a:ext uri="{FF2B5EF4-FFF2-40B4-BE49-F238E27FC236}">
                      <a16:creationId xmlns:a16="http://schemas.microsoft.com/office/drawing/2014/main" id="{22BB29E7-4ECA-434A-B9CD-3BC684A94F36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1C16BBAC-43F2-4FC3-921A-5F8F45050447}"/>
                    </a:ext>
                  </a:extLst>
                </p:cNvPr>
                <p:cNvSpPr txBox="1"/>
                <p:nvPr/>
              </p:nvSpPr>
              <p:spPr>
                <a:xfrm>
                  <a:off x="5444569" y="1136736"/>
                  <a:ext cx="1302873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海外贸易</a:t>
                  </a:r>
                  <a:endParaRPr lang="en-US" sz="1600" dirty="0"/>
                </a:p>
              </p:txBody>
            </p:sp>
          </p:grp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5A584DB-38E9-4832-9CA3-8E0CA256736A}"/>
                </a:ext>
              </a:extLst>
            </p:cNvPr>
            <p:cNvGrpSpPr/>
            <p:nvPr/>
          </p:nvGrpSpPr>
          <p:grpSpPr>
            <a:xfrm>
              <a:off x="6503522" y="3086324"/>
              <a:ext cx="4963964" cy="365758"/>
              <a:chOff x="745226" y="3246121"/>
              <a:chExt cx="4963964" cy="365758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704E06C3-108C-4E6A-88DE-A4BBCFB92197}"/>
                  </a:ext>
                </a:extLst>
              </p:cNvPr>
              <p:cNvGrpSpPr/>
              <p:nvPr/>
            </p:nvGrpSpPr>
            <p:grpSpPr>
              <a:xfrm>
                <a:off x="745226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48" name="矩形: 圆角 47">
                  <a:extLst>
                    <a:ext uri="{FF2B5EF4-FFF2-40B4-BE49-F238E27FC236}">
                      <a16:creationId xmlns:a16="http://schemas.microsoft.com/office/drawing/2014/main" id="{FF93452F-C3B0-40FA-B2EA-044EFF58708C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C46C5E1B-2BEF-42B6-9D3A-795EB53719F9}"/>
                    </a:ext>
                  </a:extLst>
                </p:cNvPr>
                <p:cNvSpPr txBox="1"/>
                <p:nvPr/>
              </p:nvSpPr>
              <p:spPr>
                <a:xfrm>
                  <a:off x="5444567" y="1136736"/>
                  <a:ext cx="1302873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技术开发</a:t>
                  </a:r>
                  <a:endParaRPr lang="en-US" sz="1600" dirty="0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671740D2-A744-4FC1-B8CA-FB6D8073216A}"/>
                  </a:ext>
                </a:extLst>
              </p:cNvPr>
              <p:cNvGrpSpPr/>
              <p:nvPr/>
            </p:nvGrpSpPr>
            <p:grpSpPr>
              <a:xfrm>
                <a:off x="2486301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46" name="矩形: 圆角 45">
                  <a:extLst>
                    <a:ext uri="{FF2B5EF4-FFF2-40B4-BE49-F238E27FC236}">
                      <a16:creationId xmlns:a16="http://schemas.microsoft.com/office/drawing/2014/main" id="{DFAE0AB9-E208-44C8-B7C8-FC336C045F8E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14181495-C1D7-4B44-B0C9-898025D8CAFF}"/>
                    </a:ext>
                  </a:extLst>
                </p:cNvPr>
                <p:cNvSpPr txBox="1"/>
                <p:nvPr/>
              </p:nvSpPr>
              <p:spPr>
                <a:xfrm>
                  <a:off x="5444568" y="1136736"/>
                  <a:ext cx="1302873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采购制造</a:t>
                  </a:r>
                  <a:endParaRPr lang="en-US" sz="1600" dirty="0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EA65F04-5111-423C-B6C2-0B1EB6935652}"/>
                  </a:ext>
                </a:extLst>
              </p:cNvPr>
              <p:cNvGrpSpPr/>
              <p:nvPr/>
            </p:nvGrpSpPr>
            <p:grpSpPr>
              <a:xfrm>
                <a:off x="4227376" y="3246121"/>
                <a:ext cx="1481814" cy="365758"/>
                <a:chOff x="5135880" y="1120140"/>
                <a:chExt cx="1920240" cy="446244"/>
              </a:xfrm>
            </p:grpSpPr>
            <p:sp>
              <p:nvSpPr>
                <p:cNvPr id="44" name="矩形: 圆角 43">
                  <a:extLst>
                    <a:ext uri="{FF2B5EF4-FFF2-40B4-BE49-F238E27FC236}">
                      <a16:creationId xmlns:a16="http://schemas.microsoft.com/office/drawing/2014/main" id="{0D769026-FEBB-40A1-B6C0-3950773B7F24}"/>
                    </a:ext>
                  </a:extLst>
                </p:cNvPr>
                <p:cNvSpPr/>
                <p:nvPr/>
              </p:nvSpPr>
              <p:spPr>
                <a:xfrm>
                  <a:off x="5135880" y="1120140"/>
                  <a:ext cx="1920240" cy="44624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2C869BD7-13FA-49FB-8725-1955FB27B671}"/>
                    </a:ext>
                  </a:extLst>
                </p:cNvPr>
                <p:cNvSpPr txBox="1"/>
                <p:nvPr/>
              </p:nvSpPr>
              <p:spPr>
                <a:xfrm>
                  <a:off x="5444568" y="1136736"/>
                  <a:ext cx="1302873" cy="413054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zh-CN" altLang="en-US" sz="1600" dirty="0"/>
                    <a:t>产品营销</a:t>
                  </a:r>
                  <a:endParaRPr lang="en-US" sz="1600" dirty="0"/>
                </a:p>
              </p:txBody>
            </p:sp>
          </p:grp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0D39BC04-C105-44C1-893B-3C387CC270CF}"/>
                </a:ext>
              </a:extLst>
            </p:cNvPr>
            <p:cNvGrpSpPr/>
            <p:nvPr/>
          </p:nvGrpSpPr>
          <p:grpSpPr>
            <a:xfrm>
              <a:off x="1508431" y="2415140"/>
              <a:ext cx="3464456" cy="680944"/>
              <a:chOff x="1508431" y="2415140"/>
              <a:chExt cx="3464456" cy="680944"/>
            </a:xfrm>
          </p:grpSpPr>
          <p:sp>
            <p:nvSpPr>
              <p:cNvPr id="50" name="右大括号 49">
                <a:extLst>
                  <a:ext uri="{FF2B5EF4-FFF2-40B4-BE49-F238E27FC236}">
                    <a16:creationId xmlns:a16="http://schemas.microsoft.com/office/drawing/2014/main" id="{4138C863-FE73-4FAE-912E-C5CCC3A41847}"/>
                  </a:ext>
                </a:extLst>
              </p:cNvPr>
              <p:cNvSpPr/>
              <p:nvPr/>
            </p:nvSpPr>
            <p:spPr>
              <a:xfrm rot="16200000">
                <a:off x="2913374" y="1033598"/>
                <a:ext cx="658084" cy="3421168"/>
              </a:xfrm>
              <a:prstGeom prst="rightBrace">
                <a:avLst>
                  <a:gd name="adj1" fmla="val 0"/>
                  <a:gd name="adj2" fmla="val 5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6AD81360-EE17-449E-BE23-A1FCBCB812DE}"/>
                  </a:ext>
                </a:extLst>
              </p:cNvPr>
              <p:cNvSpPr/>
              <p:nvPr/>
            </p:nvSpPr>
            <p:spPr>
              <a:xfrm>
                <a:off x="1508431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E666B9EA-C84A-4786-804E-0F8468224C81}"/>
                  </a:ext>
                </a:extLst>
              </p:cNvPr>
              <p:cNvSpPr/>
              <p:nvPr/>
            </p:nvSpPr>
            <p:spPr>
              <a:xfrm>
                <a:off x="3219164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7BDB5690-33D6-4E48-9541-C001954AC3EF}"/>
                  </a:ext>
                </a:extLst>
              </p:cNvPr>
              <p:cNvSpPr/>
              <p:nvPr/>
            </p:nvSpPr>
            <p:spPr>
              <a:xfrm>
                <a:off x="4926087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8ED264A5-719A-4B6A-A7CC-E82F4F8E49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42564" y="2744181"/>
                <a:ext cx="0" cy="30618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74DD93E8-8DC0-466E-BC66-9782A95D61DD}"/>
                </a:ext>
              </a:extLst>
            </p:cNvPr>
            <p:cNvGrpSpPr/>
            <p:nvPr/>
          </p:nvGrpSpPr>
          <p:grpSpPr>
            <a:xfrm>
              <a:off x="7262123" y="2415140"/>
              <a:ext cx="3464456" cy="680944"/>
              <a:chOff x="1508431" y="2415140"/>
              <a:chExt cx="3464456" cy="680944"/>
            </a:xfrm>
          </p:grpSpPr>
          <p:sp>
            <p:nvSpPr>
              <p:cNvPr id="59" name="右大括号 58">
                <a:extLst>
                  <a:ext uri="{FF2B5EF4-FFF2-40B4-BE49-F238E27FC236}">
                    <a16:creationId xmlns:a16="http://schemas.microsoft.com/office/drawing/2014/main" id="{C06C586C-4BE0-4FEC-8AFA-EE1DD8885998}"/>
                  </a:ext>
                </a:extLst>
              </p:cNvPr>
              <p:cNvSpPr/>
              <p:nvPr/>
            </p:nvSpPr>
            <p:spPr>
              <a:xfrm rot="16200000">
                <a:off x="2913374" y="1033598"/>
                <a:ext cx="658084" cy="3421168"/>
              </a:xfrm>
              <a:prstGeom prst="rightBrace">
                <a:avLst>
                  <a:gd name="adj1" fmla="val 0"/>
                  <a:gd name="adj2" fmla="val 5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2D246F12-0EE6-4018-8BAE-2932551140C8}"/>
                  </a:ext>
                </a:extLst>
              </p:cNvPr>
              <p:cNvSpPr/>
              <p:nvPr/>
            </p:nvSpPr>
            <p:spPr>
              <a:xfrm>
                <a:off x="1508431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97AF7E42-2C91-46BD-A8B8-C07FED92DE23}"/>
                  </a:ext>
                </a:extLst>
              </p:cNvPr>
              <p:cNvSpPr/>
              <p:nvPr/>
            </p:nvSpPr>
            <p:spPr>
              <a:xfrm>
                <a:off x="3217259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9F7B5949-6714-4FC6-98F8-9BF45A2B1058}"/>
                  </a:ext>
                </a:extLst>
              </p:cNvPr>
              <p:cNvSpPr/>
              <p:nvPr/>
            </p:nvSpPr>
            <p:spPr>
              <a:xfrm>
                <a:off x="4926087" y="3050364"/>
                <a:ext cx="46800" cy="4572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12390CEA-65CA-42CC-88DF-0AE77A9C5E8E}"/>
                  </a:ext>
                </a:extLst>
              </p:cNvPr>
              <p:cNvCxnSpPr>
                <a:cxnSpLocks/>
                <a:endCxn id="61" idx="0"/>
              </p:cNvCxnSpPr>
              <p:nvPr/>
            </p:nvCxnSpPr>
            <p:spPr>
              <a:xfrm>
                <a:off x="3240659" y="2744181"/>
                <a:ext cx="0" cy="30618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B9A1A7FC-687F-44B8-A57A-EF9849DB3914}"/>
                </a:ext>
              </a:extLst>
            </p:cNvPr>
            <p:cNvGrpSpPr/>
            <p:nvPr/>
          </p:nvGrpSpPr>
          <p:grpSpPr>
            <a:xfrm>
              <a:off x="886001" y="3440909"/>
              <a:ext cx="4684001" cy="2096952"/>
              <a:chOff x="886001" y="3440909"/>
              <a:chExt cx="4684001" cy="2096952"/>
            </a:xfrm>
          </p:grpSpPr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1383F83B-93F8-460C-8510-D3307C264F9D}"/>
                  </a:ext>
                </a:extLst>
              </p:cNvPr>
              <p:cNvGrpSpPr/>
              <p:nvPr/>
            </p:nvGrpSpPr>
            <p:grpSpPr>
              <a:xfrm>
                <a:off x="886001" y="3440909"/>
                <a:ext cx="1244861" cy="2096952"/>
                <a:chOff x="886001" y="3440909"/>
                <a:chExt cx="1244861" cy="2096952"/>
              </a:xfrm>
            </p:grpSpPr>
            <p:sp>
              <p:nvSpPr>
                <p:cNvPr id="72" name="右大括号 71">
                  <a:extLst>
                    <a:ext uri="{FF2B5EF4-FFF2-40B4-BE49-F238E27FC236}">
                      <a16:creationId xmlns:a16="http://schemas.microsoft.com/office/drawing/2014/main" id="{1DCB4331-89CB-418D-A884-B21B108CC424}"/>
                    </a:ext>
                  </a:extLst>
                </p:cNvPr>
                <p:cNvSpPr/>
                <p:nvPr/>
              </p:nvSpPr>
              <p:spPr>
                <a:xfrm rot="16200000">
                  <a:off x="1179390" y="3348473"/>
                  <a:ext cx="658084" cy="842955"/>
                </a:xfrm>
                <a:prstGeom prst="rightBrace">
                  <a:avLst>
                    <a:gd name="adj1" fmla="val 0"/>
                    <a:gd name="adj2" fmla="val 50000"/>
                  </a:avLst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2" name="组合 81">
                  <a:extLst>
                    <a:ext uri="{FF2B5EF4-FFF2-40B4-BE49-F238E27FC236}">
                      <a16:creationId xmlns:a16="http://schemas.microsoft.com/office/drawing/2014/main" id="{D8AC83EA-FDFE-44CB-8D70-84992B5CC918}"/>
                    </a:ext>
                  </a:extLst>
                </p:cNvPr>
                <p:cNvGrpSpPr/>
                <p:nvPr/>
              </p:nvGrpSpPr>
              <p:grpSpPr>
                <a:xfrm>
                  <a:off x="886001" y="4064279"/>
                  <a:ext cx="401905" cy="1473582"/>
                  <a:chOff x="886001" y="4064279"/>
                  <a:chExt cx="401905" cy="1473582"/>
                </a:xfrm>
              </p:grpSpPr>
              <p:grpSp>
                <p:nvGrpSpPr>
                  <p:cNvPr id="78" name="组合 77">
                    <a:extLst>
                      <a:ext uri="{FF2B5EF4-FFF2-40B4-BE49-F238E27FC236}">
                        <a16:creationId xmlns:a16="http://schemas.microsoft.com/office/drawing/2014/main" id="{133F3921-0DDA-4E55-865F-BED7372714F5}"/>
                      </a:ext>
                    </a:extLst>
                  </p:cNvPr>
                  <p:cNvGrpSpPr/>
                  <p:nvPr/>
                </p:nvGrpSpPr>
                <p:grpSpPr>
                  <a:xfrm>
                    <a:off x="939838" y="4064279"/>
                    <a:ext cx="294230" cy="1473582"/>
                    <a:chOff x="954414" y="4115714"/>
                    <a:chExt cx="294230" cy="1473582"/>
                  </a:xfrm>
                </p:grpSpPr>
                <p:sp>
                  <p:nvSpPr>
                    <p:cNvPr id="64" name="矩形: 圆角 63">
                      <a:extLst>
                        <a:ext uri="{FF2B5EF4-FFF2-40B4-BE49-F238E27FC236}">
                          <a16:creationId xmlns:a16="http://schemas.microsoft.com/office/drawing/2014/main" id="{688422E8-49C8-416D-9B27-00D0E5CF71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4414" y="4148809"/>
                      <a:ext cx="294230" cy="144048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7" name="椭圆 76">
                      <a:extLst>
                        <a:ext uri="{FF2B5EF4-FFF2-40B4-BE49-F238E27FC236}">
                          <a16:creationId xmlns:a16="http://schemas.microsoft.com/office/drawing/2014/main" id="{72D7A316-9B3C-4CA0-9F42-FDE1CE22A4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8669" y="4115714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80" name="文本框 79">
                    <a:extLst>
                      <a:ext uri="{FF2B5EF4-FFF2-40B4-BE49-F238E27FC236}">
                        <a16:creationId xmlns:a16="http://schemas.microsoft.com/office/drawing/2014/main" id="{C8519D3A-6D8C-4BE5-B3A5-8294B692918B}"/>
                      </a:ext>
                    </a:extLst>
                  </p:cNvPr>
                  <p:cNvSpPr txBox="1"/>
                  <p:nvPr/>
                </p:nvSpPr>
                <p:spPr>
                  <a:xfrm>
                    <a:off x="886001" y="4218603"/>
                    <a:ext cx="401905" cy="1164934"/>
                  </a:xfrm>
                  <a:prstGeom prst="rect">
                    <a:avLst/>
                  </a:prstGeom>
                  <a:noFill/>
                </p:spPr>
                <p:txBody>
                  <a:bodyPr vert="wordArtVert" wrap="none" anchor="ctr">
                    <a:spAutoFit/>
                  </a:bodyPr>
                  <a:lstStyle/>
                  <a:p>
                    <a:pPr algn="ctr"/>
                    <a:r>
                      <a:rPr lang="zh-CN" altLang="en-US" sz="1100" kern="500" spc="-300" dirty="0"/>
                      <a:t>三维产品设计</a:t>
                    </a:r>
                    <a:endParaRPr lang="en-US" sz="1100" kern="500" spc="-300" dirty="0"/>
                  </a:p>
                </p:txBody>
              </p:sp>
            </p:grpSp>
            <p:grpSp>
              <p:nvGrpSpPr>
                <p:cNvPr id="83" name="组合 82">
                  <a:extLst>
                    <a:ext uri="{FF2B5EF4-FFF2-40B4-BE49-F238E27FC236}">
                      <a16:creationId xmlns:a16="http://schemas.microsoft.com/office/drawing/2014/main" id="{F1FC7CFE-24BE-4E2A-B2A4-66F19DB5A7F8}"/>
                    </a:ext>
                  </a:extLst>
                </p:cNvPr>
                <p:cNvGrpSpPr/>
                <p:nvPr/>
              </p:nvGrpSpPr>
              <p:grpSpPr>
                <a:xfrm>
                  <a:off x="1728957" y="4064279"/>
                  <a:ext cx="401905" cy="1473582"/>
                  <a:chOff x="886001" y="4064279"/>
                  <a:chExt cx="401905" cy="1473582"/>
                </a:xfrm>
              </p:grpSpPr>
              <p:grpSp>
                <p:nvGrpSpPr>
                  <p:cNvPr id="84" name="组合 83">
                    <a:extLst>
                      <a:ext uri="{FF2B5EF4-FFF2-40B4-BE49-F238E27FC236}">
                        <a16:creationId xmlns:a16="http://schemas.microsoft.com/office/drawing/2014/main" id="{1BD3EB76-28FB-4EE3-BCD1-C3A0E8BD2CA2}"/>
                      </a:ext>
                    </a:extLst>
                  </p:cNvPr>
                  <p:cNvGrpSpPr/>
                  <p:nvPr/>
                </p:nvGrpSpPr>
                <p:grpSpPr>
                  <a:xfrm>
                    <a:off x="939838" y="4064279"/>
                    <a:ext cx="294230" cy="1473582"/>
                    <a:chOff x="954414" y="4115714"/>
                    <a:chExt cx="294230" cy="1473582"/>
                  </a:xfrm>
                </p:grpSpPr>
                <p:sp>
                  <p:nvSpPr>
                    <p:cNvPr id="86" name="矩形: 圆角 85">
                      <a:extLst>
                        <a:ext uri="{FF2B5EF4-FFF2-40B4-BE49-F238E27FC236}">
                          <a16:creationId xmlns:a16="http://schemas.microsoft.com/office/drawing/2014/main" id="{A5FD525C-445F-4AB4-82A8-395EF951AB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4414" y="4148809"/>
                      <a:ext cx="294230" cy="144048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87" name="椭圆 86">
                      <a:extLst>
                        <a:ext uri="{FF2B5EF4-FFF2-40B4-BE49-F238E27FC236}">
                          <a16:creationId xmlns:a16="http://schemas.microsoft.com/office/drawing/2014/main" id="{9A3C8E0C-4C9C-4CAD-A32E-53ADE5BBDD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8669" y="4115714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85" name="文本框 84">
                    <a:extLst>
                      <a:ext uri="{FF2B5EF4-FFF2-40B4-BE49-F238E27FC236}">
                        <a16:creationId xmlns:a16="http://schemas.microsoft.com/office/drawing/2014/main" id="{A617B81A-10D2-4744-8BBE-32200258DAD9}"/>
                      </a:ext>
                    </a:extLst>
                  </p:cNvPr>
                  <p:cNvSpPr txBox="1"/>
                  <p:nvPr/>
                </p:nvSpPr>
                <p:spPr>
                  <a:xfrm>
                    <a:off x="886001" y="4397367"/>
                    <a:ext cx="401905" cy="807401"/>
                  </a:xfrm>
                  <a:prstGeom prst="rect">
                    <a:avLst/>
                  </a:prstGeom>
                  <a:noFill/>
                </p:spPr>
                <p:txBody>
                  <a:bodyPr vert="wordArtVert" wrap="none" anchor="ctr">
                    <a:spAutoFit/>
                  </a:bodyPr>
                  <a:lstStyle/>
                  <a:p>
                    <a:pPr algn="ctr"/>
                    <a:r>
                      <a:rPr lang="zh-CN" altLang="en-US" sz="1100" kern="500" spc="-300" dirty="0"/>
                      <a:t>视频制作</a:t>
                    </a:r>
                    <a:endParaRPr lang="en-US" sz="1100" kern="500" spc="-300" dirty="0"/>
                  </a:p>
                </p:txBody>
              </p:sp>
            </p:grpSp>
          </p:grpSp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77F4CA67-E0C8-43AF-BE00-E32CADFA4439}"/>
                  </a:ext>
                </a:extLst>
              </p:cNvPr>
              <p:cNvGrpSpPr/>
              <p:nvPr/>
            </p:nvGrpSpPr>
            <p:grpSpPr>
              <a:xfrm>
                <a:off x="3038484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98" name="组合 97">
                  <a:extLst>
                    <a:ext uri="{FF2B5EF4-FFF2-40B4-BE49-F238E27FC236}">
                      <a16:creationId xmlns:a16="http://schemas.microsoft.com/office/drawing/2014/main" id="{1D74F68D-CE6A-4343-8CFE-27C4FB026F1A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00" name="矩形: 圆角 99">
                    <a:extLst>
                      <a:ext uri="{FF2B5EF4-FFF2-40B4-BE49-F238E27FC236}">
                        <a16:creationId xmlns:a16="http://schemas.microsoft.com/office/drawing/2014/main" id="{4690F885-8A19-446C-90F9-24AB422F7155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id="{556CEDD6-58D3-4E85-A3A1-AAF26F436065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99" name="文本框 98">
                  <a:extLst>
                    <a:ext uri="{FF2B5EF4-FFF2-40B4-BE49-F238E27FC236}">
                      <a16:creationId xmlns:a16="http://schemas.microsoft.com/office/drawing/2014/main" id="{5A1D2597-093C-4049-A8D6-FE53B697AB41}"/>
                    </a:ext>
                  </a:extLst>
                </p:cNvPr>
                <p:cNvSpPr txBox="1"/>
                <p:nvPr/>
              </p:nvSpPr>
              <p:spPr>
                <a:xfrm>
                  <a:off x="886001" y="4576132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商务</a:t>
                  </a:r>
                  <a:endParaRPr lang="en-US" sz="1100" kern="500" spc="-300" dirty="0"/>
                </a:p>
              </p:txBody>
            </p:sp>
          </p:grp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521A693D-FC7C-48F3-9C5D-7AAF66E73A75}"/>
                  </a:ext>
                </a:extLst>
              </p:cNvPr>
              <p:cNvCxnSpPr>
                <a:cxnSpLocks/>
                <a:endCxn id="101" idx="0"/>
              </p:cNvCxnSpPr>
              <p:nvPr/>
            </p:nvCxnSpPr>
            <p:spPr>
              <a:xfrm>
                <a:off x="3238550" y="3452082"/>
                <a:ext cx="886" cy="61219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右大括号 109">
                <a:extLst>
                  <a:ext uri="{FF2B5EF4-FFF2-40B4-BE49-F238E27FC236}">
                    <a16:creationId xmlns:a16="http://schemas.microsoft.com/office/drawing/2014/main" id="{4E161709-391A-413F-B9D2-748593575948}"/>
                  </a:ext>
                </a:extLst>
              </p:cNvPr>
              <p:cNvSpPr/>
              <p:nvPr/>
            </p:nvSpPr>
            <p:spPr>
              <a:xfrm rot="16200000">
                <a:off x="4618530" y="3348473"/>
                <a:ext cx="658084" cy="842955"/>
              </a:xfrm>
              <a:prstGeom prst="rightBrace">
                <a:avLst>
                  <a:gd name="adj1" fmla="val 0"/>
                  <a:gd name="adj2" fmla="val 50000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C2B5E97F-4A0E-4B05-839A-69A8E93BDBAE}"/>
                  </a:ext>
                </a:extLst>
              </p:cNvPr>
              <p:cNvGrpSpPr/>
              <p:nvPr/>
            </p:nvGrpSpPr>
            <p:grpSpPr>
              <a:xfrm>
                <a:off x="4325141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17" name="组合 116">
                  <a:extLst>
                    <a:ext uri="{FF2B5EF4-FFF2-40B4-BE49-F238E27FC236}">
                      <a16:creationId xmlns:a16="http://schemas.microsoft.com/office/drawing/2014/main" id="{86E2D418-8B8D-4028-ADBF-500D9F4D2EC2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19" name="矩形: 圆角 118">
                    <a:extLst>
                      <a:ext uri="{FF2B5EF4-FFF2-40B4-BE49-F238E27FC236}">
                        <a16:creationId xmlns:a16="http://schemas.microsoft.com/office/drawing/2014/main" id="{C791A0D0-D682-4BBF-822D-1A5D037E638C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0" name="椭圆 119">
                    <a:extLst>
                      <a:ext uri="{FF2B5EF4-FFF2-40B4-BE49-F238E27FC236}">
                        <a16:creationId xmlns:a16="http://schemas.microsoft.com/office/drawing/2014/main" id="{A668BE62-9031-4286-AB42-BA041820C9EF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8" name="文本框 117">
                  <a:extLst>
                    <a:ext uri="{FF2B5EF4-FFF2-40B4-BE49-F238E27FC236}">
                      <a16:creationId xmlns:a16="http://schemas.microsoft.com/office/drawing/2014/main" id="{77732808-F4CC-4DC8-9CA6-DAF55947E349}"/>
                    </a:ext>
                  </a:extLst>
                </p:cNvPr>
                <p:cNvSpPr txBox="1"/>
                <p:nvPr/>
              </p:nvSpPr>
              <p:spPr>
                <a:xfrm>
                  <a:off x="886001" y="4576134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翻译</a:t>
                  </a:r>
                  <a:endParaRPr lang="en-US" sz="1100" kern="500" spc="-300" dirty="0"/>
                </a:p>
              </p:txBody>
            </p:sp>
          </p:grpSp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F9DDD003-CBBD-4C04-B8F0-EC744D844906}"/>
                  </a:ext>
                </a:extLst>
              </p:cNvPr>
              <p:cNvGrpSpPr/>
              <p:nvPr/>
            </p:nvGrpSpPr>
            <p:grpSpPr>
              <a:xfrm>
                <a:off x="5168097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13" name="组合 112">
                  <a:extLst>
                    <a:ext uri="{FF2B5EF4-FFF2-40B4-BE49-F238E27FC236}">
                      <a16:creationId xmlns:a16="http://schemas.microsoft.com/office/drawing/2014/main" id="{B0D46B6D-F6F5-4745-8D68-037D3FC90DFE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15" name="矩形: 圆角 114">
                    <a:extLst>
                      <a:ext uri="{FF2B5EF4-FFF2-40B4-BE49-F238E27FC236}">
                        <a16:creationId xmlns:a16="http://schemas.microsoft.com/office/drawing/2014/main" id="{FD669647-FB0F-427E-9191-E652152AAD18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6" name="椭圆 115">
                    <a:extLst>
                      <a:ext uri="{FF2B5EF4-FFF2-40B4-BE49-F238E27FC236}">
                        <a16:creationId xmlns:a16="http://schemas.microsoft.com/office/drawing/2014/main" id="{BF05F6DD-CFBB-4394-8129-409873E7BFC3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4" name="文本框 113">
                  <a:extLst>
                    <a:ext uri="{FF2B5EF4-FFF2-40B4-BE49-F238E27FC236}">
                      <a16:creationId xmlns:a16="http://schemas.microsoft.com/office/drawing/2014/main" id="{219ED5DE-A614-41AD-A9A6-1E8DD4F7F452}"/>
                    </a:ext>
                  </a:extLst>
                </p:cNvPr>
                <p:cNvSpPr txBox="1"/>
                <p:nvPr/>
              </p:nvSpPr>
              <p:spPr>
                <a:xfrm>
                  <a:off x="886001" y="4576134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物流</a:t>
                  </a:r>
                  <a:endParaRPr lang="en-US" sz="1100" kern="500" spc="-300" dirty="0"/>
                </a:p>
              </p:txBody>
            </p:sp>
          </p:grpSp>
          <p:grpSp>
            <p:nvGrpSpPr>
              <p:cNvPr id="121" name="组合 120">
                <a:extLst>
                  <a:ext uri="{FF2B5EF4-FFF2-40B4-BE49-F238E27FC236}">
                    <a16:creationId xmlns:a16="http://schemas.microsoft.com/office/drawing/2014/main" id="{69A7AB88-CF8D-4769-8172-152D965B60A8}"/>
                  </a:ext>
                </a:extLst>
              </p:cNvPr>
              <p:cNvGrpSpPr/>
              <p:nvPr/>
            </p:nvGrpSpPr>
            <p:grpSpPr>
              <a:xfrm>
                <a:off x="4746619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22" name="组合 121">
                  <a:extLst>
                    <a:ext uri="{FF2B5EF4-FFF2-40B4-BE49-F238E27FC236}">
                      <a16:creationId xmlns:a16="http://schemas.microsoft.com/office/drawing/2014/main" id="{211416A0-0D5D-498D-A7BC-C4BC2BD9FC9B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24" name="矩形: 圆角 123">
                    <a:extLst>
                      <a:ext uri="{FF2B5EF4-FFF2-40B4-BE49-F238E27FC236}">
                        <a16:creationId xmlns:a16="http://schemas.microsoft.com/office/drawing/2014/main" id="{71E9364E-FF07-448E-963A-654613A5012D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" name="椭圆 124">
                    <a:extLst>
                      <a:ext uri="{FF2B5EF4-FFF2-40B4-BE49-F238E27FC236}">
                        <a16:creationId xmlns:a16="http://schemas.microsoft.com/office/drawing/2014/main" id="{01421E01-BD08-4976-B26F-D40617C759C4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23" name="文本框 122">
                  <a:extLst>
                    <a:ext uri="{FF2B5EF4-FFF2-40B4-BE49-F238E27FC236}">
                      <a16:creationId xmlns:a16="http://schemas.microsoft.com/office/drawing/2014/main" id="{D9B25595-8989-4E5C-A24E-37496959CEE0}"/>
                    </a:ext>
                  </a:extLst>
                </p:cNvPr>
                <p:cNvSpPr txBox="1"/>
                <p:nvPr/>
              </p:nvSpPr>
              <p:spPr>
                <a:xfrm>
                  <a:off x="886001" y="4576133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签证</a:t>
                  </a:r>
                  <a:endParaRPr lang="en-US" sz="1100" kern="500" spc="-300" dirty="0"/>
                </a:p>
              </p:txBody>
            </p:sp>
          </p:grp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AB46C017-BD8C-4B24-8B0A-9E85F69C0C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46914" y="3452082"/>
                <a:ext cx="886" cy="61219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2F12E801-21CA-4AEE-8AEB-D08D1DEED4DD}"/>
                </a:ext>
              </a:extLst>
            </p:cNvPr>
            <p:cNvGrpSpPr/>
            <p:nvPr/>
          </p:nvGrpSpPr>
          <p:grpSpPr>
            <a:xfrm>
              <a:off x="6652350" y="3440909"/>
              <a:ext cx="4684001" cy="2096952"/>
              <a:chOff x="886001" y="3440909"/>
              <a:chExt cx="4684001" cy="2096952"/>
            </a:xfrm>
          </p:grpSpPr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3BAA0EA7-E707-438D-8E17-13F4291BE72E}"/>
                  </a:ext>
                </a:extLst>
              </p:cNvPr>
              <p:cNvGrpSpPr/>
              <p:nvPr/>
            </p:nvGrpSpPr>
            <p:grpSpPr>
              <a:xfrm>
                <a:off x="886001" y="3440909"/>
                <a:ext cx="1244861" cy="2096952"/>
                <a:chOff x="886001" y="3440909"/>
                <a:chExt cx="1244861" cy="2096952"/>
              </a:xfrm>
            </p:grpSpPr>
            <p:sp>
              <p:nvSpPr>
                <p:cNvPr id="153" name="右大括号 152">
                  <a:extLst>
                    <a:ext uri="{FF2B5EF4-FFF2-40B4-BE49-F238E27FC236}">
                      <a16:creationId xmlns:a16="http://schemas.microsoft.com/office/drawing/2014/main" id="{5726AE4E-2B27-4BCD-B189-C6E744566D7A}"/>
                    </a:ext>
                  </a:extLst>
                </p:cNvPr>
                <p:cNvSpPr/>
                <p:nvPr/>
              </p:nvSpPr>
              <p:spPr>
                <a:xfrm rot="16200000">
                  <a:off x="1179390" y="3348473"/>
                  <a:ext cx="658084" cy="842955"/>
                </a:xfrm>
                <a:prstGeom prst="rightBrace">
                  <a:avLst>
                    <a:gd name="adj1" fmla="val 0"/>
                    <a:gd name="adj2" fmla="val 50000"/>
                  </a:avLst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54" name="组合 153">
                  <a:extLst>
                    <a:ext uri="{FF2B5EF4-FFF2-40B4-BE49-F238E27FC236}">
                      <a16:creationId xmlns:a16="http://schemas.microsoft.com/office/drawing/2014/main" id="{EF5AA2C0-F372-4801-9ACD-2C537AEFCF72}"/>
                    </a:ext>
                  </a:extLst>
                </p:cNvPr>
                <p:cNvGrpSpPr/>
                <p:nvPr/>
              </p:nvGrpSpPr>
              <p:grpSpPr>
                <a:xfrm>
                  <a:off x="886001" y="4064279"/>
                  <a:ext cx="401905" cy="1473582"/>
                  <a:chOff x="886001" y="4064279"/>
                  <a:chExt cx="401905" cy="1473582"/>
                </a:xfrm>
              </p:grpSpPr>
              <p:grpSp>
                <p:nvGrpSpPr>
                  <p:cNvPr id="160" name="组合 159">
                    <a:extLst>
                      <a:ext uri="{FF2B5EF4-FFF2-40B4-BE49-F238E27FC236}">
                        <a16:creationId xmlns:a16="http://schemas.microsoft.com/office/drawing/2014/main" id="{A4F22D3D-5C39-416F-BB75-7E934A4D288A}"/>
                      </a:ext>
                    </a:extLst>
                  </p:cNvPr>
                  <p:cNvGrpSpPr/>
                  <p:nvPr/>
                </p:nvGrpSpPr>
                <p:grpSpPr>
                  <a:xfrm>
                    <a:off x="939838" y="4064279"/>
                    <a:ext cx="294230" cy="1473582"/>
                    <a:chOff x="954414" y="4115714"/>
                    <a:chExt cx="294230" cy="1473582"/>
                  </a:xfrm>
                </p:grpSpPr>
                <p:sp>
                  <p:nvSpPr>
                    <p:cNvPr id="162" name="矩形: 圆角 161">
                      <a:extLst>
                        <a:ext uri="{FF2B5EF4-FFF2-40B4-BE49-F238E27FC236}">
                          <a16:creationId xmlns:a16="http://schemas.microsoft.com/office/drawing/2014/main" id="{2E61129B-B187-42E2-A5E6-ADD48A813D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4414" y="4148809"/>
                      <a:ext cx="294230" cy="144048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63" name="椭圆 162">
                      <a:extLst>
                        <a:ext uri="{FF2B5EF4-FFF2-40B4-BE49-F238E27FC236}">
                          <a16:creationId xmlns:a16="http://schemas.microsoft.com/office/drawing/2014/main" id="{A014D4D8-083A-40EE-8CC7-CFC9BC78D4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8669" y="4115714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61" name="文本框 160">
                    <a:extLst>
                      <a:ext uri="{FF2B5EF4-FFF2-40B4-BE49-F238E27FC236}">
                        <a16:creationId xmlns:a16="http://schemas.microsoft.com/office/drawing/2014/main" id="{0EBBBA17-1FF6-4F48-AECC-5031E669111B}"/>
                      </a:ext>
                    </a:extLst>
                  </p:cNvPr>
                  <p:cNvSpPr txBox="1"/>
                  <p:nvPr/>
                </p:nvSpPr>
                <p:spPr>
                  <a:xfrm>
                    <a:off x="886001" y="4397367"/>
                    <a:ext cx="401905" cy="807401"/>
                  </a:xfrm>
                  <a:prstGeom prst="rect">
                    <a:avLst/>
                  </a:prstGeom>
                  <a:noFill/>
                </p:spPr>
                <p:txBody>
                  <a:bodyPr vert="wordArtVert" wrap="none" anchor="ctr">
                    <a:spAutoFit/>
                  </a:bodyPr>
                  <a:lstStyle/>
                  <a:p>
                    <a:pPr algn="ctr"/>
                    <a:r>
                      <a:rPr lang="zh-CN" altLang="en-US" sz="1100" kern="500" spc="-300" dirty="0"/>
                      <a:t>网站开发</a:t>
                    </a:r>
                    <a:endParaRPr lang="en-US" sz="1100" kern="500" spc="-300" dirty="0"/>
                  </a:p>
                </p:txBody>
              </p:sp>
            </p:grpSp>
            <p:grpSp>
              <p:nvGrpSpPr>
                <p:cNvPr id="155" name="组合 154">
                  <a:extLst>
                    <a:ext uri="{FF2B5EF4-FFF2-40B4-BE49-F238E27FC236}">
                      <a16:creationId xmlns:a16="http://schemas.microsoft.com/office/drawing/2014/main" id="{9766823C-A540-4378-8CF3-D7103D0322A0}"/>
                    </a:ext>
                  </a:extLst>
                </p:cNvPr>
                <p:cNvGrpSpPr/>
                <p:nvPr/>
              </p:nvGrpSpPr>
              <p:grpSpPr>
                <a:xfrm>
                  <a:off x="1728957" y="4064279"/>
                  <a:ext cx="401905" cy="1473582"/>
                  <a:chOff x="886001" y="4064279"/>
                  <a:chExt cx="401905" cy="1473582"/>
                </a:xfrm>
              </p:grpSpPr>
              <p:grpSp>
                <p:nvGrpSpPr>
                  <p:cNvPr id="156" name="组合 155">
                    <a:extLst>
                      <a:ext uri="{FF2B5EF4-FFF2-40B4-BE49-F238E27FC236}">
                        <a16:creationId xmlns:a16="http://schemas.microsoft.com/office/drawing/2014/main" id="{5FABD4A3-9D0D-4141-9336-CA7810B01FE4}"/>
                      </a:ext>
                    </a:extLst>
                  </p:cNvPr>
                  <p:cNvGrpSpPr/>
                  <p:nvPr/>
                </p:nvGrpSpPr>
                <p:grpSpPr>
                  <a:xfrm>
                    <a:off x="939838" y="4064279"/>
                    <a:ext cx="294230" cy="1473582"/>
                    <a:chOff x="954414" y="4115714"/>
                    <a:chExt cx="294230" cy="1473582"/>
                  </a:xfrm>
                </p:grpSpPr>
                <p:sp>
                  <p:nvSpPr>
                    <p:cNvPr id="158" name="矩形: 圆角 157">
                      <a:extLst>
                        <a:ext uri="{FF2B5EF4-FFF2-40B4-BE49-F238E27FC236}">
                          <a16:creationId xmlns:a16="http://schemas.microsoft.com/office/drawing/2014/main" id="{5BFC00A8-9505-4DD1-B86A-D1F09C4982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4414" y="4148809"/>
                      <a:ext cx="294230" cy="144048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59" name="椭圆 158">
                      <a:extLst>
                        <a:ext uri="{FF2B5EF4-FFF2-40B4-BE49-F238E27FC236}">
                          <a16:creationId xmlns:a16="http://schemas.microsoft.com/office/drawing/2014/main" id="{DB0BC9D4-F51B-4989-9B31-BFCDB0C0E1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8669" y="4115714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57" name="文本框 156">
                    <a:extLst>
                      <a:ext uri="{FF2B5EF4-FFF2-40B4-BE49-F238E27FC236}">
                        <a16:creationId xmlns:a16="http://schemas.microsoft.com/office/drawing/2014/main" id="{94943256-B2AC-49AB-9839-74F78F26F002}"/>
                      </a:ext>
                    </a:extLst>
                  </p:cNvPr>
                  <p:cNvSpPr txBox="1"/>
                  <p:nvPr/>
                </p:nvSpPr>
                <p:spPr>
                  <a:xfrm>
                    <a:off x="886001" y="4397363"/>
                    <a:ext cx="401905" cy="807401"/>
                  </a:xfrm>
                  <a:prstGeom prst="rect">
                    <a:avLst/>
                  </a:prstGeom>
                  <a:noFill/>
                </p:spPr>
                <p:txBody>
                  <a:bodyPr vert="wordArtVert" wrap="none" anchor="ctr">
                    <a:spAutoFit/>
                  </a:bodyPr>
                  <a:lstStyle/>
                  <a:p>
                    <a:pPr algn="ctr"/>
                    <a:r>
                      <a:rPr lang="zh-CN" altLang="en-US" sz="1100" kern="500" spc="-300" dirty="0"/>
                      <a:t>软件后端</a:t>
                    </a:r>
                    <a:endParaRPr lang="en-US" sz="1100" kern="500" spc="-300" dirty="0"/>
                  </a:p>
                </p:txBody>
              </p:sp>
            </p:grpSp>
          </p:grp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BD5DFB83-EE30-465C-A216-85286A6FD5AD}"/>
                  </a:ext>
                </a:extLst>
              </p:cNvPr>
              <p:cNvGrpSpPr/>
              <p:nvPr/>
            </p:nvGrpSpPr>
            <p:grpSpPr>
              <a:xfrm>
                <a:off x="3038484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49" name="组合 148">
                  <a:extLst>
                    <a:ext uri="{FF2B5EF4-FFF2-40B4-BE49-F238E27FC236}">
                      <a16:creationId xmlns:a16="http://schemas.microsoft.com/office/drawing/2014/main" id="{EC197246-E0CD-4F9A-A9E8-6A85D891C6A1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51" name="矩形: 圆角 150">
                    <a:extLst>
                      <a:ext uri="{FF2B5EF4-FFF2-40B4-BE49-F238E27FC236}">
                        <a16:creationId xmlns:a16="http://schemas.microsoft.com/office/drawing/2014/main" id="{C0902C32-F234-437B-8885-B57E9FF531F4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2" name="椭圆 151">
                    <a:extLst>
                      <a:ext uri="{FF2B5EF4-FFF2-40B4-BE49-F238E27FC236}">
                        <a16:creationId xmlns:a16="http://schemas.microsoft.com/office/drawing/2014/main" id="{D314771D-8B85-4F67-87BE-AC18A317B0EB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50" name="文本框 149">
                  <a:extLst>
                    <a:ext uri="{FF2B5EF4-FFF2-40B4-BE49-F238E27FC236}">
                      <a16:creationId xmlns:a16="http://schemas.microsoft.com/office/drawing/2014/main" id="{DE5B68C0-63A2-4418-AEC2-DFBF18C847F0}"/>
                    </a:ext>
                  </a:extLst>
                </p:cNvPr>
                <p:cNvSpPr txBox="1"/>
                <p:nvPr/>
              </p:nvSpPr>
              <p:spPr>
                <a:xfrm>
                  <a:off x="886001" y="4397363"/>
                  <a:ext cx="401905" cy="807401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产品制作</a:t>
                  </a:r>
                  <a:endParaRPr lang="en-US" sz="1100" kern="500" spc="-300" dirty="0"/>
                </a:p>
              </p:txBody>
            </p:sp>
          </p:grp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7C76CFAB-AE20-4349-8476-A285D0454ACB}"/>
                  </a:ext>
                </a:extLst>
              </p:cNvPr>
              <p:cNvCxnSpPr>
                <a:cxnSpLocks/>
                <a:endCxn id="152" idx="0"/>
              </p:cNvCxnSpPr>
              <p:nvPr/>
            </p:nvCxnSpPr>
            <p:spPr>
              <a:xfrm>
                <a:off x="3238550" y="3452082"/>
                <a:ext cx="886" cy="61219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2" name="右大括号 131">
                <a:extLst>
                  <a:ext uri="{FF2B5EF4-FFF2-40B4-BE49-F238E27FC236}">
                    <a16:creationId xmlns:a16="http://schemas.microsoft.com/office/drawing/2014/main" id="{3A9AEC6E-B849-4949-976A-FFCB26BF8625}"/>
                  </a:ext>
                </a:extLst>
              </p:cNvPr>
              <p:cNvSpPr/>
              <p:nvPr/>
            </p:nvSpPr>
            <p:spPr>
              <a:xfrm rot="16200000">
                <a:off x="4618530" y="3348473"/>
                <a:ext cx="658084" cy="842955"/>
              </a:xfrm>
              <a:prstGeom prst="rightBrace">
                <a:avLst>
                  <a:gd name="adj1" fmla="val 0"/>
                  <a:gd name="adj2" fmla="val 50000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6BDBF63B-2C9A-40F8-9EBD-D19F0B7F287A}"/>
                  </a:ext>
                </a:extLst>
              </p:cNvPr>
              <p:cNvGrpSpPr/>
              <p:nvPr/>
            </p:nvGrpSpPr>
            <p:grpSpPr>
              <a:xfrm>
                <a:off x="4325141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45" name="组合 144">
                  <a:extLst>
                    <a:ext uri="{FF2B5EF4-FFF2-40B4-BE49-F238E27FC236}">
                      <a16:creationId xmlns:a16="http://schemas.microsoft.com/office/drawing/2014/main" id="{975E582D-CC3E-4BC7-87CE-94CFA892AAE1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47" name="矩形: 圆角 146">
                    <a:extLst>
                      <a:ext uri="{FF2B5EF4-FFF2-40B4-BE49-F238E27FC236}">
                        <a16:creationId xmlns:a16="http://schemas.microsoft.com/office/drawing/2014/main" id="{2603968B-0BE7-4750-9B55-0C072885B13B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8" name="椭圆 147">
                    <a:extLst>
                      <a:ext uri="{FF2B5EF4-FFF2-40B4-BE49-F238E27FC236}">
                        <a16:creationId xmlns:a16="http://schemas.microsoft.com/office/drawing/2014/main" id="{923E8DD4-12D4-46BB-A9C0-A3070241EF7D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6" name="文本框 145">
                  <a:extLst>
                    <a:ext uri="{FF2B5EF4-FFF2-40B4-BE49-F238E27FC236}">
                      <a16:creationId xmlns:a16="http://schemas.microsoft.com/office/drawing/2014/main" id="{19B3FA71-D986-46AA-B9ED-70BE0EFB960A}"/>
                    </a:ext>
                  </a:extLst>
                </p:cNvPr>
                <p:cNvSpPr txBox="1"/>
                <p:nvPr/>
              </p:nvSpPr>
              <p:spPr>
                <a:xfrm>
                  <a:off x="886001" y="4576135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营销</a:t>
                  </a:r>
                  <a:endParaRPr lang="en-US" sz="1100" kern="500" spc="-300" dirty="0"/>
                </a:p>
              </p:txBody>
            </p:sp>
          </p:grpSp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87A68584-B2D4-4BFE-A974-CBAD6B7F9696}"/>
                  </a:ext>
                </a:extLst>
              </p:cNvPr>
              <p:cNvGrpSpPr/>
              <p:nvPr/>
            </p:nvGrpSpPr>
            <p:grpSpPr>
              <a:xfrm>
                <a:off x="5168097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41" name="组合 140">
                  <a:extLst>
                    <a:ext uri="{FF2B5EF4-FFF2-40B4-BE49-F238E27FC236}">
                      <a16:creationId xmlns:a16="http://schemas.microsoft.com/office/drawing/2014/main" id="{13230448-9F0B-4931-B72D-3B3485F0267D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43" name="矩形: 圆角 142">
                    <a:extLst>
                      <a:ext uri="{FF2B5EF4-FFF2-40B4-BE49-F238E27FC236}">
                        <a16:creationId xmlns:a16="http://schemas.microsoft.com/office/drawing/2014/main" id="{B22ADD56-20E2-4307-9A56-AE8733EE5419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4" name="椭圆 143">
                    <a:extLst>
                      <a:ext uri="{FF2B5EF4-FFF2-40B4-BE49-F238E27FC236}">
                        <a16:creationId xmlns:a16="http://schemas.microsoft.com/office/drawing/2014/main" id="{6AD67010-A2B7-42D2-8FDE-C8E1CE3E5837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2" name="文本框 141">
                  <a:extLst>
                    <a:ext uri="{FF2B5EF4-FFF2-40B4-BE49-F238E27FC236}">
                      <a16:creationId xmlns:a16="http://schemas.microsoft.com/office/drawing/2014/main" id="{C5E61034-82F8-49B7-8DAB-10CE8C21749D}"/>
                    </a:ext>
                  </a:extLst>
                </p:cNvPr>
                <p:cNvSpPr txBox="1"/>
                <p:nvPr/>
              </p:nvSpPr>
              <p:spPr>
                <a:xfrm>
                  <a:off x="886001" y="4576132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联合</a:t>
                  </a:r>
                  <a:endParaRPr lang="en-US" sz="1100" kern="500" spc="-300" dirty="0"/>
                </a:p>
              </p:txBody>
            </p:sp>
          </p:grpSp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3E154A07-079F-471A-82BB-50ABDC208967}"/>
                  </a:ext>
                </a:extLst>
              </p:cNvPr>
              <p:cNvGrpSpPr/>
              <p:nvPr/>
            </p:nvGrpSpPr>
            <p:grpSpPr>
              <a:xfrm>
                <a:off x="4746619" y="4064279"/>
                <a:ext cx="401905" cy="1473582"/>
                <a:chOff x="886001" y="4064279"/>
                <a:chExt cx="401905" cy="1473582"/>
              </a:xfrm>
            </p:grpSpPr>
            <p:grpSp>
              <p:nvGrpSpPr>
                <p:cNvPr id="137" name="组合 136">
                  <a:extLst>
                    <a:ext uri="{FF2B5EF4-FFF2-40B4-BE49-F238E27FC236}">
                      <a16:creationId xmlns:a16="http://schemas.microsoft.com/office/drawing/2014/main" id="{A0BBFFAB-D625-417B-92AF-747AFB6D4462}"/>
                    </a:ext>
                  </a:extLst>
                </p:cNvPr>
                <p:cNvGrpSpPr/>
                <p:nvPr/>
              </p:nvGrpSpPr>
              <p:grpSpPr>
                <a:xfrm>
                  <a:off x="939838" y="4064279"/>
                  <a:ext cx="294230" cy="1473582"/>
                  <a:chOff x="954414" y="4115714"/>
                  <a:chExt cx="294230" cy="1473582"/>
                </a:xfrm>
              </p:grpSpPr>
              <p:sp>
                <p:nvSpPr>
                  <p:cNvPr id="139" name="矩形: 圆角 138">
                    <a:extLst>
                      <a:ext uri="{FF2B5EF4-FFF2-40B4-BE49-F238E27FC236}">
                        <a16:creationId xmlns:a16="http://schemas.microsoft.com/office/drawing/2014/main" id="{D42FA2AF-140E-41D0-BBEC-6163F89B8DAA}"/>
                      </a:ext>
                    </a:extLst>
                  </p:cNvPr>
                  <p:cNvSpPr/>
                  <p:nvPr/>
                </p:nvSpPr>
                <p:spPr>
                  <a:xfrm>
                    <a:off x="954414" y="4148809"/>
                    <a:ext cx="294230" cy="144048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0" name="椭圆 139">
                    <a:extLst>
                      <a:ext uri="{FF2B5EF4-FFF2-40B4-BE49-F238E27FC236}">
                        <a16:creationId xmlns:a16="http://schemas.microsoft.com/office/drawing/2014/main" id="{C0A6BE36-EBCB-48EB-A1C5-D617284EE1FF}"/>
                      </a:ext>
                    </a:extLst>
                  </p:cNvPr>
                  <p:cNvSpPr/>
                  <p:nvPr/>
                </p:nvSpPr>
                <p:spPr>
                  <a:xfrm>
                    <a:off x="1078669" y="4115714"/>
                    <a:ext cx="45720" cy="45720"/>
                  </a:xfrm>
                  <a:prstGeom prst="ellipse">
                    <a:avLst/>
                  </a:prstGeom>
                  <a:solidFill>
                    <a:schemeClr val="bg1"/>
                  </a:solidFill>
                  <a:ln w="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38" name="文本框 137">
                  <a:extLst>
                    <a:ext uri="{FF2B5EF4-FFF2-40B4-BE49-F238E27FC236}">
                      <a16:creationId xmlns:a16="http://schemas.microsoft.com/office/drawing/2014/main" id="{EFEDAB68-4FB8-400D-A1B2-34766C72525B}"/>
                    </a:ext>
                  </a:extLst>
                </p:cNvPr>
                <p:cNvSpPr txBox="1"/>
                <p:nvPr/>
              </p:nvSpPr>
              <p:spPr>
                <a:xfrm>
                  <a:off x="886001" y="4576134"/>
                  <a:ext cx="401905" cy="449867"/>
                </a:xfrm>
                <a:prstGeom prst="rect">
                  <a:avLst/>
                </a:prstGeom>
                <a:noFill/>
              </p:spPr>
              <p:txBody>
                <a:bodyPr vert="wordArtVert" wrap="none" anchor="ctr">
                  <a:spAutoFit/>
                </a:bodyPr>
                <a:lstStyle/>
                <a:p>
                  <a:pPr algn="ctr"/>
                  <a:r>
                    <a:rPr lang="zh-CN" altLang="en-US" sz="1100" kern="500" spc="-300" dirty="0"/>
                    <a:t>宣传</a:t>
                  </a:r>
                  <a:endParaRPr lang="en-US" sz="1100" kern="500" spc="-300" dirty="0"/>
                </a:p>
              </p:txBody>
            </p:sp>
          </p:grp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3183C7EF-C9C3-40BD-AD0A-AEE82D79D0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46914" y="3452082"/>
                <a:ext cx="886" cy="61219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366483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>
            <a:extLst>
              <a:ext uri="{FF2B5EF4-FFF2-40B4-BE49-F238E27FC236}">
                <a16:creationId xmlns:a16="http://schemas.microsoft.com/office/drawing/2014/main" id="{6BC9298E-BAB9-4D0C-96E8-A2445031BA97}"/>
              </a:ext>
            </a:extLst>
          </p:cNvPr>
          <p:cNvSpPr/>
          <p:nvPr/>
        </p:nvSpPr>
        <p:spPr>
          <a:xfrm>
            <a:off x="685631" y="1575836"/>
            <a:ext cx="6719184" cy="1943068"/>
          </a:xfrm>
          <a:prstGeom prst="rect">
            <a:avLst/>
          </a:prstGeom>
          <a:gradFill flip="none" rotWithShape="1">
            <a:gsLst>
              <a:gs pos="48000">
                <a:schemeClr val="tx1">
                  <a:lumMod val="75000"/>
                  <a:lumOff val="25000"/>
                  <a:alpha val="0"/>
                </a:schemeClr>
              </a:gs>
              <a:gs pos="0">
                <a:schemeClr val="tx1">
                  <a:lumMod val="50000"/>
                  <a:lumOff val="50000"/>
                  <a:alpha val="15000"/>
                </a:schemeClr>
              </a:gs>
            </a:gsLst>
            <a:lin ang="0" scaled="0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BD13E7BC-F937-400C-9A16-61E1423D4C94}"/>
              </a:ext>
            </a:extLst>
          </p:cNvPr>
          <p:cNvSpPr/>
          <p:nvPr/>
        </p:nvSpPr>
        <p:spPr>
          <a:xfrm>
            <a:off x="685631" y="3871664"/>
            <a:ext cx="6719184" cy="1943068"/>
          </a:xfrm>
          <a:prstGeom prst="rect">
            <a:avLst/>
          </a:prstGeom>
          <a:gradFill flip="none" rotWithShape="1">
            <a:gsLst>
              <a:gs pos="48000">
                <a:schemeClr val="tx1">
                  <a:lumMod val="75000"/>
                  <a:lumOff val="25000"/>
                  <a:alpha val="0"/>
                </a:schemeClr>
              </a:gs>
              <a:gs pos="0">
                <a:schemeClr val="tx1">
                  <a:lumMod val="50000"/>
                  <a:lumOff val="50000"/>
                  <a:alpha val="15000"/>
                </a:schemeClr>
              </a:gs>
            </a:gsLst>
            <a:lin ang="0" scaled="0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图形 9">
            <a:extLst>
              <a:ext uri="{FF2B5EF4-FFF2-40B4-BE49-F238E27FC236}">
                <a16:creationId xmlns:a16="http://schemas.microsoft.com/office/drawing/2014/main" id="{AECBBEA6-78CC-4111-97BC-6ECFC4551506}"/>
              </a:ext>
            </a:extLst>
          </p:cNvPr>
          <p:cNvGrpSpPr/>
          <p:nvPr/>
        </p:nvGrpSpPr>
        <p:grpSpPr>
          <a:xfrm>
            <a:off x="3792568" y="429505"/>
            <a:ext cx="8107680" cy="7922626"/>
            <a:chOff x="3987680" y="807000"/>
            <a:chExt cx="5949924" cy="58141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31F60AA-E8B4-4B56-80A8-13E3929E3C8D}"/>
                </a:ext>
              </a:extLst>
            </p:cNvPr>
            <p:cNvSpPr/>
            <p:nvPr/>
          </p:nvSpPr>
          <p:spPr>
            <a:xfrm>
              <a:off x="3987680" y="807000"/>
              <a:ext cx="5949924" cy="5814120"/>
            </a:xfrm>
            <a:custGeom>
              <a:avLst/>
              <a:gdLst>
                <a:gd name="connsiteX0" fmla="*/ 33951 w 5949924"/>
                <a:gd name="connsiteY0" fmla="*/ 2087991 h 5814120"/>
                <a:gd name="connsiteX1" fmla="*/ 25463 w 5949924"/>
                <a:gd name="connsiteY1" fmla="*/ 2028576 h 5814120"/>
                <a:gd name="connsiteX2" fmla="*/ 0 w 5949924"/>
                <a:gd name="connsiteY2" fmla="*/ 2003113 h 5814120"/>
                <a:gd name="connsiteX3" fmla="*/ 42439 w 5949924"/>
                <a:gd name="connsiteY3" fmla="*/ 1977650 h 5814120"/>
                <a:gd name="connsiteX4" fmla="*/ 33951 w 5949924"/>
                <a:gd name="connsiteY4" fmla="*/ 1952186 h 5814120"/>
                <a:gd name="connsiteX5" fmla="*/ 59414 w 5949924"/>
                <a:gd name="connsiteY5" fmla="*/ 1909748 h 5814120"/>
                <a:gd name="connsiteX6" fmla="*/ 93365 w 5949924"/>
                <a:gd name="connsiteY6" fmla="*/ 1909748 h 5814120"/>
                <a:gd name="connsiteX7" fmla="*/ 118829 w 5949924"/>
                <a:gd name="connsiteY7" fmla="*/ 1884284 h 5814120"/>
                <a:gd name="connsiteX8" fmla="*/ 135804 w 5949924"/>
                <a:gd name="connsiteY8" fmla="*/ 1884284 h 5814120"/>
                <a:gd name="connsiteX9" fmla="*/ 135804 w 5949924"/>
                <a:gd name="connsiteY9" fmla="*/ 1858821 h 5814120"/>
                <a:gd name="connsiteX10" fmla="*/ 161268 w 5949924"/>
                <a:gd name="connsiteY10" fmla="*/ 1867309 h 5814120"/>
                <a:gd name="connsiteX11" fmla="*/ 203706 w 5949924"/>
                <a:gd name="connsiteY11" fmla="*/ 1841845 h 5814120"/>
                <a:gd name="connsiteX12" fmla="*/ 220682 w 5949924"/>
                <a:gd name="connsiteY12" fmla="*/ 1884284 h 5814120"/>
                <a:gd name="connsiteX13" fmla="*/ 271609 w 5949924"/>
                <a:gd name="connsiteY13" fmla="*/ 1867309 h 5814120"/>
                <a:gd name="connsiteX14" fmla="*/ 271609 w 5949924"/>
                <a:gd name="connsiteY14" fmla="*/ 1884284 h 5814120"/>
                <a:gd name="connsiteX15" fmla="*/ 305560 w 5949924"/>
                <a:gd name="connsiteY15" fmla="*/ 1850333 h 5814120"/>
                <a:gd name="connsiteX16" fmla="*/ 314047 w 5949924"/>
                <a:gd name="connsiteY16" fmla="*/ 1807894 h 5814120"/>
                <a:gd name="connsiteX17" fmla="*/ 331023 w 5949924"/>
                <a:gd name="connsiteY17" fmla="*/ 1790919 h 5814120"/>
                <a:gd name="connsiteX18" fmla="*/ 424388 w 5949924"/>
                <a:gd name="connsiteY18" fmla="*/ 1790919 h 5814120"/>
                <a:gd name="connsiteX19" fmla="*/ 415901 w 5949924"/>
                <a:gd name="connsiteY19" fmla="*/ 1782431 h 5814120"/>
                <a:gd name="connsiteX20" fmla="*/ 441364 w 5949924"/>
                <a:gd name="connsiteY20" fmla="*/ 1773943 h 5814120"/>
                <a:gd name="connsiteX21" fmla="*/ 449852 w 5949924"/>
                <a:gd name="connsiteY21" fmla="*/ 1748480 h 5814120"/>
                <a:gd name="connsiteX22" fmla="*/ 492290 w 5949924"/>
                <a:gd name="connsiteY22" fmla="*/ 1739992 h 5814120"/>
                <a:gd name="connsiteX23" fmla="*/ 568680 w 5949924"/>
                <a:gd name="connsiteY23" fmla="*/ 1689066 h 5814120"/>
                <a:gd name="connsiteX24" fmla="*/ 645070 w 5949924"/>
                <a:gd name="connsiteY24" fmla="*/ 1663602 h 5814120"/>
                <a:gd name="connsiteX25" fmla="*/ 662046 w 5949924"/>
                <a:gd name="connsiteY25" fmla="*/ 1629651 h 5814120"/>
                <a:gd name="connsiteX26" fmla="*/ 645070 w 5949924"/>
                <a:gd name="connsiteY26" fmla="*/ 1578725 h 5814120"/>
                <a:gd name="connsiteX27" fmla="*/ 687509 w 5949924"/>
                <a:gd name="connsiteY27" fmla="*/ 1544774 h 5814120"/>
                <a:gd name="connsiteX28" fmla="*/ 670534 w 5949924"/>
                <a:gd name="connsiteY28" fmla="*/ 1544774 h 5814120"/>
                <a:gd name="connsiteX29" fmla="*/ 670534 w 5949924"/>
                <a:gd name="connsiteY29" fmla="*/ 1527798 h 5814120"/>
                <a:gd name="connsiteX30" fmla="*/ 704485 w 5949924"/>
                <a:gd name="connsiteY30" fmla="*/ 1519310 h 5814120"/>
                <a:gd name="connsiteX31" fmla="*/ 704485 w 5949924"/>
                <a:gd name="connsiteY31" fmla="*/ 1468384 h 5814120"/>
                <a:gd name="connsiteX32" fmla="*/ 670534 w 5949924"/>
                <a:gd name="connsiteY32" fmla="*/ 1400482 h 5814120"/>
                <a:gd name="connsiteX33" fmla="*/ 670534 w 5949924"/>
                <a:gd name="connsiteY33" fmla="*/ 1315604 h 5814120"/>
                <a:gd name="connsiteX34" fmla="*/ 645070 w 5949924"/>
                <a:gd name="connsiteY34" fmla="*/ 1290141 h 5814120"/>
                <a:gd name="connsiteX35" fmla="*/ 628095 w 5949924"/>
                <a:gd name="connsiteY35" fmla="*/ 1298628 h 5814120"/>
                <a:gd name="connsiteX36" fmla="*/ 636583 w 5949924"/>
                <a:gd name="connsiteY36" fmla="*/ 1264677 h 5814120"/>
                <a:gd name="connsiteX37" fmla="*/ 670534 w 5949924"/>
                <a:gd name="connsiteY37" fmla="*/ 1264677 h 5814120"/>
                <a:gd name="connsiteX38" fmla="*/ 679021 w 5949924"/>
                <a:gd name="connsiteY38" fmla="*/ 1247702 h 5814120"/>
                <a:gd name="connsiteX39" fmla="*/ 729948 w 5949924"/>
                <a:gd name="connsiteY39" fmla="*/ 1247702 h 5814120"/>
                <a:gd name="connsiteX40" fmla="*/ 797850 w 5949924"/>
                <a:gd name="connsiteY40" fmla="*/ 1213751 h 5814120"/>
                <a:gd name="connsiteX41" fmla="*/ 823313 w 5949924"/>
                <a:gd name="connsiteY41" fmla="*/ 1239214 h 5814120"/>
                <a:gd name="connsiteX42" fmla="*/ 848777 w 5949924"/>
                <a:gd name="connsiteY42" fmla="*/ 1230726 h 5814120"/>
                <a:gd name="connsiteX43" fmla="*/ 874240 w 5949924"/>
                <a:gd name="connsiteY43" fmla="*/ 1247702 h 5814120"/>
                <a:gd name="connsiteX44" fmla="*/ 882728 w 5949924"/>
                <a:gd name="connsiteY44" fmla="*/ 1222238 h 5814120"/>
                <a:gd name="connsiteX45" fmla="*/ 848777 w 5949924"/>
                <a:gd name="connsiteY45" fmla="*/ 1196775 h 5814120"/>
                <a:gd name="connsiteX46" fmla="*/ 848777 w 5949924"/>
                <a:gd name="connsiteY46" fmla="*/ 1179800 h 5814120"/>
                <a:gd name="connsiteX47" fmla="*/ 925167 w 5949924"/>
                <a:gd name="connsiteY47" fmla="*/ 959118 h 5814120"/>
                <a:gd name="connsiteX48" fmla="*/ 959118 w 5949924"/>
                <a:gd name="connsiteY48" fmla="*/ 976093 h 5814120"/>
                <a:gd name="connsiteX49" fmla="*/ 967605 w 5949924"/>
                <a:gd name="connsiteY49" fmla="*/ 967605 h 5814120"/>
                <a:gd name="connsiteX50" fmla="*/ 1001556 w 5949924"/>
                <a:gd name="connsiteY50" fmla="*/ 993069 h 5814120"/>
                <a:gd name="connsiteX51" fmla="*/ 1086434 w 5949924"/>
                <a:gd name="connsiteY51" fmla="*/ 993069 h 5814120"/>
                <a:gd name="connsiteX52" fmla="*/ 1111897 w 5949924"/>
                <a:gd name="connsiteY52" fmla="*/ 1010044 h 5814120"/>
                <a:gd name="connsiteX53" fmla="*/ 1137361 w 5949924"/>
                <a:gd name="connsiteY53" fmla="*/ 984581 h 5814120"/>
                <a:gd name="connsiteX54" fmla="*/ 1154336 w 5949924"/>
                <a:gd name="connsiteY54" fmla="*/ 984581 h 5814120"/>
                <a:gd name="connsiteX55" fmla="*/ 1179800 w 5949924"/>
                <a:gd name="connsiteY55" fmla="*/ 959118 h 5814120"/>
                <a:gd name="connsiteX56" fmla="*/ 1162824 w 5949924"/>
                <a:gd name="connsiteY56" fmla="*/ 823313 h 5814120"/>
                <a:gd name="connsiteX57" fmla="*/ 1196775 w 5949924"/>
                <a:gd name="connsiteY57" fmla="*/ 780875 h 5814120"/>
                <a:gd name="connsiteX58" fmla="*/ 1264677 w 5949924"/>
                <a:gd name="connsiteY58" fmla="*/ 772387 h 5814120"/>
                <a:gd name="connsiteX59" fmla="*/ 1290141 w 5949924"/>
                <a:gd name="connsiteY59" fmla="*/ 721460 h 5814120"/>
                <a:gd name="connsiteX60" fmla="*/ 1281653 w 5949924"/>
                <a:gd name="connsiteY60" fmla="*/ 695997 h 5814120"/>
                <a:gd name="connsiteX61" fmla="*/ 1298628 w 5949924"/>
                <a:gd name="connsiteY61" fmla="*/ 679021 h 5814120"/>
                <a:gd name="connsiteX62" fmla="*/ 1391994 w 5949924"/>
                <a:gd name="connsiteY62" fmla="*/ 679021 h 5814120"/>
                <a:gd name="connsiteX63" fmla="*/ 1391994 w 5949924"/>
                <a:gd name="connsiteY63" fmla="*/ 712972 h 5814120"/>
                <a:gd name="connsiteX64" fmla="*/ 1375018 w 5949924"/>
                <a:gd name="connsiteY64" fmla="*/ 721460 h 5814120"/>
                <a:gd name="connsiteX65" fmla="*/ 1476871 w 5949924"/>
                <a:gd name="connsiteY65" fmla="*/ 831801 h 5814120"/>
                <a:gd name="connsiteX66" fmla="*/ 1510822 w 5949924"/>
                <a:gd name="connsiteY66" fmla="*/ 848777 h 5814120"/>
                <a:gd name="connsiteX67" fmla="*/ 1553261 w 5949924"/>
                <a:gd name="connsiteY67" fmla="*/ 840289 h 5814120"/>
                <a:gd name="connsiteX68" fmla="*/ 1578725 w 5949924"/>
                <a:gd name="connsiteY68" fmla="*/ 874240 h 5814120"/>
                <a:gd name="connsiteX69" fmla="*/ 1595700 w 5949924"/>
                <a:gd name="connsiteY69" fmla="*/ 865752 h 5814120"/>
                <a:gd name="connsiteX70" fmla="*/ 1612676 w 5949924"/>
                <a:gd name="connsiteY70" fmla="*/ 891216 h 5814120"/>
                <a:gd name="connsiteX71" fmla="*/ 1629651 w 5949924"/>
                <a:gd name="connsiteY71" fmla="*/ 891216 h 5814120"/>
                <a:gd name="connsiteX72" fmla="*/ 1646627 w 5949924"/>
                <a:gd name="connsiteY72" fmla="*/ 959118 h 5814120"/>
                <a:gd name="connsiteX73" fmla="*/ 1689066 w 5949924"/>
                <a:gd name="connsiteY73" fmla="*/ 1001557 h 5814120"/>
                <a:gd name="connsiteX74" fmla="*/ 1697553 w 5949924"/>
                <a:gd name="connsiteY74" fmla="*/ 1027020 h 5814120"/>
                <a:gd name="connsiteX75" fmla="*/ 1697553 w 5949924"/>
                <a:gd name="connsiteY75" fmla="*/ 1069459 h 5814120"/>
                <a:gd name="connsiteX76" fmla="*/ 1680578 w 5949924"/>
                <a:gd name="connsiteY76" fmla="*/ 1086434 h 5814120"/>
                <a:gd name="connsiteX77" fmla="*/ 1697553 w 5949924"/>
                <a:gd name="connsiteY77" fmla="*/ 1120385 h 5814120"/>
                <a:gd name="connsiteX78" fmla="*/ 1663602 w 5949924"/>
                <a:gd name="connsiteY78" fmla="*/ 1162824 h 5814120"/>
                <a:gd name="connsiteX79" fmla="*/ 1663602 w 5949924"/>
                <a:gd name="connsiteY79" fmla="*/ 1205263 h 5814120"/>
                <a:gd name="connsiteX80" fmla="*/ 1680578 w 5949924"/>
                <a:gd name="connsiteY80" fmla="*/ 1239214 h 5814120"/>
                <a:gd name="connsiteX81" fmla="*/ 1807894 w 5949924"/>
                <a:gd name="connsiteY81" fmla="*/ 1264677 h 5814120"/>
                <a:gd name="connsiteX82" fmla="*/ 1918235 w 5949924"/>
                <a:gd name="connsiteY82" fmla="*/ 1264677 h 5814120"/>
                <a:gd name="connsiteX83" fmla="*/ 2054040 w 5949924"/>
                <a:gd name="connsiteY83" fmla="*/ 1358043 h 5814120"/>
                <a:gd name="connsiteX84" fmla="*/ 2121942 w 5949924"/>
                <a:gd name="connsiteY84" fmla="*/ 1366531 h 5814120"/>
                <a:gd name="connsiteX85" fmla="*/ 2113454 w 5949924"/>
                <a:gd name="connsiteY85" fmla="*/ 1391994 h 5814120"/>
                <a:gd name="connsiteX86" fmla="*/ 2138917 w 5949924"/>
                <a:gd name="connsiteY86" fmla="*/ 1425945 h 5814120"/>
                <a:gd name="connsiteX87" fmla="*/ 2164381 w 5949924"/>
                <a:gd name="connsiteY87" fmla="*/ 1502335 h 5814120"/>
                <a:gd name="connsiteX88" fmla="*/ 2215307 w 5949924"/>
                <a:gd name="connsiteY88" fmla="*/ 1570237 h 5814120"/>
                <a:gd name="connsiteX89" fmla="*/ 2291697 w 5949924"/>
                <a:gd name="connsiteY89" fmla="*/ 1561749 h 5814120"/>
                <a:gd name="connsiteX90" fmla="*/ 2512379 w 5949924"/>
                <a:gd name="connsiteY90" fmla="*/ 1595700 h 5814120"/>
                <a:gd name="connsiteX91" fmla="*/ 2639695 w 5949924"/>
                <a:gd name="connsiteY91" fmla="*/ 1578725 h 5814120"/>
                <a:gd name="connsiteX92" fmla="*/ 2716085 w 5949924"/>
                <a:gd name="connsiteY92" fmla="*/ 1595700 h 5814120"/>
                <a:gd name="connsiteX93" fmla="*/ 2758524 w 5949924"/>
                <a:gd name="connsiteY93" fmla="*/ 1638139 h 5814120"/>
                <a:gd name="connsiteX94" fmla="*/ 2817939 w 5949924"/>
                <a:gd name="connsiteY94" fmla="*/ 1646627 h 5814120"/>
                <a:gd name="connsiteX95" fmla="*/ 2936767 w 5949924"/>
                <a:gd name="connsiteY95" fmla="*/ 1697553 h 5814120"/>
                <a:gd name="connsiteX96" fmla="*/ 2996182 w 5949924"/>
                <a:gd name="connsiteY96" fmla="*/ 1680578 h 5814120"/>
                <a:gd name="connsiteX97" fmla="*/ 2996182 w 5949924"/>
                <a:gd name="connsiteY97" fmla="*/ 1714529 h 5814120"/>
                <a:gd name="connsiteX98" fmla="*/ 3047108 w 5949924"/>
                <a:gd name="connsiteY98" fmla="*/ 1723017 h 5814120"/>
                <a:gd name="connsiteX99" fmla="*/ 3064084 w 5949924"/>
                <a:gd name="connsiteY99" fmla="*/ 1697553 h 5814120"/>
                <a:gd name="connsiteX100" fmla="*/ 3284766 w 5949924"/>
                <a:gd name="connsiteY100" fmla="*/ 1604188 h 5814120"/>
                <a:gd name="connsiteX101" fmla="*/ 3463009 w 5949924"/>
                <a:gd name="connsiteY101" fmla="*/ 1612676 h 5814120"/>
                <a:gd name="connsiteX102" fmla="*/ 3539399 w 5949924"/>
                <a:gd name="connsiteY102" fmla="*/ 1587212 h 5814120"/>
                <a:gd name="connsiteX103" fmla="*/ 3590325 w 5949924"/>
                <a:gd name="connsiteY103" fmla="*/ 1544774 h 5814120"/>
                <a:gd name="connsiteX104" fmla="*/ 3590325 w 5949924"/>
                <a:gd name="connsiteY104" fmla="*/ 1527798 h 5814120"/>
                <a:gd name="connsiteX105" fmla="*/ 3624276 w 5949924"/>
                <a:gd name="connsiteY105" fmla="*/ 1493847 h 5814120"/>
                <a:gd name="connsiteX106" fmla="*/ 3683691 w 5949924"/>
                <a:gd name="connsiteY106" fmla="*/ 1468384 h 5814120"/>
                <a:gd name="connsiteX107" fmla="*/ 3717642 w 5949924"/>
                <a:gd name="connsiteY107" fmla="*/ 1434433 h 5814120"/>
                <a:gd name="connsiteX108" fmla="*/ 3666715 w 5949924"/>
                <a:gd name="connsiteY108" fmla="*/ 1358043 h 5814120"/>
                <a:gd name="connsiteX109" fmla="*/ 3675203 w 5949924"/>
                <a:gd name="connsiteY109" fmla="*/ 1315604 h 5814120"/>
                <a:gd name="connsiteX110" fmla="*/ 3717642 w 5949924"/>
                <a:gd name="connsiteY110" fmla="*/ 1256190 h 5814120"/>
                <a:gd name="connsiteX111" fmla="*/ 3760081 w 5949924"/>
                <a:gd name="connsiteY111" fmla="*/ 1256190 h 5814120"/>
                <a:gd name="connsiteX112" fmla="*/ 3794032 w 5949924"/>
                <a:gd name="connsiteY112" fmla="*/ 1290141 h 5814120"/>
                <a:gd name="connsiteX113" fmla="*/ 3878909 w 5949924"/>
                <a:gd name="connsiteY113" fmla="*/ 1307116 h 5814120"/>
                <a:gd name="connsiteX114" fmla="*/ 3929836 w 5949924"/>
                <a:gd name="connsiteY114" fmla="*/ 1273165 h 5814120"/>
                <a:gd name="connsiteX115" fmla="*/ 3963787 w 5949924"/>
                <a:gd name="connsiteY115" fmla="*/ 1213751 h 5814120"/>
                <a:gd name="connsiteX116" fmla="*/ 4048665 w 5949924"/>
                <a:gd name="connsiteY116" fmla="*/ 1213751 h 5814120"/>
                <a:gd name="connsiteX117" fmla="*/ 4125055 w 5949924"/>
                <a:gd name="connsiteY117" fmla="*/ 1171312 h 5814120"/>
                <a:gd name="connsiteX118" fmla="*/ 4159006 w 5949924"/>
                <a:gd name="connsiteY118" fmla="*/ 1094922 h 5814120"/>
                <a:gd name="connsiteX119" fmla="*/ 4192957 w 5949924"/>
                <a:gd name="connsiteY119" fmla="*/ 1077946 h 5814120"/>
                <a:gd name="connsiteX120" fmla="*/ 4243883 w 5949924"/>
                <a:gd name="connsiteY120" fmla="*/ 1077946 h 5814120"/>
                <a:gd name="connsiteX121" fmla="*/ 4235396 w 5949924"/>
                <a:gd name="connsiteY121" fmla="*/ 1069459 h 5814120"/>
                <a:gd name="connsiteX122" fmla="*/ 4252371 w 5949924"/>
                <a:gd name="connsiteY122" fmla="*/ 1043995 h 5814120"/>
                <a:gd name="connsiteX123" fmla="*/ 4269347 w 5949924"/>
                <a:gd name="connsiteY123" fmla="*/ 1060971 h 5814120"/>
                <a:gd name="connsiteX124" fmla="*/ 4328761 w 5949924"/>
                <a:gd name="connsiteY124" fmla="*/ 1027020 h 5814120"/>
                <a:gd name="connsiteX125" fmla="*/ 4379688 w 5949924"/>
                <a:gd name="connsiteY125" fmla="*/ 1035508 h 5814120"/>
                <a:gd name="connsiteX126" fmla="*/ 4379688 w 5949924"/>
                <a:gd name="connsiteY126" fmla="*/ 1018532 h 5814120"/>
                <a:gd name="connsiteX127" fmla="*/ 4405151 w 5949924"/>
                <a:gd name="connsiteY127" fmla="*/ 1043995 h 5814120"/>
                <a:gd name="connsiteX128" fmla="*/ 4473053 w 5949924"/>
                <a:gd name="connsiteY128" fmla="*/ 1043995 h 5814120"/>
                <a:gd name="connsiteX129" fmla="*/ 4490029 w 5949924"/>
                <a:gd name="connsiteY129" fmla="*/ 1027020 h 5814120"/>
                <a:gd name="connsiteX130" fmla="*/ 4473053 w 5949924"/>
                <a:gd name="connsiteY130" fmla="*/ 967605 h 5814120"/>
                <a:gd name="connsiteX131" fmla="*/ 4447590 w 5949924"/>
                <a:gd name="connsiteY131" fmla="*/ 959118 h 5814120"/>
                <a:gd name="connsiteX132" fmla="*/ 4413639 w 5949924"/>
                <a:gd name="connsiteY132" fmla="*/ 899703 h 5814120"/>
                <a:gd name="connsiteX133" fmla="*/ 4371200 w 5949924"/>
                <a:gd name="connsiteY133" fmla="*/ 882728 h 5814120"/>
                <a:gd name="connsiteX134" fmla="*/ 4354224 w 5949924"/>
                <a:gd name="connsiteY134" fmla="*/ 848777 h 5814120"/>
                <a:gd name="connsiteX135" fmla="*/ 4286322 w 5949924"/>
                <a:gd name="connsiteY135" fmla="*/ 840289 h 5814120"/>
                <a:gd name="connsiteX136" fmla="*/ 4243883 w 5949924"/>
                <a:gd name="connsiteY136" fmla="*/ 899703 h 5814120"/>
                <a:gd name="connsiteX137" fmla="*/ 4192957 w 5949924"/>
                <a:gd name="connsiteY137" fmla="*/ 865752 h 5814120"/>
                <a:gd name="connsiteX138" fmla="*/ 4133542 w 5949924"/>
                <a:gd name="connsiteY138" fmla="*/ 865752 h 5814120"/>
                <a:gd name="connsiteX139" fmla="*/ 4099591 w 5949924"/>
                <a:gd name="connsiteY139" fmla="*/ 891216 h 5814120"/>
                <a:gd name="connsiteX140" fmla="*/ 4065640 w 5949924"/>
                <a:gd name="connsiteY140" fmla="*/ 857264 h 5814120"/>
                <a:gd name="connsiteX141" fmla="*/ 4057152 w 5949924"/>
                <a:gd name="connsiteY141" fmla="*/ 823313 h 5814120"/>
                <a:gd name="connsiteX142" fmla="*/ 4091104 w 5949924"/>
                <a:gd name="connsiteY142" fmla="*/ 806338 h 5814120"/>
                <a:gd name="connsiteX143" fmla="*/ 4091104 w 5949924"/>
                <a:gd name="connsiteY143" fmla="*/ 772387 h 5814120"/>
                <a:gd name="connsiteX144" fmla="*/ 4116567 w 5949924"/>
                <a:gd name="connsiteY144" fmla="*/ 729948 h 5814120"/>
                <a:gd name="connsiteX145" fmla="*/ 4108079 w 5949924"/>
                <a:gd name="connsiteY145" fmla="*/ 721460 h 5814120"/>
                <a:gd name="connsiteX146" fmla="*/ 4175981 w 5949924"/>
                <a:gd name="connsiteY146" fmla="*/ 577168 h 5814120"/>
                <a:gd name="connsiteX147" fmla="*/ 4277834 w 5949924"/>
                <a:gd name="connsiteY147" fmla="*/ 628095 h 5814120"/>
                <a:gd name="connsiteX148" fmla="*/ 4362712 w 5949924"/>
                <a:gd name="connsiteY148" fmla="*/ 560193 h 5814120"/>
                <a:gd name="connsiteX149" fmla="*/ 4396663 w 5949924"/>
                <a:gd name="connsiteY149" fmla="*/ 560193 h 5814120"/>
                <a:gd name="connsiteX150" fmla="*/ 4430614 w 5949924"/>
                <a:gd name="connsiteY150" fmla="*/ 526242 h 5814120"/>
                <a:gd name="connsiteX151" fmla="*/ 4413639 w 5949924"/>
                <a:gd name="connsiteY151" fmla="*/ 492290 h 5814120"/>
                <a:gd name="connsiteX152" fmla="*/ 4447590 w 5949924"/>
                <a:gd name="connsiteY152" fmla="*/ 441364 h 5814120"/>
                <a:gd name="connsiteX153" fmla="*/ 4447590 w 5949924"/>
                <a:gd name="connsiteY153" fmla="*/ 407413 h 5814120"/>
                <a:gd name="connsiteX154" fmla="*/ 4473053 w 5949924"/>
                <a:gd name="connsiteY154" fmla="*/ 381950 h 5814120"/>
                <a:gd name="connsiteX155" fmla="*/ 4498516 w 5949924"/>
                <a:gd name="connsiteY155" fmla="*/ 305560 h 5814120"/>
                <a:gd name="connsiteX156" fmla="*/ 4566419 w 5949924"/>
                <a:gd name="connsiteY156" fmla="*/ 229170 h 5814120"/>
                <a:gd name="connsiteX157" fmla="*/ 4549443 w 5949924"/>
                <a:gd name="connsiteY157" fmla="*/ 195219 h 5814120"/>
                <a:gd name="connsiteX158" fmla="*/ 4566419 w 5949924"/>
                <a:gd name="connsiteY158" fmla="*/ 161268 h 5814120"/>
                <a:gd name="connsiteX159" fmla="*/ 4540955 w 5949924"/>
                <a:gd name="connsiteY159" fmla="*/ 144292 h 5814120"/>
                <a:gd name="connsiteX160" fmla="*/ 4498516 w 5949924"/>
                <a:gd name="connsiteY160" fmla="*/ 152780 h 5814120"/>
                <a:gd name="connsiteX161" fmla="*/ 4498516 w 5949924"/>
                <a:gd name="connsiteY161" fmla="*/ 118829 h 5814120"/>
                <a:gd name="connsiteX162" fmla="*/ 4515492 w 5949924"/>
                <a:gd name="connsiteY162" fmla="*/ 118829 h 5814120"/>
                <a:gd name="connsiteX163" fmla="*/ 4523980 w 5949924"/>
                <a:gd name="connsiteY163" fmla="*/ 93365 h 5814120"/>
                <a:gd name="connsiteX164" fmla="*/ 4574906 w 5949924"/>
                <a:gd name="connsiteY164" fmla="*/ 42439 h 5814120"/>
                <a:gd name="connsiteX165" fmla="*/ 4642808 w 5949924"/>
                <a:gd name="connsiteY165" fmla="*/ 33951 h 5814120"/>
                <a:gd name="connsiteX166" fmla="*/ 4702223 w 5949924"/>
                <a:gd name="connsiteY166" fmla="*/ 8488 h 5814120"/>
                <a:gd name="connsiteX167" fmla="*/ 4770125 w 5949924"/>
                <a:gd name="connsiteY167" fmla="*/ 16976 h 5814120"/>
                <a:gd name="connsiteX168" fmla="*/ 4804076 w 5949924"/>
                <a:gd name="connsiteY168" fmla="*/ 0 h 5814120"/>
                <a:gd name="connsiteX169" fmla="*/ 4905929 w 5949924"/>
                <a:gd name="connsiteY169" fmla="*/ 25463 h 5814120"/>
                <a:gd name="connsiteX170" fmla="*/ 4922905 w 5949924"/>
                <a:gd name="connsiteY170" fmla="*/ 50927 h 5814120"/>
                <a:gd name="connsiteX171" fmla="*/ 4956856 w 5949924"/>
                <a:gd name="connsiteY171" fmla="*/ 67902 h 5814120"/>
                <a:gd name="connsiteX172" fmla="*/ 4982319 w 5949924"/>
                <a:gd name="connsiteY172" fmla="*/ 50927 h 5814120"/>
                <a:gd name="connsiteX173" fmla="*/ 5024758 w 5949924"/>
                <a:gd name="connsiteY173" fmla="*/ 67902 h 5814120"/>
                <a:gd name="connsiteX174" fmla="*/ 5050221 w 5949924"/>
                <a:gd name="connsiteY174" fmla="*/ 93365 h 5814120"/>
                <a:gd name="connsiteX175" fmla="*/ 5041733 w 5949924"/>
                <a:gd name="connsiteY175" fmla="*/ 101853 h 5814120"/>
                <a:gd name="connsiteX176" fmla="*/ 5058709 w 5949924"/>
                <a:gd name="connsiteY176" fmla="*/ 101853 h 5814120"/>
                <a:gd name="connsiteX177" fmla="*/ 5075685 w 5949924"/>
                <a:gd name="connsiteY177" fmla="*/ 127317 h 5814120"/>
                <a:gd name="connsiteX178" fmla="*/ 5067197 w 5949924"/>
                <a:gd name="connsiteY178" fmla="*/ 144292 h 5814120"/>
                <a:gd name="connsiteX179" fmla="*/ 5109636 w 5949924"/>
                <a:gd name="connsiteY179" fmla="*/ 178243 h 5814120"/>
                <a:gd name="connsiteX180" fmla="*/ 5101148 w 5949924"/>
                <a:gd name="connsiteY180" fmla="*/ 195219 h 5814120"/>
                <a:gd name="connsiteX181" fmla="*/ 5118123 w 5949924"/>
                <a:gd name="connsiteY181" fmla="*/ 195219 h 5814120"/>
                <a:gd name="connsiteX182" fmla="*/ 5101148 w 5949924"/>
                <a:gd name="connsiteY182" fmla="*/ 212194 h 5814120"/>
                <a:gd name="connsiteX183" fmla="*/ 5126611 w 5949924"/>
                <a:gd name="connsiteY183" fmla="*/ 220682 h 5814120"/>
                <a:gd name="connsiteX184" fmla="*/ 5126611 w 5949924"/>
                <a:gd name="connsiteY184" fmla="*/ 280096 h 5814120"/>
                <a:gd name="connsiteX185" fmla="*/ 5143587 w 5949924"/>
                <a:gd name="connsiteY185" fmla="*/ 297072 h 5814120"/>
                <a:gd name="connsiteX186" fmla="*/ 5135099 w 5949924"/>
                <a:gd name="connsiteY186" fmla="*/ 305560 h 5814120"/>
                <a:gd name="connsiteX187" fmla="*/ 5152074 w 5949924"/>
                <a:gd name="connsiteY187" fmla="*/ 322535 h 5814120"/>
                <a:gd name="connsiteX188" fmla="*/ 5152074 w 5949924"/>
                <a:gd name="connsiteY188" fmla="*/ 356486 h 5814120"/>
                <a:gd name="connsiteX189" fmla="*/ 5169050 w 5949924"/>
                <a:gd name="connsiteY189" fmla="*/ 356486 h 5814120"/>
                <a:gd name="connsiteX190" fmla="*/ 5160562 w 5949924"/>
                <a:gd name="connsiteY190" fmla="*/ 381950 h 5814120"/>
                <a:gd name="connsiteX191" fmla="*/ 5194513 w 5949924"/>
                <a:gd name="connsiteY191" fmla="*/ 432876 h 5814120"/>
                <a:gd name="connsiteX192" fmla="*/ 5203001 w 5949924"/>
                <a:gd name="connsiteY192" fmla="*/ 509266 h 5814120"/>
                <a:gd name="connsiteX193" fmla="*/ 5228464 w 5949924"/>
                <a:gd name="connsiteY193" fmla="*/ 517754 h 5814120"/>
                <a:gd name="connsiteX194" fmla="*/ 5219977 w 5949924"/>
                <a:gd name="connsiteY194" fmla="*/ 577168 h 5814120"/>
                <a:gd name="connsiteX195" fmla="*/ 5253928 w 5949924"/>
                <a:gd name="connsiteY195" fmla="*/ 619607 h 5814120"/>
                <a:gd name="connsiteX196" fmla="*/ 5338805 w 5949924"/>
                <a:gd name="connsiteY196" fmla="*/ 611119 h 5814120"/>
                <a:gd name="connsiteX197" fmla="*/ 5338805 w 5949924"/>
                <a:gd name="connsiteY197" fmla="*/ 628095 h 5814120"/>
                <a:gd name="connsiteX198" fmla="*/ 5364269 w 5949924"/>
                <a:gd name="connsiteY198" fmla="*/ 645070 h 5814120"/>
                <a:gd name="connsiteX199" fmla="*/ 5406707 w 5949924"/>
                <a:gd name="connsiteY199" fmla="*/ 636583 h 5814120"/>
                <a:gd name="connsiteX200" fmla="*/ 5415195 w 5949924"/>
                <a:gd name="connsiteY200" fmla="*/ 662046 h 5814120"/>
                <a:gd name="connsiteX201" fmla="*/ 5423683 w 5949924"/>
                <a:gd name="connsiteY201" fmla="*/ 653558 h 5814120"/>
                <a:gd name="connsiteX202" fmla="*/ 5449146 w 5949924"/>
                <a:gd name="connsiteY202" fmla="*/ 679021 h 5814120"/>
                <a:gd name="connsiteX203" fmla="*/ 5440658 w 5949924"/>
                <a:gd name="connsiteY203" fmla="*/ 687509 h 5814120"/>
                <a:gd name="connsiteX204" fmla="*/ 5483097 w 5949924"/>
                <a:gd name="connsiteY204" fmla="*/ 721460 h 5814120"/>
                <a:gd name="connsiteX205" fmla="*/ 5525536 w 5949924"/>
                <a:gd name="connsiteY205" fmla="*/ 721460 h 5814120"/>
                <a:gd name="connsiteX206" fmla="*/ 5508561 w 5949924"/>
                <a:gd name="connsiteY206" fmla="*/ 755411 h 5814120"/>
                <a:gd name="connsiteX207" fmla="*/ 5517048 w 5949924"/>
                <a:gd name="connsiteY207" fmla="*/ 780875 h 5814120"/>
                <a:gd name="connsiteX208" fmla="*/ 5534024 w 5949924"/>
                <a:gd name="connsiteY208" fmla="*/ 780875 h 5814120"/>
                <a:gd name="connsiteX209" fmla="*/ 5542512 w 5949924"/>
                <a:gd name="connsiteY209" fmla="*/ 806338 h 5814120"/>
                <a:gd name="connsiteX210" fmla="*/ 5525536 w 5949924"/>
                <a:gd name="connsiteY210" fmla="*/ 840289 h 5814120"/>
                <a:gd name="connsiteX211" fmla="*/ 5559487 w 5949924"/>
                <a:gd name="connsiteY211" fmla="*/ 891216 h 5814120"/>
                <a:gd name="connsiteX212" fmla="*/ 5703779 w 5949924"/>
                <a:gd name="connsiteY212" fmla="*/ 891216 h 5814120"/>
                <a:gd name="connsiteX213" fmla="*/ 5712267 w 5949924"/>
                <a:gd name="connsiteY213" fmla="*/ 865752 h 5814120"/>
                <a:gd name="connsiteX214" fmla="*/ 5737730 w 5949924"/>
                <a:gd name="connsiteY214" fmla="*/ 857264 h 5814120"/>
                <a:gd name="connsiteX215" fmla="*/ 5763194 w 5949924"/>
                <a:gd name="connsiteY215" fmla="*/ 823313 h 5814120"/>
                <a:gd name="connsiteX216" fmla="*/ 5788657 w 5949924"/>
                <a:gd name="connsiteY216" fmla="*/ 831801 h 5814120"/>
                <a:gd name="connsiteX217" fmla="*/ 5865047 w 5949924"/>
                <a:gd name="connsiteY217" fmla="*/ 789362 h 5814120"/>
                <a:gd name="connsiteX218" fmla="*/ 5924461 w 5949924"/>
                <a:gd name="connsiteY218" fmla="*/ 797850 h 5814120"/>
                <a:gd name="connsiteX219" fmla="*/ 5932949 w 5949924"/>
                <a:gd name="connsiteY219" fmla="*/ 780875 h 5814120"/>
                <a:gd name="connsiteX220" fmla="*/ 5949924 w 5949924"/>
                <a:gd name="connsiteY220" fmla="*/ 780875 h 5814120"/>
                <a:gd name="connsiteX221" fmla="*/ 5924461 w 5949924"/>
                <a:gd name="connsiteY221" fmla="*/ 806338 h 5814120"/>
                <a:gd name="connsiteX222" fmla="*/ 5907486 w 5949924"/>
                <a:gd name="connsiteY222" fmla="*/ 806338 h 5814120"/>
                <a:gd name="connsiteX223" fmla="*/ 5898998 w 5949924"/>
                <a:gd name="connsiteY223" fmla="*/ 840289 h 5814120"/>
                <a:gd name="connsiteX224" fmla="*/ 5924461 w 5949924"/>
                <a:gd name="connsiteY224" fmla="*/ 891216 h 5814120"/>
                <a:gd name="connsiteX225" fmla="*/ 5856559 w 5949924"/>
                <a:gd name="connsiteY225" fmla="*/ 950630 h 5814120"/>
                <a:gd name="connsiteX226" fmla="*/ 5865047 w 5949924"/>
                <a:gd name="connsiteY226" fmla="*/ 976093 h 5814120"/>
                <a:gd name="connsiteX227" fmla="*/ 5848071 w 5949924"/>
                <a:gd name="connsiteY227" fmla="*/ 993069 h 5814120"/>
                <a:gd name="connsiteX228" fmla="*/ 5848071 w 5949924"/>
                <a:gd name="connsiteY228" fmla="*/ 1043995 h 5814120"/>
                <a:gd name="connsiteX229" fmla="*/ 5831096 w 5949924"/>
                <a:gd name="connsiteY229" fmla="*/ 1060971 h 5814120"/>
                <a:gd name="connsiteX230" fmla="*/ 5839584 w 5949924"/>
                <a:gd name="connsiteY230" fmla="*/ 1086434 h 5814120"/>
                <a:gd name="connsiteX231" fmla="*/ 5797145 w 5949924"/>
                <a:gd name="connsiteY231" fmla="*/ 1145849 h 5814120"/>
                <a:gd name="connsiteX232" fmla="*/ 5797145 w 5949924"/>
                <a:gd name="connsiteY232" fmla="*/ 1179800 h 5814120"/>
                <a:gd name="connsiteX233" fmla="*/ 5763194 w 5949924"/>
                <a:gd name="connsiteY233" fmla="*/ 1205263 h 5814120"/>
                <a:gd name="connsiteX234" fmla="*/ 5763194 w 5949924"/>
                <a:gd name="connsiteY234" fmla="*/ 1239214 h 5814120"/>
                <a:gd name="connsiteX235" fmla="*/ 5746218 w 5949924"/>
                <a:gd name="connsiteY235" fmla="*/ 1264677 h 5814120"/>
                <a:gd name="connsiteX236" fmla="*/ 5644365 w 5949924"/>
                <a:gd name="connsiteY236" fmla="*/ 1222238 h 5814120"/>
                <a:gd name="connsiteX237" fmla="*/ 5584951 w 5949924"/>
                <a:gd name="connsiteY237" fmla="*/ 1281653 h 5814120"/>
                <a:gd name="connsiteX238" fmla="*/ 5576463 w 5949924"/>
                <a:gd name="connsiteY238" fmla="*/ 1273165 h 5814120"/>
                <a:gd name="connsiteX239" fmla="*/ 5559487 w 5949924"/>
                <a:gd name="connsiteY239" fmla="*/ 1290141 h 5814120"/>
                <a:gd name="connsiteX240" fmla="*/ 5584951 w 5949924"/>
                <a:gd name="connsiteY240" fmla="*/ 1400482 h 5814120"/>
                <a:gd name="connsiteX241" fmla="*/ 5584951 w 5949924"/>
                <a:gd name="connsiteY241" fmla="*/ 1485359 h 5814120"/>
                <a:gd name="connsiteX242" fmla="*/ 5567975 w 5949924"/>
                <a:gd name="connsiteY242" fmla="*/ 1536286 h 5814120"/>
                <a:gd name="connsiteX243" fmla="*/ 5500073 w 5949924"/>
                <a:gd name="connsiteY243" fmla="*/ 1570237 h 5814120"/>
                <a:gd name="connsiteX244" fmla="*/ 5517048 w 5949924"/>
                <a:gd name="connsiteY244" fmla="*/ 1604188 h 5814120"/>
                <a:gd name="connsiteX245" fmla="*/ 5483097 w 5949924"/>
                <a:gd name="connsiteY245" fmla="*/ 1570237 h 5814120"/>
                <a:gd name="connsiteX246" fmla="*/ 5483097 w 5949924"/>
                <a:gd name="connsiteY246" fmla="*/ 1553261 h 5814120"/>
                <a:gd name="connsiteX247" fmla="*/ 5449146 w 5949924"/>
                <a:gd name="connsiteY247" fmla="*/ 1536286 h 5814120"/>
                <a:gd name="connsiteX248" fmla="*/ 5432171 w 5949924"/>
                <a:gd name="connsiteY248" fmla="*/ 1604188 h 5814120"/>
                <a:gd name="connsiteX249" fmla="*/ 5415195 w 5949924"/>
                <a:gd name="connsiteY249" fmla="*/ 1621164 h 5814120"/>
                <a:gd name="connsiteX250" fmla="*/ 5398220 w 5949924"/>
                <a:gd name="connsiteY250" fmla="*/ 1604188 h 5814120"/>
                <a:gd name="connsiteX251" fmla="*/ 5355781 w 5949924"/>
                <a:gd name="connsiteY251" fmla="*/ 1663602 h 5814120"/>
                <a:gd name="connsiteX252" fmla="*/ 5270903 w 5949924"/>
                <a:gd name="connsiteY252" fmla="*/ 1672090 h 5814120"/>
                <a:gd name="connsiteX253" fmla="*/ 5296366 w 5949924"/>
                <a:gd name="connsiteY253" fmla="*/ 1714529 h 5814120"/>
                <a:gd name="connsiteX254" fmla="*/ 5279391 w 5949924"/>
                <a:gd name="connsiteY254" fmla="*/ 1748480 h 5814120"/>
                <a:gd name="connsiteX255" fmla="*/ 5211489 w 5949924"/>
                <a:gd name="connsiteY255" fmla="*/ 1731505 h 5814120"/>
                <a:gd name="connsiteX256" fmla="*/ 5203001 w 5949924"/>
                <a:gd name="connsiteY256" fmla="*/ 1739992 h 5814120"/>
                <a:gd name="connsiteX257" fmla="*/ 5186026 w 5949924"/>
                <a:gd name="connsiteY257" fmla="*/ 1723017 h 5814120"/>
                <a:gd name="connsiteX258" fmla="*/ 5177538 w 5949924"/>
                <a:gd name="connsiteY258" fmla="*/ 1731505 h 5814120"/>
                <a:gd name="connsiteX259" fmla="*/ 5177538 w 5949924"/>
                <a:gd name="connsiteY259" fmla="*/ 1697553 h 5814120"/>
                <a:gd name="connsiteX260" fmla="*/ 5143587 w 5949924"/>
                <a:gd name="connsiteY260" fmla="*/ 1697553 h 5814120"/>
                <a:gd name="connsiteX261" fmla="*/ 5126611 w 5949924"/>
                <a:gd name="connsiteY261" fmla="*/ 1714529 h 5814120"/>
                <a:gd name="connsiteX262" fmla="*/ 5126611 w 5949924"/>
                <a:gd name="connsiteY262" fmla="*/ 1748480 h 5814120"/>
                <a:gd name="connsiteX263" fmla="*/ 5067197 w 5949924"/>
                <a:gd name="connsiteY263" fmla="*/ 1807894 h 5814120"/>
                <a:gd name="connsiteX264" fmla="*/ 4999295 w 5949924"/>
                <a:gd name="connsiteY264" fmla="*/ 1841845 h 5814120"/>
                <a:gd name="connsiteX265" fmla="*/ 4973831 w 5949924"/>
                <a:gd name="connsiteY265" fmla="*/ 1858821 h 5814120"/>
                <a:gd name="connsiteX266" fmla="*/ 4982319 w 5949924"/>
                <a:gd name="connsiteY266" fmla="*/ 1867309 h 5814120"/>
                <a:gd name="connsiteX267" fmla="*/ 4965344 w 5949924"/>
                <a:gd name="connsiteY267" fmla="*/ 1867309 h 5814120"/>
                <a:gd name="connsiteX268" fmla="*/ 4914417 w 5949924"/>
                <a:gd name="connsiteY268" fmla="*/ 1909748 h 5814120"/>
                <a:gd name="connsiteX269" fmla="*/ 509266 w 5949924"/>
                <a:gd name="connsiteY269" fmla="*/ 2894329 h 5814120"/>
                <a:gd name="connsiteX270" fmla="*/ 483803 w 5949924"/>
                <a:gd name="connsiteY270" fmla="*/ 2860378 h 5814120"/>
                <a:gd name="connsiteX271" fmla="*/ 475315 w 5949924"/>
                <a:gd name="connsiteY271" fmla="*/ 2817939 h 5814120"/>
                <a:gd name="connsiteX272" fmla="*/ 509266 w 5949924"/>
                <a:gd name="connsiteY272" fmla="*/ 2800963 h 5814120"/>
                <a:gd name="connsiteX273" fmla="*/ 526242 w 5949924"/>
                <a:gd name="connsiteY273" fmla="*/ 2834914 h 5814120"/>
                <a:gd name="connsiteX274" fmla="*/ 560193 w 5949924"/>
                <a:gd name="connsiteY274" fmla="*/ 2817939 h 5814120"/>
                <a:gd name="connsiteX275" fmla="*/ 560193 w 5949924"/>
                <a:gd name="connsiteY275" fmla="*/ 2775500 h 5814120"/>
                <a:gd name="connsiteX276" fmla="*/ 543217 w 5949924"/>
                <a:gd name="connsiteY276" fmla="*/ 2750037 h 5814120"/>
                <a:gd name="connsiteX277" fmla="*/ 551705 w 5949924"/>
                <a:gd name="connsiteY277" fmla="*/ 2741549 h 5814120"/>
                <a:gd name="connsiteX278" fmla="*/ 509266 w 5949924"/>
                <a:gd name="connsiteY278" fmla="*/ 2707598 h 5814120"/>
                <a:gd name="connsiteX279" fmla="*/ 500778 w 5949924"/>
                <a:gd name="connsiteY279" fmla="*/ 2648183 h 5814120"/>
                <a:gd name="connsiteX280" fmla="*/ 534729 w 5949924"/>
                <a:gd name="connsiteY280" fmla="*/ 2614232 h 5814120"/>
                <a:gd name="connsiteX281" fmla="*/ 509266 w 5949924"/>
                <a:gd name="connsiteY281" fmla="*/ 2588769 h 5814120"/>
                <a:gd name="connsiteX282" fmla="*/ 475315 w 5949924"/>
                <a:gd name="connsiteY282" fmla="*/ 2588769 h 5814120"/>
                <a:gd name="connsiteX283" fmla="*/ 458339 w 5949924"/>
                <a:gd name="connsiteY283" fmla="*/ 2571793 h 5814120"/>
                <a:gd name="connsiteX284" fmla="*/ 441364 w 5949924"/>
                <a:gd name="connsiteY284" fmla="*/ 2469940 h 5814120"/>
                <a:gd name="connsiteX285" fmla="*/ 381950 w 5949924"/>
                <a:gd name="connsiteY285" fmla="*/ 2478428 h 5814120"/>
                <a:gd name="connsiteX286" fmla="*/ 297072 w 5949924"/>
                <a:gd name="connsiteY286" fmla="*/ 2444477 h 5814120"/>
                <a:gd name="connsiteX287" fmla="*/ 297072 w 5949924"/>
                <a:gd name="connsiteY287" fmla="*/ 2427501 h 5814120"/>
                <a:gd name="connsiteX288" fmla="*/ 254633 w 5949924"/>
                <a:gd name="connsiteY288" fmla="*/ 2435989 h 5814120"/>
                <a:gd name="connsiteX289" fmla="*/ 263121 w 5949924"/>
                <a:gd name="connsiteY289" fmla="*/ 2427501 h 5814120"/>
                <a:gd name="connsiteX290" fmla="*/ 237657 w 5949924"/>
                <a:gd name="connsiteY290" fmla="*/ 2402038 h 5814120"/>
                <a:gd name="connsiteX291" fmla="*/ 246145 w 5949924"/>
                <a:gd name="connsiteY291" fmla="*/ 2359599 h 5814120"/>
                <a:gd name="connsiteX292" fmla="*/ 229170 w 5949924"/>
                <a:gd name="connsiteY292" fmla="*/ 2334136 h 5814120"/>
                <a:gd name="connsiteX293" fmla="*/ 161268 w 5949924"/>
                <a:gd name="connsiteY293" fmla="*/ 2291697 h 5814120"/>
                <a:gd name="connsiteX294" fmla="*/ 135804 w 5949924"/>
                <a:gd name="connsiteY294" fmla="*/ 2300185 h 5814120"/>
                <a:gd name="connsiteX295" fmla="*/ 135804 w 5949924"/>
                <a:gd name="connsiteY295" fmla="*/ 2283209 h 5814120"/>
                <a:gd name="connsiteX296" fmla="*/ 110341 w 5949924"/>
                <a:gd name="connsiteY296" fmla="*/ 2291697 h 5814120"/>
                <a:gd name="connsiteX297" fmla="*/ 93365 w 5949924"/>
                <a:gd name="connsiteY297" fmla="*/ 2274722 h 5814120"/>
                <a:gd name="connsiteX298" fmla="*/ 135804 w 5949924"/>
                <a:gd name="connsiteY298" fmla="*/ 2266234 h 5814120"/>
                <a:gd name="connsiteX299" fmla="*/ 3225351 w 5949924"/>
                <a:gd name="connsiteY299" fmla="*/ 3972275 h 5814120"/>
                <a:gd name="connsiteX300" fmla="*/ 3208376 w 5949924"/>
                <a:gd name="connsiteY300" fmla="*/ 3972275 h 5814120"/>
                <a:gd name="connsiteX301" fmla="*/ 3208376 w 5949924"/>
                <a:gd name="connsiteY301" fmla="*/ 3938324 h 5814120"/>
                <a:gd name="connsiteX302" fmla="*/ 3191400 w 5949924"/>
                <a:gd name="connsiteY302" fmla="*/ 3921348 h 5814120"/>
                <a:gd name="connsiteX303" fmla="*/ 3225351 w 5949924"/>
                <a:gd name="connsiteY303" fmla="*/ 3878910 h 5814120"/>
                <a:gd name="connsiteX304" fmla="*/ 3174425 w 5949924"/>
                <a:gd name="connsiteY304" fmla="*/ 3878910 h 5814120"/>
                <a:gd name="connsiteX305" fmla="*/ 3157449 w 5949924"/>
                <a:gd name="connsiteY305" fmla="*/ 3861934 h 5814120"/>
                <a:gd name="connsiteX306" fmla="*/ 3131986 w 5949924"/>
                <a:gd name="connsiteY306" fmla="*/ 3870422 h 5814120"/>
                <a:gd name="connsiteX307" fmla="*/ 3098035 w 5949924"/>
                <a:gd name="connsiteY307" fmla="*/ 3853446 h 5814120"/>
                <a:gd name="connsiteX308" fmla="*/ 3072572 w 5949924"/>
                <a:gd name="connsiteY308" fmla="*/ 3819495 h 5814120"/>
                <a:gd name="connsiteX309" fmla="*/ 3047108 w 5949924"/>
                <a:gd name="connsiteY309" fmla="*/ 3844959 h 5814120"/>
                <a:gd name="connsiteX310" fmla="*/ 3030133 w 5949924"/>
                <a:gd name="connsiteY310" fmla="*/ 3844959 h 5814120"/>
                <a:gd name="connsiteX311" fmla="*/ 3013157 w 5949924"/>
                <a:gd name="connsiteY311" fmla="*/ 3878910 h 5814120"/>
                <a:gd name="connsiteX312" fmla="*/ 2979206 w 5949924"/>
                <a:gd name="connsiteY312" fmla="*/ 3895885 h 5814120"/>
                <a:gd name="connsiteX313" fmla="*/ 2962231 w 5949924"/>
                <a:gd name="connsiteY313" fmla="*/ 3878910 h 5814120"/>
                <a:gd name="connsiteX314" fmla="*/ 2945255 w 5949924"/>
                <a:gd name="connsiteY314" fmla="*/ 3912861 h 5814120"/>
                <a:gd name="connsiteX315" fmla="*/ 2919792 w 5949924"/>
                <a:gd name="connsiteY315" fmla="*/ 3887397 h 5814120"/>
                <a:gd name="connsiteX316" fmla="*/ 2902816 w 5949924"/>
                <a:gd name="connsiteY316" fmla="*/ 3887397 h 5814120"/>
                <a:gd name="connsiteX317" fmla="*/ 2902816 w 5949924"/>
                <a:gd name="connsiteY317" fmla="*/ 3904373 h 5814120"/>
                <a:gd name="connsiteX318" fmla="*/ 2885841 w 5949924"/>
                <a:gd name="connsiteY318" fmla="*/ 3887397 h 5814120"/>
                <a:gd name="connsiteX319" fmla="*/ 2851890 w 5949924"/>
                <a:gd name="connsiteY319" fmla="*/ 3921348 h 5814120"/>
                <a:gd name="connsiteX320" fmla="*/ 2809451 w 5949924"/>
                <a:gd name="connsiteY320" fmla="*/ 3887397 h 5814120"/>
                <a:gd name="connsiteX321" fmla="*/ 2775500 w 5949924"/>
                <a:gd name="connsiteY321" fmla="*/ 3921348 h 5814120"/>
                <a:gd name="connsiteX322" fmla="*/ 2741549 w 5949924"/>
                <a:gd name="connsiteY322" fmla="*/ 3929836 h 5814120"/>
                <a:gd name="connsiteX323" fmla="*/ 2724573 w 5949924"/>
                <a:gd name="connsiteY323" fmla="*/ 3912861 h 5814120"/>
                <a:gd name="connsiteX324" fmla="*/ 2716085 w 5949924"/>
                <a:gd name="connsiteY324" fmla="*/ 3972275 h 5814120"/>
                <a:gd name="connsiteX325" fmla="*/ 2733061 w 5949924"/>
                <a:gd name="connsiteY325" fmla="*/ 3989251 h 5814120"/>
                <a:gd name="connsiteX326" fmla="*/ 2733061 w 5949924"/>
                <a:gd name="connsiteY326" fmla="*/ 4057153 h 5814120"/>
                <a:gd name="connsiteX327" fmla="*/ 2707598 w 5949924"/>
                <a:gd name="connsiteY327" fmla="*/ 4040177 h 5814120"/>
                <a:gd name="connsiteX328" fmla="*/ 2682134 w 5949924"/>
                <a:gd name="connsiteY328" fmla="*/ 4048665 h 5814120"/>
                <a:gd name="connsiteX329" fmla="*/ 2682134 w 5949924"/>
                <a:gd name="connsiteY329" fmla="*/ 4014714 h 5814120"/>
                <a:gd name="connsiteX330" fmla="*/ 2665159 w 5949924"/>
                <a:gd name="connsiteY330" fmla="*/ 3989251 h 5814120"/>
                <a:gd name="connsiteX331" fmla="*/ 2622720 w 5949924"/>
                <a:gd name="connsiteY331" fmla="*/ 4023202 h 5814120"/>
                <a:gd name="connsiteX332" fmla="*/ 2588769 w 5949924"/>
                <a:gd name="connsiteY332" fmla="*/ 4023202 h 5814120"/>
                <a:gd name="connsiteX333" fmla="*/ 2571793 w 5949924"/>
                <a:gd name="connsiteY333" fmla="*/ 4006226 h 5814120"/>
                <a:gd name="connsiteX334" fmla="*/ 2580281 w 5949924"/>
                <a:gd name="connsiteY334" fmla="*/ 3997738 h 5814120"/>
                <a:gd name="connsiteX335" fmla="*/ 2554818 w 5949924"/>
                <a:gd name="connsiteY335" fmla="*/ 3989251 h 5814120"/>
                <a:gd name="connsiteX336" fmla="*/ 2554818 w 5949924"/>
                <a:gd name="connsiteY336" fmla="*/ 3955299 h 5814120"/>
                <a:gd name="connsiteX337" fmla="*/ 2486916 w 5949924"/>
                <a:gd name="connsiteY337" fmla="*/ 3955299 h 5814120"/>
                <a:gd name="connsiteX338" fmla="*/ 2478428 w 5949924"/>
                <a:gd name="connsiteY338" fmla="*/ 3946812 h 5814120"/>
                <a:gd name="connsiteX339" fmla="*/ 2495403 w 5949924"/>
                <a:gd name="connsiteY339" fmla="*/ 3929836 h 5814120"/>
                <a:gd name="connsiteX340" fmla="*/ 2486916 w 5949924"/>
                <a:gd name="connsiteY340" fmla="*/ 3921348 h 5814120"/>
                <a:gd name="connsiteX341" fmla="*/ 2503891 w 5949924"/>
                <a:gd name="connsiteY341" fmla="*/ 3912861 h 5814120"/>
                <a:gd name="connsiteX342" fmla="*/ 2495403 w 5949924"/>
                <a:gd name="connsiteY342" fmla="*/ 3887397 h 5814120"/>
                <a:gd name="connsiteX343" fmla="*/ 2512379 w 5949924"/>
                <a:gd name="connsiteY343" fmla="*/ 3853446 h 5814120"/>
                <a:gd name="connsiteX344" fmla="*/ 2469940 w 5949924"/>
                <a:gd name="connsiteY344" fmla="*/ 3853446 h 5814120"/>
                <a:gd name="connsiteX345" fmla="*/ 2452965 w 5949924"/>
                <a:gd name="connsiteY345" fmla="*/ 3836471 h 5814120"/>
                <a:gd name="connsiteX346" fmla="*/ 2452965 w 5949924"/>
                <a:gd name="connsiteY346" fmla="*/ 3785544 h 5814120"/>
                <a:gd name="connsiteX347" fmla="*/ 2435989 w 5949924"/>
                <a:gd name="connsiteY347" fmla="*/ 3768569 h 5814120"/>
                <a:gd name="connsiteX348" fmla="*/ 2452965 w 5949924"/>
                <a:gd name="connsiteY348" fmla="*/ 3751593 h 5814120"/>
                <a:gd name="connsiteX349" fmla="*/ 2376575 w 5949924"/>
                <a:gd name="connsiteY349" fmla="*/ 3743105 h 5814120"/>
                <a:gd name="connsiteX350" fmla="*/ 2359599 w 5949924"/>
                <a:gd name="connsiteY350" fmla="*/ 3760081 h 5814120"/>
                <a:gd name="connsiteX351" fmla="*/ 2325648 w 5949924"/>
                <a:gd name="connsiteY351" fmla="*/ 3760081 h 5814120"/>
                <a:gd name="connsiteX352" fmla="*/ 2342624 w 5949924"/>
                <a:gd name="connsiteY352" fmla="*/ 3743105 h 5814120"/>
                <a:gd name="connsiteX353" fmla="*/ 2325648 w 5949924"/>
                <a:gd name="connsiteY353" fmla="*/ 3675203 h 5814120"/>
                <a:gd name="connsiteX354" fmla="*/ 2351111 w 5949924"/>
                <a:gd name="connsiteY354" fmla="*/ 3666715 h 5814120"/>
                <a:gd name="connsiteX355" fmla="*/ 2342624 w 5949924"/>
                <a:gd name="connsiteY355" fmla="*/ 3641252 h 5814120"/>
                <a:gd name="connsiteX356" fmla="*/ 2385062 w 5949924"/>
                <a:gd name="connsiteY356" fmla="*/ 3598813 h 5814120"/>
                <a:gd name="connsiteX357" fmla="*/ 2385062 w 5949924"/>
                <a:gd name="connsiteY357" fmla="*/ 3581838 h 5814120"/>
                <a:gd name="connsiteX358" fmla="*/ 2410526 w 5949924"/>
                <a:gd name="connsiteY358" fmla="*/ 3590326 h 5814120"/>
                <a:gd name="connsiteX359" fmla="*/ 2410526 w 5949924"/>
                <a:gd name="connsiteY359" fmla="*/ 3573350 h 5814120"/>
                <a:gd name="connsiteX360" fmla="*/ 2435989 w 5949924"/>
                <a:gd name="connsiteY360" fmla="*/ 3564862 h 5814120"/>
                <a:gd name="connsiteX361" fmla="*/ 2427501 w 5949924"/>
                <a:gd name="connsiteY361" fmla="*/ 3539399 h 5814120"/>
                <a:gd name="connsiteX362" fmla="*/ 2444477 w 5949924"/>
                <a:gd name="connsiteY362" fmla="*/ 3488472 h 5814120"/>
                <a:gd name="connsiteX363" fmla="*/ 2435989 w 5949924"/>
                <a:gd name="connsiteY363" fmla="*/ 3369644 h 5814120"/>
                <a:gd name="connsiteX364" fmla="*/ 2427501 w 5949924"/>
                <a:gd name="connsiteY364" fmla="*/ 3378131 h 5814120"/>
                <a:gd name="connsiteX365" fmla="*/ 2410526 w 5949924"/>
                <a:gd name="connsiteY365" fmla="*/ 3361156 h 5814120"/>
                <a:gd name="connsiteX366" fmla="*/ 2410526 w 5949924"/>
                <a:gd name="connsiteY366" fmla="*/ 3378131 h 5814120"/>
                <a:gd name="connsiteX367" fmla="*/ 2393550 w 5949924"/>
                <a:gd name="connsiteY367" fmla="*/ 3361156 h 5814120"/>
                <a:gd name="connsiteX368" fmla="*/ 2385062 w 5949924"/>
                <a:gd name="connsiteY368" fmla="*/ 3310229 h 5814120"/>
                <a:gd name="connsiteX369" fmla="*/ 2368087 w 5949924"/>
                <a:gd name="connsiteY369" fmla="*/ 3310229 h 5814120"/>
                <a:gd name="connsiteX370" fmla="*/ 2368087 w 5949924"/>
                <a:gd name="connsiteY370" fmla="*/ 3293254 h 5814120"/>
                <a:gd name="connsiteX371" fmla="*/ 2351111 w 5949924"/>
                <a:gd name="connsiteY371" fmla="*/ 3293254 h 5814120"/>
                <a:gd name="connsiteX372" fmla="*/ 2342624 w 5949924"/>
                <a:gd name="connsiteY372" fmla="*/ 3267790 h 5814120"/>
                <a:gd name="connsiteX373" fmla="*/ 2317160 w 5949924"/>
                <a:gd name="connsiteY373" fmla="*/ 3276278 h 5814120"/>
                <a:gd name="connsiteX374" fmla="*/ 2300185 w 5949924"/>
                <a:gd name="connsiteY374" fmla="*/ 3344180 h 5814120"/>
                <a:gd name="connsiteX375" fmla="*/ 2274722 w 5949924"/>
                <a:gd name="connsiteY375" fmla="*/ 3352668 h 5814120"/>
                <a:gd name="connsiteX376" fmla="*/ 2223795 w 5949924"/>
                <a:gd name="connsiteY376" fmla="*/ 3310229 h 5814120"/>
                <a:gd name="connsiteX377" fmla="*/ 2155893 w 5949924"/>
                <a:gd name="connsiteY377" fmla="*/ 3293254 h 5814120"/>
                <a:gd name="connsiteX378" fmla="*/ 2113454 w 5949924"/>
                <a:gd name="connsiteY378" fmla="*/ 3310229 h 5814120"/>
                <a:gd name="connsiteX379" fmla="*/ 2104966 w 5949924"/>
                <a:gd name="connsiteY379" fmla="*/ 3335693 h 5814120"/>
                <a:gd name="connsiteX380" fmla="*/ 2003113 w 5949924"/>
                <a:gd name="connsiteY380" fmla="*/ 3378131 h 5814120"/>
                <a:gd name="connsiteX381" fmla="*/ 1969162 w 5949924"/>
                <a:gd name="connsiteY381" fmla="*/ 3412082 h 5814120"/>
                <a:gd name="connsiteX382" fmla="*/ 1969162 w 5949924"/>
                <a:gd name="connsiteY382" fmla="*/ 3429058 h 5814120"/>
                <a:gd name="connsiteX383" fmla="*/ 1935211 w 5949924"/>
                <a:gd name="connsiteY383" fmla="*/ 3446033 h 5814120"/>
                <a:gd name="connsiteX384" fmla="*/ 1841845 w 5949924"/>
                <a:gd name="connsiteY384" fmla="*/ 3437546 h 5814120"/>
                <a:gd name="connsiteX385" fmla="*/ 1799407 w 5949924"/>
                <a:gd name="connsiteY385" fmla="*/ 3454521 h 5814120"/>
                <a:gd name="connsiteX386" fmla="*/ 1799407 w 5949924"/>
                <a:gd name="connsiteY386" fmla="*/ 3403595 h 5814120"/>
                <a:gd name="connsiteX387" fmla="*/ 1790919 w 5949924"/>
                <a:gd name="connsiteY387" fmla="*/ 3386619 h 5814120"/>
                <a:gd name="connsiteX388" fmla="*/ 1748480 w 5949924"/>
                <a:gd name="connsiteY388" fmla="*/ 3369644 h 5814120"/>
                <a:gd name="connsiteX389" fmla="*/ 1756968 w 5949924"/>
                <a:gd name="connsiteY389" fmla="*/ 3344180 h 5814120"/>
                <a:gd name="connsiteX390" fmla="*/ 1731504 w 5949924"/>
                <a:gd name="connsiteY390" fmla="*/ 3318717 h 5814120"/>
                <a:gd name="connsiteX391" fmla="*/ 1706041 w 5949924"/>
                <a:gd name="connsiteY391" fmla="*/ 3327205 h 5814120"/>
                <a:gd name="connsiteX392" fmla="*/ 1706041 w 5949924"/>
                <a:gd name="connsiteY392" fmla="*/ 3344180 h 5814120"/>
                <a:gd name="connsiteX393" fmla="*/ 1672090 w 5949924"/>
                <a:gd name="connsiteY393" fmla="*/ 3318717 h 5814120"/>
                <a:gd name="connsiteX394" fmla="*/ 1604188 w 5949924"/>
                <a:gd name="connsiteY394" fmla="*/ 3301741 h 5814120"/>
                <a:gd name="connsiteX395" fmla="*/ 1553261 w 5949924"/>
                <a:gd name="connsiteY395" fmla="*/ 3310229 h 5814120"/>
                <a:gd name="connsiteX396" fmla="*/ 1544774 w 5949924"/>
                <a:gd name="connsiteY396" fmla="*/ 3335693 h 5814120"/>
                <a:gd name="connsiteX397" fmla="*/ 1510822 w 5949924"/>
                <a:gd name="connsiteY397" fmla="*/ 3361156 h 5814120"/>
                <a:gd name="connsiteX398" fmla="*/ 1510822 w 5949924"/>
                <a:gd name="connsiteY398" fmla="*/ 3395107 h 5814120"/>
                <a:gd name="connsiteX399" fmla="*/ 1493847 w 5949924"/>
                <a:gd name="connsiteY399" fmla="*/ 3412082 h 5814120"/>
                <a:gd name="connsiteX400" fmla="*/ 1476871 w 5949924"/>
                <a:gd name="connsiteY400" fmla="*/ 3386619 h 5814120"/>
                <a:gd name="connsiteX401" fmla="*/ 1476871 w 5949924"/>
                <a:gd name="connsiteY401" fmla="*/ 3318717 h 5814120"/>
                <a:gd name="connsiteX402" fmla="*/ 1425945 w 5949924"/>
                <a:gd name="connsiteY402" fmla="*/ 3335693 h 5814120"/>
                <a:gd name="connsiteX403" fmla="*/ 1417457 w 5949924"/>
                <a:gd name="connsiteY403" fmla="*/ 3327205 h 5814120"/>
                <a:gd name="connsiteX404" fmla="*/ 1417457 w 5949924"/>
                <a:gd name="connsiteY404" fmla="*/ 3344180 h 5814120"/>
                <a:gd name="connsiteX405" fmla="*/ 1315604 w 5949924"/>
                <a:gd name="connsiteY405" fmla="*/ 3344180 h 5814120"/>
                <a:gd name="connsiteX406" fmla="*/ 1273165 w 5949924"/>
                <a:gd name="connsiteY406" fmla="*/ 3318717 h 5814120"/>
                <a:gd name="connsiteX407" fmla="*/ 1239214 w 5949924"/>
                <a:gd name="connsiteY407" fmla="*/ 3335693 h 5814120"/>
                <a:gd name="connsiteX408" fmla="*/ 1230726 w 5949924"/>
                <a:gd name="connsiteY408" fmla="*/ 3310229 h 5814120"/>
                <a:gd name="connsiteX409" fmla="*/ 1213751 w 5949924"/>
                <a:gd name="connsiteY409" fmla="*/ 3327205 h 5814120"/>
                <a:gd name="connsiteX410" fmla="*/ 1222238 w 5949924"/>
                <a:gd name="connsiteY410" fmla="*/ 3335693 h 5814120"/>
                <a:gd name="connsiteX411" fmla="*/ 1205263 w 5949924"/>
                <a:gd name="connsiteY411" fmla="*/ 3335693 h 5814120"/>
                <a:gd name="connsiteX412" fmla="*/ 1179800 w 5949924"/>
                <a:gd name="connsiteY412" fmla="*/ 3293254 h 5814120"/>
                <a:gd name="connsiteX413" fmla="*/ 1128873 w 5949924"/>
                <a:gd name="connsiteY413" fmla="*/ 3293254 h 5814120"/>
                <a:gd name="connsiteX414" fmla="*/ 1120385 w 5949924"/>
                <a:gd name="connsiteY414" fmla="*/ 3250815 h 5814120"/>
                <a:gd name="connsiteX415" fmla="*/ 1103410 w 5949924"/>
                <a:gd name="connsiteY415" fmla="*/ 3267790 h 5814120"/>
                <a:gd name="connsiteX416" fmla="*/ 1077946 w 5949924"/>
                <a:gd name="connsiteY416" fmla="*/ 3242327 h 5814120"/>
                <a:gd name="connsiteX417" fmla="*/ 1060971 w 5949924"/>
                <a:gd name="connsiteY417" fmla="*/ 3242327 h 5814120"/>
                <a:gd name="connsiteX418" fmla="*/ 1027020 w 5949924"/>
                <a:gd name="connsiteY418" fmla="*/ 3182913 h 5814120"/>
                <a:gd name="connsiteX419" fmla="*/ 993069 w 5949924"/>
                <a:gd name="connsiteY419" fmla="*/ 3182913 h 5814120"/>
                <a:gd name="connsiteX420" fmla="*/ 1001556 w 5949924"/>
                <a:gd name="connsiteY420" fmla="*/ 3191400 h 5814120"/>
                <a:gd name="connsiteX421" fmla="*/ 976093 w 5949924"/>
                <a:gd name="connsiteY421" fmla="*/ 3199888 h 5814120"/>
                <a:gd name="connsiteX422" fmla="*/ 942142 w 5949924"/>
                <a:gd name="connsiteY422" fmla="*/ 3148962 h 5814120"/>
                <a:gd name="connsiteX423" fmla="*/ 899703 w 5949924"/>
                <a:gd name="connsiteY423" fmla="*/ 3140474 h 5814120"/>
                <a:gd name="connsiteX424" fmla="*/ 874240 w 5949924"/>
                <a:gd name="connsiteY424" fmla="*/ 3106523 h 5814120"/>
                <a:gd name="connsiteX425" fmla="*/ 857264 w 5949924"/>
                <a:gd name="connsiteY425" fmla="*/ 3106523 h 5814120"/>
                <a:gd name="connsiteX426" fmla="*/ 831801 w 5949924"/>
                <a:gd name="connsiteY426" fmla="*/ 3081060 h 5814120"/>
                <a:gd name="connsiteX427" fmla="*/ 831801 w 5949924"/>
                <a:gd name="connsiteY427" fmla="*/ 3064084 h 5814120"/>
                <a:gd name="connsiteX428" fmla="*/ 823313 w 5949924"/>
                <a:gd name="connsiteY428" fmla="*/ 3072572 h 5814120"/>
                <a:gd name="connsiteX429" fmla="*/ 772387 w 5949924"/>
                <a:gd name="connsiteY429" fmla="*/ 3055596 h 5814120"/>
                <a:gd name="connsiteX430" fmla="*/ 746923 w 5949924"/>
                <a:gd name="connsiteY430" fmla="*/ 3098035 h 5814120"/>
                <a:gd name="connsiteX431" fmla="*/ 755411 w 5949924"/>
                <a:gd name="connsiteY431" fmla="*/ 3106523 h 5814120"/>
                <a:gd name="connsiteX432" fmla="*/ 738436 w 5949924"/>
                <a:gd name="connsiteY432" fmla="*/ 3106523 h 5814120"/>
                <a:gd name="connsiteX433" fmla="*/ 721460 w 5949924"/>
                <a:gd name="connsiteY433" fmla="*/ 3072572 h 5814120"/>
                <a:gd name="connsiteX434" fmla="*/ 628095 w 5949924"/>
                <a:gd name="connsiteY434" fmla="*/ 3030133 h 5814120"/>
                <a:gd name="connsiteX435" fmla="*/ 602631 w 5949924"/>
                <a:gd name="connsiteY435" fmla="*/ 2996182 h 5814120"/>
                <a:gd name="connsiteX436" fmla="*/ 543217 w 5949924"/>
                <a:gd name="connsiteY436" fmla="*/ 2996182 h 5814120"/>
                <a:gd name="connsiteX437" fmla="*/ 534729 w 5949924"/>
                <a:gd name="connsiteY437" fmla="*/ 2970719 h 5814120"/>
                <a:gd name="connsiteX438" fmla="*/ 509266 w 5949924"/>
                <a:gd name="connsiteY438" fmla="*/ 2962231 h 5814120"/>
                <a:gd name="connsiteX439" fmla="*/ 509266 w 5949924"/>
                <a:gd name="connsiteY439" fmla="*/ 2894329 h 5814120"/>
                <a:gd name="connsiteX440" fmla="*/ 3335692 w 5949924"/>
                <a:gd name="connsiteY440" fmla="*/ 4014714 h 5814120"/>
                <a:gd name="connsiteX441" fmla="*/ 3284766 w 5949924"/>
                <a:gd name="connsiteY441" fmla="*/ 3997738 h 5814120"/>
                <a:gd name="connsiteX442" fmla="*/ 3276278 w 5949924"/>
                <a:gd name="connsiteY442" fmla="*/ 4006226 h 5814120"/>
                <a:gd name="connsiteX443" fmla="*/ 3242327 w 5949924"/>
                <a:gd name="connsiteY443" fmla="*/ 3989251 h 5814120"/>
                <a:gd name="connsiteX444" fmla="*/ 3242327 w 5949924"/>
                <a:gd name="connsiteY444" fmla="*/ 3972275 h 5814120"/>
                <a:gd name="connsiteX445" fmla="*/ 3225351 w 5949924"/>
                <a:gd name="connsiteY445" fmla="*/ 3972275 h 5814120"/>
                <a:gd name="connsiteX446" fmla="*/ 3361156 w 5949924"/>
                <a:gd name="connsiteY446" fmla="*/ 5559488 h 5814120"/>
                <a:gd name="connsiteX447" fmla="*/ 3352668 w 5949924"/>
                <a:gd name="connsiteY447" fmla="*/ 5457634 h 5814120"/>
                <a:gd name="connsiteX448" fmla="*/ 3463009 w 5949924"/>
                <a:gd name="connsiteY448" fmla="*/ 4557931 h 5814120"/>
                <a:gd name="connsiteX449" fmla="*/ 3513935 w 5949924"/>
                <a:gd name="connsiteY449" fmla="*/ 4659784 h 5814120"/>
                <a:gd name="connsiteX450" fmla="*/ 3556374 w 5949924"/>
                <a:gd name="connsiteY450" fmla="*/ 4956856 h 5814120"/>
                <a:gd name="connsiteX451" fmla="*/ 3556374 w 5949924"/>
                <a:gd name="connsiteY451" fmla="*/ 5007783 h 5814120"/>
                <a:gd name="connsiteX452" fmla="*/ 3530911 w 5949924"/>
                <a:gd name="connsiteY452" fmla="*/ 5050222 h 5814120"/>
                <a:gd name="connsiteX453" fmla="*/ 3700666 w 5949924"/>
                <a:gd name="connsiteY453" fmla="*/ 5814121 h 5814120"/>
                <a:gd name="connsiteX454" fmla="*/ 3760081 w 5949924"/>
                <a:gd name="connsiteY454" fmla="*/ 5805633 h 5814120"/>
                <a:gd name="connsiteX455" fmla="*/ 3802519 w 5949924"/>
                <a:gd name="connsiteY455" fmla="*/ 5780169 h 5814120"/>
                <a:gd name="connsiteX456" fmla="*/ 4065640 w 5949924"/>
                <a:gd name="connsiteY456" fmla="*/ 5449147 h 5814120"/>
                <a:gd name="connsiteX457" fmla="*/ 4133542 w 5949924"/>
                <a:gd name="connsiteY457" fmla="*/ 5372757 h 5814120"/>
                <a:gd name="connsiteX458" fmla="*/ 4354224 w 5949924"/>
                <a:gd name="connsiteY458" fmla="*/ 5084173 h 5814120"/>
                <a:gd name="connsiteX459" fmla="*/ 4396663 w 5949924"/>
                <a:gd name="connsiteY459" fmla="*/ 4982319 h 5814120"/>
                <a:gd name="connsiteX460" fmla="*/ 4405151 w 5949924"/>
                <a:gd name="connsiteY460" fmla="*/ 4583394 h 5814120"/>
                <a:gd name="connsiteX461" fmla="*/ 4405151 w 5949924"/>
                <a:gd name="connsiteY461" fmla="*/ 4693735 h 5814120"/>
                <a:gd name="connsiteX462" fmla="*/ 4490029 w 5949924"/>
                <a:gd name="connsiteY462" fmla="*/ 4277835 h 5814120"/>
                <a:gd name="connsiteX463" fmla="*/ 4439102 w 5949924"/>
                <a:gd name="connsiteY463" fmla="*/ 4379688 h 5814120"/>
                <a:gd name="connsiteX464" fmla="*/ 4676760 w 5949924"/>
                <a:gd name="connsiteY464" fmla="*/ 3997738 h 5814120"/>
                <a:gd name="connsiteX465" fmla="*/ 4608857 w 5949924"/>
                <a:gd name="connsiteY465" fmla="*/ 4091104 h 5814120"/>
                <a:gd name="connsiteX466" fmla="*/ 4736174 w 5949924"/>
                <a:gd name="connsiteY466" fmla="*/ 3811007 h 5814120"/>
                <a:gd name="connsiteX467" fmla="*/ 4761637 w 5949924"/>
                <a:gd name="connsiteY467" fmla="*/ 3692179 h 581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</a:cxnLst>
              <a:rect l="l" t="t" r="r" b="b"/>
              <a:pathLst>
                <a:path w="5949924" h="5814120">
                  <a:moveTo>
                    <a:pt x="33951" y="2087991"/>
                  </a:moveTo>
                  <a:lnTo>
                    <a:pt x="25463" y="2028576"/>
                  </a:lnTo>
                  <a:lnTo>
                    <a:pt x="0" y="2003113"/>
                  </a:lnTo>
                  <a:lnTo>
                    <a:pt x="42439" y="1977650"/>
                  </a:lnTo>
                  <a:lnTo>
                    <a:pt x="33951" y="1952186"/>
                  </a:lnTo>
                  <a:lnTo>
                    <a:pt x="59414" y="1909748"/>
                  </a:lnTo>
                  <a:lnTo>
                    <a:pt x="93365" y="1909748"/>
                  </a:lnTo>
                  <a:lnTo>
                    <a:pt x="118829" y="1884284"/>
                  </a:lnTo>
                  <a:lnTo>
                    <a:pt x="135804" y="1884284"/>
                  </a:lnTo>
                  <a:lnTo>
                    <a:pt x="135804" y="1858821"/>
                  </a:lnTo>
                  <a:lnTo>
                    <a:pt x="161268" y="1867309"/>
                  </a:lnTo>
                  <a:lnTo>
                    <a:pt x="203706" y="1841845"/>
                  </a:lnTo>
                  <a:lnTo>
                    <a:pt x="220682" y="1884284"/>
                  </a:lnTo>
                  <a:lnTo>
                    <a:pt x="271609" y="1867309"/>
                  </a:lnTo>
                  <a:lnTo>
                    <a:pt x="271609" y="1884284"/>
                  </a:lnTo>
                  <a:lnTo>
                    <a:pt x="305560" y="1850333"/>
                  </a:lnTo>
                  <a:lnTo>
                    <a:pt x="314047" y="1807894"/>
                  </a:lnTo>
                  <a:lnTo>
                    <a:pt x="331023" y="1790919"/>
                  </a:lnTo>
                  <a:lnTo>
                    <a:pt x="424388" y="1790919"/>
                  </a:lnTo>
                  <a:lnTo>
                    <a:pt x="415901" y="1782431"/>
                  </a:lnTo>
                  <a:lnTo>
                    <a:pt x="441364" y="1773943"/>
                  </a:lnTo>
                  <a:lnTo>
                    <a:pt x="449852" y="1748480"/>
                  </a:lnTo>
                  <a:lnTo>
                    <a:pt x="492290" y="1739992"/>
                  </a:lnTo>
                  <a:lnTo>
                    <a:pt x="568680" y="1689066"/>
                  </a:lnTo>
                  <a:lnTo>
                    <a:pt x="645070" y="1663602"/>
                  </a:lnTo>
                  <a:lnTo>
                    <a:pt x="662046" y="1629651"/>
                  </a:lnTo>
                  <a:lnTo>
                    <a:pt x="645070" y="1578725"/>
                  </a:lnTo>
                  <a:lnTo>
                    <a:pt x="687509" y="1544774"/>
                  </a:lnTo>
                  <a:lnTo>
                    <a:pt x="670534" y="1544774"/>
                  </a:lnTo>
                  <a:lnTo>
                    <a:pt x="670534" y="1527798"/>
                  </a:lnTo>
                  <a:lnTo>
                    <a:pt x="704485" y="1519310"/>
                  </a:lnTo>
                  <a:lnTo>
                    <a:pt x="704485" y="1468384"/>
                  </a:lnTo>
                  <a:lnTo>
                    <a:pt x="670534" y="1400482"/>
                  </a:lnTo>
                  <a:lnTo>
                    <a:pt x="670534" y="1315604"/>
                  </a:lnTo>
                  <a:lnTo>
                    <a:pt x="645070" y="1290141"/>
                  </a:lnTo>
                  <a:lnTo>
                    <a:pt x="628095" y="1298628"/>
                  </a:lnTo>
                  <a:lnTo>
                    <a:pt x="636583" y="1264677"/>
                  </a:lnTo>
                  <a:lnTo>
                    <a:pt x="670534" y="1264677"/>
                  </a:lnTo>
                  <a:lnTo>
                    <a:pt x="679021" y="1247702"/>
                  </a:lnTo>
                  <a:lnTo>
                    <a:pt x="729948" y="1247702"/>
                  </a:lnTo>
                  <a:lnTo>
                    <a:pt x="797850" y="1213751"/>
                  </a:lnTo>
                  <a:lnTo>
                    <a:pt x="823313" y="1239214"/>
                  </a:lnTo>
                  <a:lnTo>
                    <a:pt x="848777" y="1230726"/>
                  </a:lnTo>
                  <a:lnTo>
                    <a:pt x="874240" y="1247702"/>
                  </a:lnTo>
                  <a:lnTo>
                    <a:pt x="882728" y="1222238"/>
                  </a:lnTo>
                  <a:lnTo>
                    <a:pt x="848777" y="1196775"/>
                  </a:lnTo>
                  <a:lnTo>
                    <a:pt x="848777" y="1179800"/>
                  </a:lnTo>
                  <a:lnTo>
                    <a:pt x="925167" y="959118"/>
                  </a:lnTo>
                  <a:lnTo>
                    <a:pt x="959118" y="976093"/>
                  </a:lnTo>
                  <a:lnTo>
                    <a:pt x="967605" y="967605"/>
                  </a:lnTo>
                  <a:lnTo>
                    <a:pt x="1001556" y="993069"/>
                  </a:lnTo>
                  <a:lnTo>
                    <a:pt x="1086434" y="993069"/>
                  </a:lnTo>
                  <a:lnTo>
                    <a:pt x="1111897" y="1010044"/>
                  </a:lnTo>
                  <a:lnTo>
                    <a:pt x="1137361" y="984581"/>
                  </a:lnTo>
                  <a:lnTo>
                    <a:pt x="1154336" y="984581"/>
                  </a:lnTo>
                  <a:lnTo>
                    <a:pt x="1179800" y="959118"/>
                  </a:lnTo>
                  <a:lnTo>
                    <a:pt x="1162824" y="823313"/>
                  </a:lnTo>
                  <a:lnTo>
                    <a:pt x="1196775" y="780875"/>
                  </a:lnTo>
                  <a:lnTo>
                    <a:pt x="1264677" y="772387"/>
                  </a:lnTo>
                  <a:lnTo>
                    <a:pt x="1290141" y="721460"/>
                  </a:lnTo>
                  <a:lnTo>
                    <a:pt x="1281653" y="695997"/>
                  </a:lnTo>
                  <a:lnTo>
                    <a:pt x="1298628" y="679021"/>
                  </a:lnTo>
                  <a:lnTo>
                    <a:pt x="1391994" y="679021"/>
                  </a:lnTo>
                  <a:lnTo>
                    <a:pt x="1391994" y="712972"/>
                  </a:lnTo>
                  <a:lnTo>
                    <a:pt x="1375018" y="721460"/>
                  </a:lnTo>
                  <a:lnTo>
                    <a:pt x="1476871" y="831801"/>
                  </a:lnTo>
                  <a:lnTo>
                    <a:pt x="1510822" y="848777"/>
                  </a:lnTo>
                  <a:lnTo>
                    <a:pt x="1553261" y="840289"/>
                  </a:lnTo>
                  <a:lnTo>
                    <a:pt x="1578725" y="874240"/>
                  </a:lnTo>
                  <a:lnTo>
                    <a:pt x="1595700" y="865752"/>
                  </a:lnTo>
                  <a:lnTo>
                    <a:pt x="1612676" y="891216"/>
                  </a:lnTo>
                  <a:lnTo>
                    <a:pt x="1629651" y="891216"/>
                  </a:lnTo>
                  <a:lnTo>
                    <a:pt x="1646627" y="959118"/>
                  </a:lnTo>
                  <a:lnTo>
                    <a:pt x="1689066" y="1001557"/>
                  </a:lnTo>
                  <a:lnTo>
                    <a:pt x="1697553" y="1027020"/>
                  </a:lnTo>
                  <a:lnTo>
                    <a:pt x="1697553" y="1069459"/>
                  </a:lnTo>
                  <a:lnTo>
                    <a:pt x="1680578" y="1086434"/>
                  </a:lnTo>
                  <a:lnTo>
                    <a:pt x="1697553" y="1120385"/>
                  </a:lnTo>
                  <a:lnTo>
                    <a:pt x="1663602" y="1162824"/>
                  </a:lnTo>
                  <a:lnTo>
                    <a:pt x="1663602" y="1205263"/>
                  </a:lnTo>
                  <a:lnTo>
                    <a:pt x="1680578" y="1239214"/>
                  </a:lnTo>
                  <a:lnTo>
                    <a:pt x="1807894" y="1264677"/>
                  </a:lnTo>
                  <a:lnTo>
                    <a:pt x="1918235" y="1264677"/>
                  </a:lnTo>
                  <a:lnTo>
                    <a:pt x="2054040" y="1358043"/>
                  </a:lnTo>
                  <a:lnTo>
                    <a:pt x="2121942" y="1366531"/>
                  </a:lnTo>
                  <a:lnTo>
                    <a:pt x="2113454" y="1391994"/>
                  </a:lnTo>
                  <a:lnTo>
                    <a:pt x="2138917" y="1425945"/>
                  </a:lnTo>
                  <a:lnTo>
                    <a:pt x="2164381" y="1502335"/>
                  </a:lnTo>
                  <a:lnTo>
                    <a:pt x="2215307" y="1570237"/>
                  </a:lnTo>
                  <a:lnTo>
                    <a:pt x="2291697" y="1561749"/>
                  </a:lnTo>
                  <a:lnTo>
                    <a:pt x="2512379" y="1595700"/>
                  </a:lnTo>
                  <a:lnTo>
                    <a:pt x="2639695" y="1578725"/>
                  </a:lnTo>
                  <a:lnTo>
                    <a:pt x="2716085" y="1595700"/>
                  </a:lnTo>
                  <a:lnTo>
                    <a:pt x="2758524" y="1638139"/>
                  </a:lnTo>
                  <a:lnTo>
                    <a:pt x="2817939" y="1646627"/>
                  </a:lnTo>
                  <a:lnTo>
                    <a:pt x="2936767" y="1697553"/>
                  </a:lnTo>
                  <a:lnTo>
                    <a:pt x="2996182" y="1680578"/>
                  </a:lnTo>
                  <a:lnTo>
                    <a:pt x="2996182" y="1714529"/>
                  </a:lnTo>
                  <a:lnTo>
                    <a:pt x="3047108" y="1723017"/>
                  </a:lnTo>
                  <a:lnTo>
                    <a:pt x="3064084" y="1697553"/>
                  </a:lnTo>
                  <a:lnTo>
                    <a:pt x="3284766" y="1604188"/>
                  </a:lnTo>
                  <a:lnTo>
                    <a:pt x="3463009" y="1612676"/>
                  </a:lnTo>
                  <a:lnTo>
                    <a:pt x="3539399" y="1587212"/>
                  </a:lnTo>
                  <a:lnTo>
                    <a:pt x="3590325" y="1544774"/>
                  </a:lnTo>
                  <a:lnTo>
                    <a:pt x="3590325" y="1527798"/>
                  </a:lnTo>
                  <a:lnTo>
                    <a:pt x="3624276" y="1493847"/>
                  </a:lnTo>
                  <a:lnTo>
                    <a:pt x="3683691" y="1468384"/>
                  </a:lnTo>
                  <a:lnTo>
                    <a:pt x="3717642" y="1434433"/>
                  </a:lnTo>
                  <a:lnTo>
                    <a:pt x="3666715" y="1358043"/>
                  </a:lnTo>
                  <a:lnTo>
                    <a:pt x="3675203" y="1315604"/>
                  </a:lnTo>
                  <a:lnTo>
                    <a:pt x="3717642" y="1256190"/>
                  </a:lnTo>
                  <a:lnTo>
                    <a:pt x="3760081" y="1256190"/>
                  </a:lnTo>
                  <a:lnTo>
                    <a:pt x="3794032" y="1290141"/>
                  </a:lnTo>
                  <a:lnTo>
                    <a:pt x="3878909" y="1307116"/>
                  </a:lnTo>
                  <a:lnTo>
                    <a:pt x="3929836" y="1273165"/>
                  </a:lnTo>
                  <a:lnTo>
                    <a:pt x="3963787" y="1213751"/>
                  </a:lnTo>
                  <a:lnTo>
                    <a:pt x="4048665" y="1213751"/>
                  </a:lnTo>
                  <a:lnTo>
                    <a:pt x="4125055" y="1171312"/>
                  </a:lnTo>
                  <a:lnTo>
                    <a:pt x="4159006" y="1094922"/>
                  </a:lnTo>
                  <a:lnTo>
                    <a:pt x="4192957" y="1077946"/>
                  </a:lnTo>
                  <a:lnTo>
                    <a:pt x="4243883" y="1077946"/>
                  </a:lnTo>
                  <a:lnTo>
                    <a:pt x="4235396" y="1069459"/>
                  </a:lnTo>
                  <a:lnTo>
                    <a:pt x="4252371" y="1043995"/>
                  </a:lnTo>
                  <a:lnTo>
                    <a:pt x="4269347" y="1060971"/>
                  </a:lnTo>
                  <a:lnTo>
                    <a:pt x="4328761" y="1027020"/>
                  </a:lnTo>
                  <a:lnTo>
                    <a:pt x="4379688" y="1035508"/>
                  </a:lnTo>
                  <a:lnTo>
                    <a:pt x="4379688" y="1018532"/>
                  </a:lnTo>
                  <a:lnTo>
                    <a:pt x="4405151" y="1043995"/>
                  </a:lnTo>
                  <a:lnTo>
                    <a:pt x="4473053" y="1043995"/>
                  </a:lnTo>
                  <a:lnTo>
                    <a:pt x="4490029" y="1027020"/>
                  </a:lnTo>
                  <a:lnTo>
                    <a:pt x="4473053" y="967605"/>
                  </a:lnTo>
                  <a:lnTo>
                    <a:pt x="4447590" y="959118"/>
                  </a:lnTo>
                  <a:lnTo>
                    <a:pt x="4413639" y="899703"/>
                  </a:lnTo>
                  <a:lnTo>
                    <a:pt x="4371200" y="882728"/>
                  </a:lnTo>
                  <a:lnTo>
                    <a:pt x="4354224" y="848777"/>
                  </a:lnTo>
                  <a:lnTo>
                    <a:pt x="4286322" y="840289"/>
                  </a:lnTo>
                  <a:lnTo>
                    <a:pt x="4243883" y="899703"/>
                  </a:lnTo>
                  <a:lnTo>
                    <a:pt x="4192957" y="865752"/>
                  </a:lnTo>
                  <a:lnTo>
                    <a:pt x="4133542" y="865752"/>
                  </a:lnTo>
                  <a:lnTo>
                    <a:pt x="4099591" y="891216"/>
                  </a:lnTo>
                  <a:lnTo>
                    <a:pt x="4065640" y="857264"/>
                  </a:lnTo>
                  <a:lnTo>
                    <a:pt x="4057152" y="823313"/>
                  </a:lnTo>
                  <a:lnTo>
                    <a:pt x="4091104" y="806338"/>
                  </a:lnTo>
                  <a:lnTo>
                    <a:pt x="4091104" y="772387"/>
                  </a:lnTo>
                  <a:lnTo>
                    <a:pt x="4116567" y="729948"/>
                  </a:lnTo>
                  <a:lnTo>
                    <a:pt x="4108079" y="721460"/>
                  </a:lnTo>
                  <a:lnTo>
                    <a:pt x="4175981" y="577168"/>
                  </a:lnTo>
                  <a:lnTo>
                    <a:pt x="4277834" y="628095"/>
                  </a:lnTo>
                  <a:lnTo>
                    <a:pt x="4362712" y="560193"/>
                  </a:lnTo>
                  <a:lnTo>
                    <a:pt x="4396663" y="560193"/>
                  </a:lnTo>
                  <a:lnTo>
                    <a:pt x="4430614" y="526242"/>
                  </a:lnTo>
                  <a:lnTo>
                    <a:pt x="4413639" y="492290"/>
                  </a:lnTo>
                  <a:lnTo>
                    <a:pt x="4447590" y="441364"/>
                  </a:lnTo>
                  <a:lnTo>
                    <a:pt x="4447590" y="407413"/>
                  </a:lnTo>
                  <a:lnTo>
                    <a:pt x="4473053" y="381950"/>
                  </a:lnTo>
                  <a:lnTo>
                    <a:pt x="4498516" y="305560"/>
                  </a:lnTo>
                  <a:lnTo>
                    <a:pt x="4566419" y="229170"/>
                  </a:lnTo>
                  <a:lnTo>
                    <a:pt x="4549443" y="195219"/>
                  </a:lnTo>
                  <a:lnTo>
                    <a:pt x="4566419" y="161268"/>
                  </a:lnTo>
                  <a:lnTo>
                    <a:pt x="4540955" y="144292"/>
                  </a:lnTo>
                  <a:lnTo>
                    <a:pt x="4498516" y="152780"/>
                  </a:lnTo>
                  <a:lnTo>
                    <a:pt x="4498516" y="118829"/>
                  </a:lnTo>
                  <a:lnTo>
                    <a:pt x="4515492" y="118829"/>
                  </a:lnTo>
                  <a:lnTo>
                    <a:pt x="4523980" y="93365"/>
                  </a:lnTo>
                  <a:lnTo>
                    <a:pt x="4574906" y="42439"/>
                  </a:lnTo>
                  <a:lnTo>
                    <a:pt x="4642808" y="33951"/>
                  </a:lnTo>
                  <a:lnTo>
                    <a:pt x="4702223" y="8488"/>
                  </a:lnTo>
                  <a:lnTo>
                    <a:pt x="4770125" y="16976"/>
                  </a:lnTo>
                  <a:lnTo>
                    <a:pt x="4804076" y="0"/>
                  </a:lnTo>
                  <a:lnTo>
                    <a:pt x="4905929" y="25463"/>
                  </a:lnTo>
                  <a:lnTo>
                    <a:pt x="4922905" y="50927"/>
                  </a:lnTo>
                  <a:lnTo>
                    <a:pt x="4956856" y="67902"/>
                  </a:lnTo>
                  <a:lnTo>
                    <a:pt x="4982319" y="50927"/>
                  </a:lnTo>
                  <a:lnTo>
                    <a:pt x="5024758" y="67902"/>
                  </a:lnTo>
                  <a:lnTo>
                    <a:pt x="5050221" y="93365"/>
                  </a:lnTo>
                  <a:lnTo>
                    <a:pt x="5041733" y="101853"/>
                  </a:lnTo>
                  <a:lnTo>
                    <a:pt x="5058709" y="101853"/>
                  </a:lnTo>
                  <a:lnTo>
                    <a:pt x="5075685" y="127317"/>
                  </a:lnTo>
                  <a:lnTo>
                    <a:pt x="5067197" y="144292"/>
                  </a:lnTo>
                  <a:lnTo>
                    <a:pt x="5109636" y="178243"/>
                  </a:lnTo>
                  <a:lnTo>
                    <a:pt x="5101148" y="195219"/>
                  </a:lnTo>
                  <a:lnTo>
                    <a:pt x="5118123" y="195219"/>
                  </a:lnTo>
                  <a:lnTo>
                    <a:pt x="5101148" y="212194"/>
                  </a:lnTo>
                  <a:lnTo>
                    <a:pt x="5126611" y="220682"/>
                  </a:lnTo>
                  <a:lnTo>
                    <a:pt x="5126611" y="280096"/>
                  </a:lnTo>
                  <a:lnTo>
                    <a:pt x="5143587" y="297072"/>
                  </a:lnTo>
                  <a:lnTo>
                    <a:pt x="5135099" y="305560"/>
                  </a:lnTo>
                  <a:lnTo>
                    <a:pt x="5152074" y="322535"/>
                  </a:lnTo>
                  <a:lnTo>
                    <a:pt x="5152074" y="356486"/>
                  </a:lnTo>
                  <a:lnTo>
                    <a:pt x="5169050" y="356486"/>
                  </a:lnTo>
                  <a:lnTo>
                    <a:pt x="5160562" y="381950"/>
                  </a:lnTo>
                  <a:lnTo>
                    <a:pt x="5194513" y="432876"/>
                  </a:lnTo>
                  <a:lnTo>
                    <a:pt x="5203001" y="509266"/>
                  </a:lnTo>
                  <a:lnTo>
                    <a:pt x="5228464" y="517754"/>
                  </a:lnTo>
                  <a:lnTo>
                    <a:pt x="5219977" y="577168"/>
                  </a:lnTo>
                  <a:lnTo>
                    <a:pt x="5253928" y="619607"/>
                  </a:lnTo>
                  <a:lnTo>
                    <a:pt x="5338805" y="611119"/>
                  </a:lnTo>
                  <a:lnTo>
                    <a:pt x="5338805" y="628095"/>
                  </a:lnTo>
                  <a:lnTo>
                    <a:pt x="5364269" y="645070"/>
                  </a:lnTo>
                  <a:lnTo>
                    <a:pt x="5406707" y="636583"/>
                  </a:lnTo>
                  <a:lnTo>
                    <a:pt x="5415195" y="662046"/>
                  </a:lnTo>
                  <a:lnTo>
                    <a:pt x="5423683" y="653558"/>
                  </a:lnTo>
                  <a:lnTo>
                    <a:pt x="5449146" y="679021"/>
                  </a:lnTo>
                  <a:lnTo>
                    <a:pt x="5440658" y="687509"/>
                  </a:lnTo>
                  <a:lnTo>
                    <a:pt x="5483097" y="721460"/>
                  </a:lnTo>
                  <a:lnTo>
                    <a:pt x="5525536" y="721460"/>
                  </a:lnTo>
                  <a:lnTo>
                    <a:pt x="5508561" y="755411"/>
                  </a:lnTo>
                  <a:lnTo>
                    <a:pt x="5517048" y="780875"/>
                  </a:lnTo>
                  <a:lnTo>
                    <a:pt x="5534024" y="780875"/>
                  </a:lnTo>
                  <a:lnTo>
                    <a:pt x="5542512" y="806338"/>
                  </a:lnTo>
                  <a:lnTo>
                    <a:pt x="5525536" y="840289"/>
                  </a:lnTo>
                  <a:lnTo>
                    <a:pt x="5559487" y="891216"/>
                  </a:lnTo>
                  <a:lnTo>
                    <a:pt x="5703779" y="891216"/>
                  </a:lnTo>
                  <a:lnTo>
                    <a:pt x="5712267" y="865752"/>
                  </a:lnTo>
                  <a:lnTo>
                    <a:pt x="5737730" y="857264"/>
                  </a:lnTo>
                  <a:lnTo>
                    <a:pt x="5763194" y="823313"/>
                  </a:lnTo>
                  <a:lnTo>
                    <a:pt x="5788657" y="831801"/>
                  </a:lnTo>
                  <a:lnTo>
                    <a:pt x="5865047" y="789362"/>
                  </a:lnTo>
                  <a:lnTo>
                    <a:pt x="5924461" y="797850"/>
                  </a:lnTo>
                  <a:lnTo>
                    <a:pt x="5932949" y="780875"/>
                  </a:lnTo>
                  <a:lnTo>
                    <a:pt x="5949924" y="780875"/>
                  </a:lnTo>
                  <a:lnTo>
                    <a:pt x="5924461" y="806338"/>
                  </a:lnTo>
                  <a:lnTo>
                    <a:pt x="5907486" y="806338"/>
                  </a:lnTo>
                  <a:lnTo>
                    <a:pt x="5898998" y="840289"/>
                  </a:lnTo>
                  <a:lnTo>
                    <a:pt x="5924461" y="891216"/>
                  </a:lnTo>
                  <a:lnTo>
                    <a:pt x="5856559" y="950630"/>
                  </a:lnTo>
                  <a:lnTo>
                    <a:pt x="5865047" y="976093"/>
                  </a:lnTo>
                  <a:lnTo>
                    <a:pt x="5848071" y="993069"/>
                  </a:lnTo>
                  <a:lnTo>
                    <a:pt x="5848071" y="1043995"/>
                  </a:lnTo>
                  <a:lnTo>
                    <a:pt x="5831096" y="1060971"/>
                  </a:lnTo>
                  <a:lnTo>
                    <a:pt x="5839584" y="1086434"/>
                  </a:lnTo>
                  <a:lnTo>
                    <a:pt x="5797145" y="1145849"/>
                  </a:lnTo>
                  <a:lnTo>
                    <a:pt x="5797145" y="1179800"/>
                  </a:lnTo>
                  <a:lnTo>
                    <a:pt x="5763194" y="1205263"/>
                  </a:lnTo>
                  <a:lnTo>
                    <a:pt x="5763194" y="1239214"/>
                  </a:lnTo>
                  <a:lnTo>
                    <a:pt x="5746218" y="1264677"/>
                  </a:lnTo>
                  <a:lnTo>
                    <a:pt x="5644365" y="1222238"/>
                  </a:lnTo>
                  <a:lnTo>
                    <a:pt x="5584951" y="1281653"/>
                  </a:lnTo>
                  <a:lnTo>
                    <a:pt x="5576463" y="1273165"/>
                  </a:lnTo>
                  <a:lnTo>
                    <a:pt x="5559487" y="1290141"/>
                  </a:lnTo>
                  <a:lnTo>
                    <a:pt x="5584951" y="1400482"/>
                  </a:lnTo>
                  <a:lnTo>
                    <a:pt x="5584951" y="1485359"/>
                  </a:lnTo>
                  <a:lnTo>
                    <a:pt x="5567975" y="1536286"/>
                  </a:lnTo>
                  <a:lnTo>
                    <a:pt x="5500073" y="1570237"/>
                  </a:lnTo>
                  <a:lnTo>
                    <a:pt x="5517048" y="1604188"/>
                  </a:lnTo>
                  <a:lnTo>
                    <a:pt x="5483097" y="1570237"/>
                  </a:lnTo>
                  <a:lnTo>
                    <a:pt x="5483097" y="1553261"/>
                  </a:lnTo>
                  <a:lnTo>
                    <a:pt x="5449146" y="1536286"/>
                  </a:lnTo>
                  <a:lnTo>
                    <a:pt x="5432171" y="1604188"/>
                  </a:lnTo>
                  <a:lnTo>
                    <a:pt x="5415195" y="1621164"/>
                  </a:lnTo>
                  <a:lnTo>
                    <a:pt x="5398220" y="1604188"/>
                  </a:lnTo>
                  <a:lnTo>
                    <a:pt x="5355781" y="1663602"/>
                  </a:lnTo>
                  <a:lnTo>
                    <a:pt x="5270903" y="1672090"/>
                  </a:lnTo>
                  <a:lnTo>
                    <a:pt x="5296366" y="1714529"/>
                  </a:lnTo>
                  <a:lnTo>
                    <a:pt x="5279391" y="1748480"/>
                  </a:lnTo>
                  <a:lnTo>
                    <a:pt x="5211489" y="1731505"/>
                  </a:lnTo>
                  <a:lnTo>
                    <a:pt x="5203001" y="1739992"/>
                  </a:lnTo>
                  <a:lnTo>
                    <a:pt x="5186026" y="1723017"/>
                  </a:lnTo>
                  <a:lnTo>
                    <a:pt x="5177538" y="1731505"/>
                  </a:lnTo>
                  <a:lnTo>
                    <a:pt x="5177538" y="1697553"/>
                  </a:lnTo>
                  <a:lnTo>
                    <a:pt x="5143587" y="1697553"/>
                  </a:lnTo>
                  <a:lnTo>
                    <a:pt x="5126611" y="1714529"/>
                  </a:lnTo>
                  <a:lnTo>
                    <a:pt x="5126611" y="1748480"/>
                  </a:lnTo>
                  <a:lnTo>
                    <a:pt x="5067197" y="1807894"/>
                  </a:lnTo>
                  <a:lnTo>
                    <a:pt x="4999295" y="1841845"/>
                  </a:lnTo>
                  <a:lnTo>
                    <a:pt x="4973831" y="1858821"/>
                  </a:lnTo>
                  <a:lnTo>
                    <a:pt x="4982319" y="1867309"/>
                  </a:lnTo>
                  <a:lnTo>
                    <a:pt x="4965344" y="1867309"/>
                  </a:lnTo>
                  <a:lnTo>
                    <a:pt x="4914417" y="1909748"/>
                  </a:lnTo>
                  <a:moveTo>
                    <a:pt x="509266" y="2894329"/>
                  </a:moveTo>
                  <a:lnTo>
                    <a:pt x="483803" y="2860378"/>
                  </a:lnTo>
                  <a:lnTo>
                    <a:pt x="475315" y="2817939"/>
                  </a:lnTo>
                  <a:lnTo>
                    <a:pt x="509266" y="2800963"/>
                  </a:lnTo>
                  <a:lnTo>
                    <a:pt x="526242" y="2834914"/>
                  </a:lnTo>
                  <a:lnTo>
                    <a:pt x="560193" y="2817939"/>
                  </a:lnTo>
                  <a:lnTo>
                    <a:pt x="560193" y="2775500"/>
                  </a:lnTo>
                  <a:lnTo>
                    <a:pt x="543217" y="2750037"/>
                  </a:lnTo>
                  <a:lnTo>
                    <a:pt x="551705" y="2741549"/>
                  </a:lnTo>
                  <a:lnTo>
                    <a:pt x="509266" y="2707598"/>
                  </a:lnTo>
                  <a:lnTo>
                    <a:pt x="500778" y="2648183"/>
                  </a:lnTo>
                  <a:lnTo>
                    <a:pt x="534729" y="2614232"/>
                  </a:lnTo>
                  <a:lnTo>
                    <a:pt x="509266" y="2588769"/>
                  </a:lnTo>
                  <a:lnTo>
                    <a:pt x="475315" y="2588769"/>
                  </a:lnTo>
                  <a:lnTo>
                    <a:pt x="458339" y="2571793"/>
                  </a:lnTo>
                  <a:lnTo>
                    <a:pt x="441364" y="2469940"/>
                  </a:lnTo>
                  <a:lnTo>
                    <a:pt x="381950" y="2478428"/>
                  </a:lnTo>
                  <a:lnTo>
                    <a:pt x="297072" y="2444477"/>
                  </a:lnTo>
                  <a:lnTo>
                    <a:pt x="297072" y="2427501"/>
                  </a:lnTo>
                  <a:lnTo>
                    <a:pt x="254633" y="2435989"/>
                  </a:lnTo>
                  <a:lnTo>
                    <a:pt x="263121" y="2427501"/>
                  </a:lnTo>
                  <a:lnTo>
                    <a:pt x="237657" y="2402038"/>
                  </a:lnTo>
                  <a:lnTo>
                    <a:pt x="246145" y="2359599"/>
                  </a:lnTo>
                  <a:lnTo>
                    <a:pt x="229170" y="2334136"/>
                  </a:lnTo>
                  <a:lnTo>
                    <a:pt x="161268" y="2291697"/>
                  </a:lnTo>
                  <a:lnTo>
                    <a:pt x="135804" y="2300185"/>
                  </a:lnTo>
                  <a:lnTo>
                    <a:pt x="135804" y="2283209"/>
                  </a:lnTo>
                  <a:lnTo>
                    <a:pt x="110341" y="2291697"/>
                  </a:lnTo>
                  <a:lnTo>
                    <a:pt x="93365" y="2274722"/>
                  </a:lnTo>
                  <a:lnTo>
                    <a:pt x="135804" y="2266234"/>
                  </a:lnTo>
                  <a:moveTo>
                    <a:pt x="3225351" y="3972275"/>
                  </a:moveTo>
                  <a:lnTo>
                    <a:pt x="3208376" y="3972275"/>
                  </a:lnTo>
                  <a:lnTo>
                    <a:pt x="3208376" y="3938324"/>
                  </a:lnTo>
                  <a:lnTo>
                    <a:pt x="3191400" y="3921348"/>
                  </a:lnTo>
                  <a:lnTo>
                    <a:pt x="3225351" y="3878910"/>
                  </a:lnTo>
                  <a:lnTo>
                    <a:pt x="3174425" y="3878910"/>
                  </a:lnTo>
                  <a:lnTo>
                    <a:pt x="3157449" y="3861934"/>
                  </a:lnTo>
                  <a:lnTo>
                    <a:pt x="3131986" y="3870422"/>
                  </a:lnTo>
                  <a:lnTo>
                    <a:pt x="3098035" y="3853446"/>
                  </a:lnTo>
                  <a:lnTo>
                    <a:pt x="3072572" y="3819495"/>
                  </a:lnTo>
                  <a:lnTo>
                    <a:pt x="3047108" y="3844959"/>
                  </a:lnTo>
                  <a:lnTo>
                    <a:pt x="3030133" y="3844959"/>
                  </a:lnTo>
                  <a:lnTo>
                    <a:pt x="3013157" y="3878910"/>
                  </a:lnTo>
                  <a:lnTo>
                    <a:pt x="2979206" y="3895885"/>
                  </a:lnTo>
                  <a:lnTo>
                    <a:pt x="2962231" y="3878910"/>
                  </a:lnTo>
                  <a:lnTo>
                    <a:pt x="2945255" y="3912861"/>
                  </a:lnTo>
                  <a:lnTo>
                    <a:pt x="2919792" y="3887397"/>
                  </a:lnTo>
                  <a:lnTo>
                    <a:pt x="2902816" y="3887397"/>
                  </a:lnTo>
                  <a:lnTo>
                    <a:pt x="2902816" y="3904373"/>
                  </a:lnTo>
                  <a:lnTo>
                    <a:pt x="2885841" y="3887397"/>
                  </a:lnTo>
                  <a:lnTo>
                    <a:pt x="2851890" y="3921348"/>
                  </a:lnTo>
                  <a:lnTo>
                    <a:pt x="2809451" y="3887397"/>
                  </a:lnTo>
                  <a:lnTo>
                    <a:pt x="2775500" y="3921348"/>
                  </a:lnTo>
                  <a:lnTo>
                    <a:pt x="2741549" y="3929836"/>
                  </a:lnTo>
                  <a:lnTo>
                    <a:pt x="2724573" y="3912861"/>
                  </a:lnTo>
                  <a:lnTo>
                    <a:pt x="2716085" y="3972275"/>
                  </a:lnTo>
                  <a:lnTo>
                    <a:pt x="2733061" y="3989251"/>
                  </a:lnTo>
                  <a:lnTo>
                    <a:pt x="2733061" y="4057153"/>
                  </a:lnTo>
                  <a:lnTo>
                    <a:pt x="2707598" y="4040177"/>
                  </a:lnTo>
                  <a:lnTo>
                    <a:pt x="2682134" y="4048665"/>
                  </a:lnTo>
                  <a:lnTo>
                    <a:pt x="2682134" y="4014714"/>
                  </a:lnTo>
                  <a:lnTo>
                    <a:pt x="2665159" y="3989251"/>
                  </a:lnTo>
                  <a:lnTo>
                    <a:pt x="2622720" y="4023202"/>
                  </a:lnTo>
                  <a:lnTo>
                    <a:pt x="2588769" y="4023202"/>
                  </a:lnTo>
                  <a:lnTo>
                    <a:pt x="2571793" y="4006226"/>
                  </a:lnTo>
                  <a:lnTo>
                    <a:pt x="2580281" y="3997738"/>
                  </a:lnTo>
                  <a:lnTo>
                    <a:pt x="2554818" y="3989251"/>
                  </a:lnTo>
                  <a:lnTo>
                    <a:pt x="2554818" y="3955299"/>
                  </a:lnTo>
                  <a:lnTo>
                    <a:pt x="2486916" y="3955299"/>
                  </a:lnTo>
                  <a:lnTo>
                    <a:pt x="2478428" y="3946812"/>
                  </a:lnTo>
                  <a:lnTo>
                    <a:pt x="2495403" y="3929836"/>
                  </a:lnTo>
                  <a:lnTo>
                    <a:pt x="2486916" y="3921348"/>
                  </a:lnTo>
                  <a:lnTo>
                    <a:pt x="2503891" y="3912861"/>
                  </a:lnTo>
                  <a:lnTo>
                    <a:pt x="2495403" y="3887397"/>
                  </a:lnTo>
                  <a:lnTo>
                    <a:pt x="2512379" y="3853446"/>
                  </a:lnTo>
                  <a:lnTo>
                    <a:pt x="2469940" y="3853446"/>
                  </a:lnTo>
                  <a:lnTo>
                    <a:pt x="2452965" y="3836471"/>
                  </a:lnTo>
                  <a:lnTo>
                    <a:pt x="2452965" y="3785544"/>
                  </a:lnTo>
                  <a:lnTo>
                    <a:pt x="2435989" y="3768569"/>
                  </a:lnTo>
                  <a:lnTo>
                    <a:pt x="2452965" y="3751593"/>
                  </a:lnTo>
                  <a:lnTo>
                    <a:pt x="2376575" y="3743105"/>
                  </a:lnTo>
                  <a:lnTo>
                    <a:pt x="2359599" y="3760081"/>
                  </a:lnTo>
                  <a:lnTo>
                    <a:pt x="2325648" y="3760081"/>
                  </a:lnTo>
                  <a:lnTo>
                    <a:pt x="2342624" y="3743105"/>
                  </a:lnTo>
                  <a:lnTo>
                    <a:pt x="2325648" y="3675203"/>
                  </a:lnTo>
                  <a:lnTo>
                    <a:pt x="2351111" y="3666715"/>
                  </a:lnTo>
                  <a:lnTo>
                    <a:pt x="2342624" y="3641252"/>
                  </a:lnTo>
                  <a:lnTo>
                    <a:pt x="2385062" y="3598813"/>
                  </a:lnTo>
                  <a:lnTo>
                    <a:pt x="2385062" y="3581838"/>
                  </a:lnTo>
                  <a:lnTo>
                    <a:pt x="2410526" y="3590326"/>
                  </a:lnTo>
                  <a:lnTo>
                    <a:pt x="2410526" y="3573350"/>
                  </a:lnTo>
                  <a:lnTo>
                    <a:pt x="2435989" y="3564862"/>
                  </a:lnTo>
                  <a:lnTo>
                    <a:pt x="2427501" y="3539399"/>
                  </a:lnTo>
                  <a:lnTo>
                    <a:pt x="2444477" y="3488472"/>
                  </a:lnTo>
                  <a:lnTo>
                    <a:pt x="2435989" y="3369644"/>
                  </a:lnTo>
                  <a:lnTo>
                    <a:pt x="2427501" y="3378131"/>
                  </a:lnTo>
                  <a:lnTo>
                    <a:pt x="2410526" y="3361156"/>
                  </a:lnTo>
                  <a:lnTo>
                    <a:pt x="2410526" y="3378131"/>
                  </a:lnTo>
                  <a:lnTo>
                    <a:pt x="2393550" y="3361156"/>
                  </a:lnTo>
                  <a:lnTo>
                    <a:pt x="2385062" y="3310229"/>
                  </a:lnTo>
                  <a:lnTo>
                    <a:pt x="2368087" y="3310229"/>
                  </a:lnTo>
                  <a:lnTo>
                    <a:pt x="2368087" y="3293254"/>
                  </a:lnTo>
                  <a:lnTo>
                    <a:pt x="2351111" y="3293254"/>
                  </a:lnTo>
                  <a:lnTo>
                    <a:pt x="2342624" y="3267790"/>
                  </a:lnTo>
                  <a:lnTo>
                    <a:pt x="2317160" y="3276278"/>
                  </a:lnTo>
                  <a:lnTo>
                    <a:pt x="2300185" y="3344180"/>
                  </a:lnTo>
                  <a:lnTo>
                    <a:pt x="2274722" y="3352668"/>
                  </a:lnTo>
                  <a:lnTo>
                    <a:pt x="2223795" y="3310229"/>
                  </a:lnTo>
                  <a:lnTo>
                    <a:pt x="2155893" y="3293254"/>
                  </a:lnTo>
                  <a:lnTo>
                    <a:pt x="2113454" y="3310229"/>
                  </a:lnTo>
                  <a:lnTo>
                    <a:pt x="2104966" y="3335693"/>
                  </a:lnTo>
                  <a:lnTo>
                    <a:pt x="2003113" y="3378131"/>
                  </a:lnTo>
                  <a:lnTo>
                    <a:pt x="1969162" y="3412082"/>
                  </a:lnTo>
                  <a:lnTo>
                    <a:pt x="1969162" y="3429058"/>
                  </a:lnTo>
                  <a:lnTo>
                    <a:pt x="1935211" y="3446033"/>
                  </a:lnTo>
                  <a:lnTo>
                    <a:pt x="1841845" y="3437546"/>
                  </a:lnTo>
                  <a:lnTo>
                    <a:pt x="1799407" y="3454521"/>
                  </a:lnTo>
                  <a:lnTo>
                    <a:pt x="1799407" y="3403595"/>
                  </a:lnTo>
                  <a:lnTo>
                    <a:pt x="1790919" y="3386619"/>
                  </a:lnTo>
                  <a:lnTo>
                    <a:pt x="1748480" y="3369644"/>
                  </a:lnTo>
                  <a:lnTo>
                    <a:pt x="1756968" y="3344180"/>
                  </a:lnTo>
                  <a:lnTo>
                    <a:pt x="1731504" y="3318717"/>
                  </a:lnTo>
                  <a:lnTo>
                    <a:pt x="1706041" y="3327205"/>
                  </a:lnTo>
                  <a:lnTo>
                    <a:pt x="1706041" y="3344180"/>
                  </a:lnTo>
                  <a:lnTo>
                    <a:pt x="1672090" y="3318717"/>
                  </a:lnTo>
                  <a:lnTo>
                    <a:pt x="1604188" y="3301741"/>
                  </a:lnTo>
                  <a:lnTo>
                    <a:pt x="1553261" y="3310229"/>
                  </a:lnTo>
                  <a:lnTo>
                    <a:pt x="1544774" y="3335693"/>
                  </a:lnTo>
                  <a:lnTo>
                    <a:pt x="1510822" y="3361156"/>
                  </a:lnTo>
                  <a:lnTo>
                    <a:pt x="1510822" y="3395107"/>
                  </a:lnTo>
                  <a:lnTo>
                    <a:pt x="1493847" y="3412082"/>
                  </a:lnTo>
                  <a:lnTo>
                    <a:pt x="1476871" y="3386619"/>
                  </a:lnTo>
                  <a:lnTo>
                    <a:pt x="1476871" y="3318717"/>
                  </a:lnTo>
                  <a:lnTo>
                    <a:pt x="1425945" y="3335693"/>
                  </a:lnTo>
                  <a:lnTo>
                    <a:pt x="1417457" y="3327205"/>
                  </a:lnTo>
                  <a:lnTo>
                    <a:pt x="1417457" y="3344180"/>
                  </a:lnTo>
                  <a:lnTo>
                    <a:pt x="1315604" y="3344180"/>
                  </a:lnTo>
                  <a:lnTo>
                    <a:pt x="1273165" y="3318717"/>
                  </a:lnTo>
                  <a:lnTo>
                    <a:pt x="1239214" y="3335693"/>
                  </a:lnTo>
                  <a:lnTo>
                    <a:pt x="1230726" y="3310229"/>
                  </a:lnTo>
                  <a:lnTo>
                    <a:pt x="1213751" y="3327205"/>
                  </a:lnTo>
                  <a:lnTo>
                    <a:pt x="1222238" y="3335693"/>
                  </a:lnTo>
                  <a:lnTo>
                    <a:pt x="1205263" y="3335693"/>
                  </a:lnTo>
                  <a:lnTo>
                    <a:pt x="1179800" y="3293254"/>
                  </a:lnTo>
                  <a:lnTo>
                    <a:pt x="1128873" y="3293254"/>
                  </a:lnTo>
                  <a:lnTo>
                    <a:pt x="1120385" y="3250815"/>
                  </a:lnTo>
                  <a:lnTo>
                    <a:pt x="1103410" y="3267790"/>
                  </a:lnTo>
                  <a:lnTo>
                    <a:pt x="1077946" y="3242327"/>
                  </a:lnTo>
                  <a:lnTo>
                    <a:pt x="1060971" y="3242327"/>
                  </a:lnTo>
                  <a:lnTo>
                    <a:pt x="1027020" y="3182913"/>
                  </a:lnTo>
                  <a:lnTo>
                    <a:pt x="993069" y="3182913"/>
                  </a:lnTo>
                  <a:lnTo>
                    <a:pt x="1001556" y="3191400"/>
                  </a:lnTo>
                  <a:lnTo>
                    <a:pt x="976093" y="3199888"/>
                  </a:lnTo>
                  <a:lnTo>
                    <a:pt x="942142" y="3148962"/>
                  </a:lnTo>
                  <a:lnTo>
                    <a:pt x="899703" y="3140474"/>
                  </a:lnTo>
                  <a:lnTo>
                    <a:pt x="874240" y="3106523"/>
                  </a:lnTo>
                  <a:lnTo>
                    <a:pt x="857264" y="3106523"/>
                  </a:lnTo>
                  <a:lnTo>
                    <a:pt x="831801" y="3081060"/>
                  </a:lnTo>
                  <a:lnTo>
                    <a:pt x="831801" y="3064084"/>
                  </a:lnTo>
                  <a:lnTo>
                    <a:pt x="823313" y="3072572"/>
                  </a:lnTo>
                  <a:lnTo>
                    <a:pt x="772387" y="3055596"/>
                  </a:lnTo>
                  <a:lnTo>
                    <a:pt x="746923" y="3098035"/>
                  </a:lnTo>
                  <a:lnTo>
                    <a:pt x="755411" y="3106523"/>
                  </a:lnTo>
                  <a:lnTo>
                    <a:pt x="738436" y="3106523"/>
                  </a:lnTo>
                  <a:lnTo>
                    <a:pt x="721460" y="3072572"/>
                  </a:lnTo>
                  <a:lnTo>
                    <a:pt x="628095" y="3030133"/>
                  </a:lnTo>
                  <a:lnTo>
                    <a:pt x="602631" y="2996182"/>
                  </a:lnTo>
                  <a:lnTo>
                    <a:pt x="543217" y="2996182"/>
                  </a:lnTo>
                  <a:lnTo>
                    <a:pt x="534729" y="2970719"/>
                  </a:lnTo>
                  <a:lnTo>
                    <a:pt x="509266" y="2962231"/>
                  </a:lnTo>
                  <a:lnTo>
                    <a:pt x="509266" y="2894329"/>
                  </a:lnTo>
                  <a:moveTo>
                    <a:pt x="3335692" y="4014714"/>
                  </a:moveTo>
                  <a:lnTo>
                    <a:pt x="3284766" y="3997738"/>
                  </a:lnTo>
                  <a:lnTo>
                    <a:pt x="3276278" y="4006226"/>
                  </a:lnTo>
                  <a:lnTo>
                    <a:pt x="3242327" y="3989251"/>
                  </a:lnTo>
                  <a:lnTo>
                    <a:pt x="3242327" y="3972275"/>
                  </a:lnTo>
                  <a:lnTo>
                    <a:pt x="3225351" y="3972275"/>
                  </a:lnTo>
                  <a:moveTo>
                    <a:pt x="3361156" y="5559488"/>
                  </a:moveTo>
                  <a:lnTo>
                    <a:pt x="3352668" y="5457634"/>
                  </a:lnTo>
                  <a:moveTo>
                    <a:pt x="3463009" y="4557931"/>
                  </a:moveTo>
                  <a:lnTo>
                    <a:pt x="3513935" y="4659784"/>
                  </a:lnTo>
                  <a:moveTo>
                    <a:pt x="3556374" y="4956856"/>
                  </a:moveTo>
                  <a:lnTo>
                    <a:pt x="3556374" y="5007783"/>
                  </a:lnTo>
                  <a:lnTo>
                    <a:pt x="3530911" y="5050222"/>
                  </a:lnTo>
                  <a:moveTo>
                    <a:pt x="3700666" y="5814121"/>
                  </a:moveTo>
                  <a:lnTo>
                    <a:pt x="3760081" y="5805633"/>
                  </a:lnTo>
                  <a:lnTo>
                    <a:pt x="3802519" y="5780169"/>
                  </a:lnTo>
                  <a:moveTo>
                    <a:pt x="4065640" y="5449147"/>
                  </a:moveTo>
                  <a:lnTo>
                    <a:pt x="4133542" y="5372757"/>
                  </a:lnTo>
                  <a:moveTo>
                    <a:pt x="4354224" y="5084173"/>
                  </a:moveTo>
                  <a:lnTo>
                    <a:pt x="4396663" y="4982319"/>
                  </a:lnTo>
                  <a:moveTo>
                    <a:pt x="4405151" y="4583394"/>
                  </a:moveTo>
                  <a:lnTo>
                    <a:pt x="4405151" y="4693735"/>
                  </a:lnTo>
                  <a:moveTo>
                    <a:pt x="4490029" y="4277835"/>
                  </a:moveTo>
                  <a:lnTo>
                    <a:pt x="4439102" y="4379688"/>
                  </a:lnTo>
                  <a:moveTo>
                    <a:pt x="4676760" y="3997738"/>
                  </a:moveTo>
                  <a:lnTo>
                    <a:pt x="4608857" y="4091104"/>
                  </a:lnTo>
                  <a:moveTo>
                    <a:pt x="4736174" y="3811007"/>
                  </a:moveTo>
                  <a:lnTo>
                    <a:pt x="4761637" y="3692179"/>
                  </a:lnTo>
                </a:path>
              </a:pathLst>
            </a:custGeom>
            <a:noFill/>
            <a:ln w="635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96201B4-E6BC-4B3C-B266-B54697778E7E}"/>
                </a:ext>
              </a:extLst>
            </p:cNvPr>
            <p:cNvSpPr/>
            <p:nvPr/>
          </p:nvSpPr>
          <p:spPr>
            <a:xfrm>
              <a:off x="4021631" y="2894991"/>
              <a:ext cx="127316" cy="178243"/>
            </a:xfrm>
            <a:custGeom>
              <a:avLst/>
              <a:gdLst>
                <a:gd name="connsiteX0" fmla="*/ 101853 w 127316"/>
                <a:gd name="connsiteY0" fmla="*/ 178243 h 178243"/>
                <a:gd name="connsiteX1" fmla="*/ 127316 w 127316"/>
                <a:gd name="connsiteY1" fmla="*/ 169755 h 178243"/>
                <a:gd name="connsiteX2" fmla="*/ 127316 w 127316"/>
                <a:gd name="connsiteY2" fmla="*/ 152780 h 178243"/>
                <a:gd name="connsiteX3" fmla="*/ 101853 w 127316"/>
                <a:gd name="connsiteY3" fmla="*/ 127317 h 178243"/>
                <a:gd name="connsiteX4" fmla="*/ 101853 w 127316"/>
                <a:gd name="connsiteY4" fmla="*/ 33951 h 178243"/>
                <a:gd name="connsiteX5" fmla="*/ 76390 w 127316"/>
                <a:gd name="connsiteY5" fmla="*/ 8488 h 178243"/>
                <a:gd name="connsiteX6" fmla="*/ 33951 w 127316"/>
                <a:gd name="connsiteY6" fmla="*/ 0 h 178243"/>
                <a:gd name="connsiteX7" fmla="*/ 16976 w 127316"/>
                <a:gd name="connsiteY7" fmla="*/ 16976 h 178243"/>
                <a:gd name="connsiteX8" fmla="*/ 0 w 127316"/>
                <a:gd name="connsiteY8" fmla="*/ 0 h 17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316" h="178243">
                  <a:moveTo>
                    <a:pt x="101853" y="178243"/>
                  </a:moveTo>
                  <a:lnTo>
                    <a:pt x="127316" y="169755"/>
                  </a:lnTo>
                  <a:lnTo>
                    <a:pt x="127316" y="152780"/>
                  </a:lnTo>
                  <a:lnTo>
                    <a:pt x="101853" y="127317"/>
                  </a:lnTo>
                  <a:lnTo>
                    <a:pt x="101853" y="33951"/>
                  </a:lnTo>
                  <a:lnTo>
                    <a:pt x="76390" y="8488"/>
                  </a:lnTo>
                  <a:lnTo>
                    <a:pt x="33951" y="0"/>
                  </a:lnTo>
                  <a:lnTo>
                    <a:pt x="16976" y="16976"/>
                  </a:lnTo>
                  <a:lnTo>
                    <a:pt x="0" y="0"/>
                  </a:lnTo>
                </a:path>
              </a:pathLst>
            </a:custGeom>
            <a:noFill/>
            <a:ln w="16971" cap="rnd">
              <a:solidFill>
                <a:srgbClr val="FF0000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7574B9D-7577-45C1-90A7-FD0454D3DA69}"/>
                </a:ext>
              </a:extLst>
            </p:cNvPr>
            <p:cNvSpPr/>
            <p:nvPr/>
          </p:nvSpPr>
          <p:spPr>
            <a:xfrm>
              <a:off x="7858101" y="4711373"/>
              <a:ext cx="93365" cy="50926"/>
            </a:xfrm>
            <a:custGeom>
              <a:avLst/>
              <a:gdLst>
                <a:gd name="connsiteX0" fmla="*/ 0 w 93365"/>
                <a:gd name="connsiteY0" fmla="*/ 42439 h 50926"/>
                <a:gd name="connsiteX1" fmla="*/ 8488 w 93365"/>
                <a:gd name="connsiteY1" fmla="*/ 50927 h 50926"/>
                <a:gd name="connsiteX2" fmla="*/ 0 w 93365"/>
                <a:gd name="connsiteY2" fmla="*/ 42439 h 50926"/>
                <a:gd name="connsiteX3" fmla="*/ 67902 w 93365"/>
                <a:gd name="connsiteY3" fmla="*/ 8488 h 50926"/>
                <a:gd name="connsiteX4" fmla="*/ 59414 w 93365"/>
                <a:gd name="connsiteY4" fmla="*/ 0 h 50926"/>
                <a:gd name="connsiteX5" fmla="*/ 25463 w 93365"/>
                <a:gd name="connsiteY5" fmla="*/ 33951 h 50926"/>
                <a:gd name="connsiteX6" fmla="*/ 33951 w 93365"/>
                <a:gd name="connsiteY6" fmla="*/ 50927 h 50926"/>
                <a:gd name="connsiteX7" fmla="*/ 93365 w 93365"/>
                <a:gd name="connsiteY7" fmla="*/ 50927 h 50926"/>
                <a:gd name="connsiteX8" fmla="*/ 84878 w 93365"/>
                <a:gd name="connsiteY8" fmla="*/ 0 h 50926"/>
                <a:gd name="connsiteX9" fmla="*/ 67902 w 93365"/>
                <a:gd name="connsiteY9" fmla="*/ 8488 h 50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65" h="50926">
                  <a:moveTo>
                    <a:pt x="0" y="42439"/>
                  </a:moveTo>
                  <a:lnTo>
                    <a:pt x="8488" y="50927"/>
                  </a:lnTo>
                  <a:lnTo>
                    <a:pt x="0" y="42439"/>
                  </a:lnTo>
                  <a:moveTo>
                    <a:pt x="67902" y="8488"/>
                  </a:moveTo>
                  <a:lnTo>
                    <a:pt x="59414" y="0"/>
                  </a:lnTo>
                  <a:lnTo>
                    <a:pt x="25463" y="33951"/>
                  </a:lnTo>
                  <a:lnTo>
                    <a:pt x="33951" y="50927"/>
                  </a:lnTo>
                  <a:lnTo>
                    <a:pt x="93365" y="50927"/>
                  </a:lnTo>
                  <a:lnTo>
                    <a:pt x="84878" y="0"/>
                  </a:lnTo>
                  <a:lnTo>
                    <a:pt x="67902" y="8488"/>
                  </a:lnTo>
                </a:path>
              </a:pathLst>
            </a:custGeom>
            <a:noFill/>
            <a:ln w="5940" cap="rnd">
              <a:solidFill>
                <a:srgbClr val="80808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12685CC-269B-4E2A-8123-E8FBEFA09AF3}"/>
                </a:ext>
              </a:extLst>
            </p:cNvPr>
            <p:cNvSpPr/>
            <p:nvPr/>
          </p:nvSpPr>
          <p:spPr>
            <a:xfrm>
              <a:off x="7323372" y="2623382"/>
              <a:ext cx="1604187" cy="3955299"/>
            </a:xfrm>
            <a:custGeom>
              <a:avLst/>
              <a:gdLst>
                <a:gd name="connsiteX0" fmla="*/ 585656 w 1604187"/>
                <a:gd name="connsiteY0" fmla="*/ 2113454 h 3955299"/>
                <a:gd name="connsiteX1" fmla="*/ 568680 w 1604187"/>
                <a:gd name="connsiteY1" fmla="*/ 2113454 h 3955299"/>
                <a:gd name="connsiteX2" fmla="*/ 577168 w 1604187"/>
                <a:gd name="connsiteY2" fmla="*/ 2104966 h 3955299"/>
                <a:gd name="connsiteX3" fmla="*/ 543217 w 1604187"/>
                <a:gd name="connsiteY3" fmla="*/ 2071015 h 3955299"/>
                <a:gd name="connsiteX4" fmla="*/ 551705 w 1604187"/>
                <a:gd name="connsiteY4" fmla="*/ 2096478 h 3955299"/>
                <a:gd name="connsiteX5" fmla="*/ 534729 w 1604187"/>
                <a:gd name="connsiteY5" fmla="*/ 2138917 h 3955299"/>
                <a:gd name="connsiteX6" fmla="*/ 526242 w 1604187"/>
                <a:gd name="connsiteY6" fmla="*/ 2147405 h 3955299"/>
                <a:gd name="connsiteX7" fmla="*/ 526242 w 1604187"/>
                <a:gd name="connsiteY7" fmla="*/ 2130430 h 3955299"/>
                <a:gd name="connsiteX8" fmla="*/ 517754 w 1604187"/>
                <a:gd name="connsiteY8" fmla="*/ 2155893 h 3955299"/>
                <a:gd name="connsiteX9" fmla="*/ 500778 w 1604187"/>
                <a:gd name="connsiteY9" fmla="*/ 2155893 h 3955299"/>
                <a:gd name="connsiteX10" fmla="*/ 509266 w 1604187"/>
                <a:gd name="connsiteY10" fmla="*/ 2164381 h 3955299"/>
                <a:gd name="connsiteX11" fmla="*/ 483803 w 1604187"/>
                <a:gd name="connsiteY11" fmla="*/ 2138917 h 3955299"/>
                <a:gd name="connsiteX12" fmla="*/ 475315 w 1604187"/>
                <a:gd name="connsiteY12" fmla="*/ 2164381 h 3955299"/>
                <a:gd name="connsiteX13" fmla="*/ 466827 w 1604187"/>
                <a:gd name="connsiteY13" fmla="*/ 2155893 h 3955299"/>
                <a:gd name="connsiteX14" fmla="*/ 424388 w 1604187"/>
                <a:gd name="connsiteY14" fmla="*/ 2181356 h 3955299"/>
                <a:gd name="connsiteX15" fmla="*/ 398925 w 1604187"/>
                <a:gd name="connsiteY15" fmla="*/ 2172868 h 3955299"/>
                <a:gd name="connsiteX16" fmla="*/ 364974 w 1604187"/>
                <a:gd name="connsiteY16" fmla="*/ 2198332 h 3955299"/>
                <a:gd name="connsiteX17" fmla="*/ 356486 w 1604187"/>
                <a:gd name="connsiteY17" fmla="*/ 2189844 h 3955299"/>
                <a:gd name="connsiteX18" fmla="*/ 263121 w 1604187"/>
                <a:gd name="connsiteY18" fmla="*/ 2215307 h 3955299"/>
                <a:gd name="connsiteX19" fmla="*/ 254633 w 1604187"/>
                <a:gd name="connsiteY19" fmla="*/ 2232283 h 3955299"/>
                <a:gd name="connsiteX20" fmla="*/ 212194 w 1604187"/>
                <a:gd name="connsiteY20" fmla="*/ 2249258 h 3955299"/>
                <a:gd name="connsiteX21" fmla="*/ 246145 w 1604187"/>
                <a:gd name="connsiteY21" fmla="*/ 2308673 h 3955299"/>
                <a:gd name="connsiteX22" fmla="*/ 220682 w 1604187"/>
                <a:gd name="connsiteY22" fmla="*/ 2334136 h 3955299"/>
                <a:gd name="connsiteX23" fmla="*/ 186731 w 1604187"/>
                <a:gd name="connsiteY23" fmla="*/ 2334136 h 3955299"/>
                <a:gd name="connsiteX24" fmla="*/ 161268 w 1604187"/>
                <a:gd name="connsiteY24" fmla="*/ 2291697 h 3955299"/>
                <a:gd name="connsiteX25" fmla="*/ 161268 w 1604187"/>
                <a:gd name="connsiteY25" fmla="*/ 2240771 h 3955299"/>
                <a:gd name="connsiteX26" fmla="*/ 178243 w 1604187"/>
                <a:gd name="connsiteY26" fmla="*/ 2206820 h 3955299"/>
                <a:gd name="connsiteX27" fmla="*/ 152780 w 1604187"/>
                <a:gd name="connsiteY27" fmla="*/ 2198332 h 3955299"/>
                <a:gd name="connsiteX28" fmla="*/ 118829 w 1604187"/>
                <a:gd name="connsiteY28" fmla="*/ 2215307 h 3955299"/>
                <a:gd name="connsiteX29" fmla="*/ 101853 w 1604187"/>
                <a:gd name="connsiteY29" fmla="*/ 2206820 h 3955299"/>
                <a:gd name="connsiteX30" fmla="*/ 101853 w 1604187"/>
                <a:gd name="connsiteY30" fmla="*/ 2189844 h 3955299"/>
                <a:gd name="connsiteX31" fmla="*/ 59414 w 1604187"/>
                <a:gd name="connsiteY31" fmla="*/ 2181356 h 3955299"/>
                <a:gd name="connsiteX32" fmla="*/ 16976 w 1604187"/>
                <a:gd name="connsiteY32" fmla="*/ 2206820 h 3955299"/>
                <a:gd name="connsiteX33" fmla="*/ 16976 w 1604187"/>
                <a:gd name="connsiteY33" fmla="*/ 2189844 h 3955299"/>
                <a:gd name="connsiteX34" fmla="*/ 0 w 1604187"/>
                <a:gd name="connsiteY34" fmla="*/ 2198332 h 3955299"/>
                <a:gd name="connsiteX35" fmla="*/ 229170 w 1604187"/>
                <a:gd name="connsiteY35" fmla="*/ 2240771 h 3955299"/>
                <a:gd name="connsiteX36" fmla="*/ 229170 w 1604187"/>
                <a:gd name="connsiteY36" fmla="*/ 2240771 h 3955299"/>
                <a:gd name="connsiteX37" fmla="*/ 229170 w 1604187"/>
                <a:gd name="connsiteY37" fmla="*/ 2240771 h 3955299"/>
                <a:gd name="connsiteX38" fmla="*/ 246145 w 1604187"/>
                <a:gd name="connsiteY38" fmla="*/ 2257746 h 3955299"/>
                <a:gd name="connsiteX39" fmla="*/ 212194 w 1604187"/>
                <a:gd name="connsiteY39" fmla="*/ 2257746 h 3955299"/>
                <a:gd name="connsiteX40" fmla="*/ 229170 w 1604187"/>
                <a:gd name="connsiteY40" fmla="*/ 2240771 h 3955299"/>
                <a:gd name="connsiteX41" fmla="*/ 534729 w 1604187"/>
                <a:gd name="connsiteY41" fmla="*/ 2130430 h 3955299"/>
                <a:gd name="connsiteX42" fmla="*/ 534729 w 1604187"/>
                <a:gd name="connsiteY42" fmla="*/ 2130430 h 3955299"/>
                <a:gd name="connsiteX43" fmla="*/ 585656 w 1604187"/>
                <a:gd name="connsiteY43" fmla="*/ 2113454 h 3955299"/>
                <a:gd name="connsiteX44" fmla="*/ 585656 w 1604187"/>
                <a:gd name="connsiteY44" fmla="*/ 2113454 h 3955299"/>
                <a:gd name="connsiteX45" fmla="*/ 585656 w 1604187"/>
                <a:gd name="connsiteY45" fmla="*/ 2113454 h 3955299"/>
                <a:gd name="connsiteX46" fmla="*/ 585656 w 1604187"/>
                <a:gd name="connsiteY46" fmla="*/ 2113454 h 3955299"/>
                <a:gd name="connsiteX47" fmla="*/ 585656 w 1604187"/>
                <a:gd name="connsiteY47" fmla="*/ 2113454 h 3955299"/>
                <a:gd name="connsiteX48" fmla="*/ 585656 w 1604187"/>
                <a:gd name="connsiteY48" fmla="*/ 2113454 h 3955299"/>
                <a:gd name="connsiteX49" fmla="*/ 1145849 w 1604187"/>
                <a:gd name="connsiteY49" fmla="*/ 1655115 h 3955299"/>
                <a:gd name="connsiteX50" fmla="*/ 1120385 w 1604187"/>
                <a:gd name="connsiteY50" fmla="*/ 1663602 h 3955299"/>
                <a:gd name="connsiteX51" fmla="*/ 1137361 w 1604187"/>
                <a:gd name="connsiteY51" fmla="*/ 1663602 h 3955299"/>
                <a:gd name="connsiteX52" fmla="*/ 1154336 w 1604187"/>
                <a:gd name="connsiteY52" fmla="*/ 1689066 h 3955299"/>
                <a:gd name="connsiteX53" fmla="*/ 1120385 w 1604187"/>
                <a:gd name="connsiteY53" fmla="*/ 1706041 h 3955299"/>
                <a:gd name="connsiteX54" fmla="*/ 1128873 w 1604187"/>
                <a:gd name="connsiteY54" fmla="*/ 1739992 h 3955299"/>
                <a:gd name="connsiteX55" fmla="*/ 1120385 w 1604187"/>
                <a:gd name="connsiteY55" fmla="*/ 1765456 h 3955299"/>
                <a:gd name="connsiteX56" fmla="*/ 1103410 w 1604187"/>
                <a:gd name="connsiteY56" fmla="*/ 1765456 h 3955299"/>
                <a:gd name="connsiteX57" fmla="*/ 1120385 w 1604187"/>
                <a:gd name="connsiteY57" fmla="*/ 1782431 h 3955299"/>
                <a:gd name="connsiteX58" fmla="*/ 1137361 w 1604187"/>
                <a:gd name="connsiteY58" fmla="*/ 1765456 h 3955299"/>
                <a:gd name="connsiteX59" fmla="*/ 1145849 w 1604187"/>
                <a:gd name="connsiteY59" fmla="*/ 1773943 h 3955299"/>
                <a:gd name="connsiteX60" fmla="*/ 1128873 w 1604187"/>
                <a:gd name="connsiteY60" fmla="*/ 1790919 h 3955299"/>
                <a:gd name="connsiteX61" fmla="*/ 1120385 w 1604187"/>
                <a:gd name="connsiteY61" fmla="*/ 1782431 h 3955299"/>
                <a:gd name="connsiteX62" fmla="*/ 1120385 w 1604187"/>
                <a:gd name="connsiteY62" fmla="*/ 1799407 h 3955299"/>
                <a:gd name="connsiteX63" fmla="*/ 1120385 w 1604187"/>
                <a:gd name="connsiteY63" fmla="*/ 1782431 h 3955299"/>
                <a:gd name="connsiteX64" fmla="*/ 1086434 w 1604187"/>
                <a:gd name="connsiteY64" fmla="*/ 1782431 h 3955299"/>
                <a:gd name="connsiteX65" fmla="*/ 1077946 w 1604187"/>
                <a:gd name="connsiteY65" fmla="*/ 1790919 h 3955299"/>
                <a:gd name="connsiteX66" fmla="*/ 1094922 w 1604187"/>
                <a:gd name="connsiteY66" fmla="*/ 1807894 h 3955299"/>
                <a:gd name="connsiteX67" fmla="*/ 1077946 w 1604187"/>
                <a:gd name="connsiteY67" fmla="*/ 1807894 h 3955299"/>
                <a:gd name="connsiteX68" fmla="*/ 1069459 w 1604187"/>
                <a:gd name="connsiteY68" fmla="*/ 1833358 h 3955299"/>
                <a:gd name="connsiteX69" fmla="*/ 1077946 w 1604187"/>
                <a:gd name="connsiteY69" fmla="*/ 1824870 h 3955299"/>
                <a:gd name="connsiteX70" fmla="*/ 1060971 w 1604187"/>
                <a:gd name="connsiteY70" fmla="*/ 1824870 h 3955299"/>
                <a:gd name="connsiteX71" fmla="*/ 1060971 w 1604187"/>
                <a:gd name="connsiteY71" fmla="*/ 1807894 h 3955299"/>
                <a:gd name="connsiteX72" fmla="*/ 1060971 w 1604187"/>
                <a:gd name="connsiteY72" fmla="*/ 1841845 h 3955299"/>
                <a:gd name="connsiteX73" fmla="*/ 1043995 w 1604187"/>
                <a:gd name="connsiteY73" fmla="*/ 1841845 h 3955299"/>
                <a:gd name="connsiteX74" fmla="*/ 1027020 w 1604187"/>
                <a:gd name="connsiteY74" fmla="*/ 1858821 h 3955299"/>
                <a:gd name="connsiteX75" fmla="*/ 1043995 w 1604187"/>
                <a:gd name="connsiteY75" fmla="*/ 1858821 h 3955299"/>
                <a:gd name="connsiteX76" fmla="*/ 1018532 w 1604187"/>
                <a:gd name="connsiteY76" fmla="*/ 1884284 h 3955299"/>
                <a:gd name="connsiteX77" fmla="*/ 976093 w 1604187"/>
                <a:gd name="connsiteY77" fmla="*/ 1875797 h 3955299"/>
                <a:gd name="connsiteX78" fmla="*/ 976093 w 1604187"/>
                <a:gd name="connsiteY78" fmla="*/ 1918235 h 3955299"/>
                <a:gd name="connsiteX79" fmla="*/ 908191 w 1604187"/>
                <a:gd name="connsiteY79" fmla="*/ 1986138 h 3955299"/>
                <a:gd name="connsiteX80" fmla="*/ 857264 w 1604187"/>
                <a:gd name="connsiteY80" fmla="*/ 1986138 h 3955299"/>
                <a:gd name="connsiteX81" fmla="*/ 848777 w 1604187"/>
                <a:gd name="connsiteY81" fmla="*/ 2028576 h 3955299"/>
                <a:gd name="connsiteX82" fmla="*/ 840289 w 1604187"/>
                <a:gd name="connsiteY82" fmla="*/ 2020089 h 3955299"/>
                <a:gd name="connsiteX83" fmla="*/ 823313 w 1604187"/>
                <a:gd name="connsiteY83" fmla="*/ 2054040 h 3955299"/>
                <a:gd name="connsiteX84" fmla="*/ 789362 w 1604187"/>
                <a:gd name="connsiteY84" fmla="*/ 2054040 h 3955299"/>
                <a:gd name="connsiteX85" fmla="*/ 763899 w 1604187"/>
                <a:gd name="connsiteY85" fmla="*/ 2071015 h 3955299"/>
                <a:gd name="connsiteX86" fmla="*/ 738436 w 1604187"/>
                <a:gd name="connsiteY86" fmla="*/ 2062527 h 3955299"/>
                <a:gd name="connsiteX87" fmla="*/ 721460 w 1604187"/>
                <a:gd name="connsiteY87" fmla="*/ 2079503 h 3955299"/>
                <a:gd name="connsiteX88" fmla="*/ 687509 w 1604187"/>
                <a:gd name="connsiteY88" fmla="*/ 2062527 h 3955299"/>
                <a:gd name="connsiteX89" fmla="*/ 670534 w 1604187"/>
                <a:gd name="connsiteY89" fmla="*/ 2096478 h 3955299"/>
                <a:gd name="connsiteX90" fmla="*/ 645070 w 1604187"/>
                <a:gd name="connsiteY90" fmla="*/ 2087991 h 3955299"/>
                <a:gd name="connsiteX91" fmla="*/ 645070 w 1604187"/>
                <a:gd name="connsiteY91" fmla="*/ 2071015 h 3955299"/>
                <a:gd name="connsiteX92" fmla="*/ 628095 w 1604187"/>
                <a:gd name="connsiteY92" fmla="*/ 2104966 h 3955299"/>
                <a:gd name="connsiteX93" fmla="*/ 611119 w 1604187"/>
                <a:gd name="connsiteY93" fmla="*/ 2087991 h 3955299"/>
                <a:gd name="connsiteX94" fmla="*/ 594144 w 1604187"/>
                <a:gd name="connsiteY94" fmla="*/ 2104966 h 3955299"/>
                <a:gd name="connsiteX95" fmla="*/ 619607 w 1604187"/>
                <a:gd name="connsiteY95" fmla="*/ 2104966 h 3955299"/>
                <a:gd name="connsiteX96" fmla="*/ 602631 w 1604187"/>
                <a:gd name="connsiteY96" fmla="*/ 2121942 h 3955299"/>
                <a:gd name="connsiteX97" fmla="*/ 585656 w 1604187"/>
                <a:gd name="connsiteY97" fmla="*/ 2113454 h 3955299"/>
                <a:gd name="connsiteX98" fmla="*/ 1145849 w 1604187"/>
                <a:gd name="connsiteY98" fmla="*/ 1655115 h 3955299"/>
                <a:gd name="connsiteX99" fmla="*/ 1145849 w 1604187"/>
                <a:gd name="connsiteY99" fmla="*/ 1655115 h 3955299"/>
                <a:gd name="connsiteX100" fmla="*/ 1332579 w 1604187"/>
                <a:gd name="connsiteY100" fmla="*/ 1391994 h 3955299"/>
                <a:gd name="connsiteX101" fmla="*/ 1315604 w 1604187"/>
                <a:gd name="connsiteY101" fmla="*/ 1391994 h 3955299"/>
                <a:gd name="connsiteX102" fmla="*/ 1332579 w 1604187"/>
                <a:gd name="connsiteY102" fmla="*/ 1408969 h 3955299"/>
                <a:gd name="connsiteX103" fmla="*/ 1324092 w 1604187"/>
                <a:gd name="connsiteY103" fmla="*/ 1434433 h 3955299"/>
                <a:gd name="connsiteX104" fmla="*/ 1307116 w 1604187"/>
                <a:gd name="connsiteY104" fmla="*/ 1434433 h 3955299"/>
                <a:gd name="connsiteX105" fmla="*/ 1324092 w 1604187"/>
                <a:gd name="connsiteY105" fmla="*/ 1468384 h 3955299"/>
                <a:gd name="connsiteX106" fmla="*/ 1307116 w 1604187"/>
                <a:gd name="connsiteY106" fmla="*/ 1485359 h 3955299"/>
                <a:gd name="connsiteX107" fmla="*/ 1298628 w 1604187"/>
                <a:gd name="connsiteY107" fmla="*/ 1476872 h 3955299"/>
                <a:gd name="connsiteX108" fmla="*/ 1273165 w 1604187"/>
                <a:gd name="connsiteY108" fmla="*/ 1510823 h 3955299"/>
                <a:gd name="connsiteX109" fmla="*/ 1256189 w 1604187"/>
                <a:gd name="connsiteY109" fmla="*/ 1510823 h 3955299"/>
                <a:gd name="connsiteX110" fmla="*/ 1273165 w 1604187"/>
                <a:gd name="connsiteY110" fmla="*/ 1527798 h 3955299"/>
                <a:gd name="connsiteX111" fmla="*/ 1247702 w 1604187"/>
                <a:gd name="connsiteY111" fmla="*/ 1519310 h 3955299"/>
                <a:gd name="connsiteX112" fmla="*/ 1222238 w 1604187"/>
                <a:gd name="connsiteY112" fmla="*/ 1553261 h 3955299"/>
                <a:gd name="connsiteX113" fmla="*/ 1213751 w 1604187"/>
                <a:gd name="connsiteY113" fmla="*/ 1595700 h 3955299"/>
                <a:gd name="connsiteX114" fmla="*/ 1179800 w 1604187"/>
                <a:gd name="connsiteY114" fmla="*/ 1612676 h 3955299"/>
                <a:gd name="connsiteX115" fmla="*/ 1179800 w 1604187"/>
                <a:gd name="connsiteY115" fmla="*/ 1629651 h 3955299"/>
                <a:gd name="connsiteX116" fmla="*/ 1162824 w 1604187"/>
                <a:gd name="connsiteY116" fmla="*/ 1629651 h 3955299"/>
                <a:gd name="connsiteX117" fmla="*/ 1171312 w 1604187"/>
                <a:gd name="connsiteY117" fmla="*/ 1655115 h 3955299"/>
                <a:gd name="connsiteX118" fmla="*/ 1137361 w 1604187"/>
                <a:gd name="connsiteY118" fmla="*/ 1672090 h 3955299"/>
                <a:gd name="connsiteX119" fmla="*/ 1162824 w 1604187"/>
                <a:gd name="connsiteY119" fmla="*/ 1646627 h 3955299"/>
                <a:gd name="connsiteX120" fmla="*/ 1145849 w 1604187"/>
                <a:gd name="connsiteY120" fmla="*/ 1655115 h 3955299"/>
                <a:gd name="connsiteX121" fmla="*/ 1298628 w 1604187"/>
                <a:gd name="connsiteY121" fmla="*/ 500778 h 3955299"/>
                <a:gd name="connsiteX122" fmla="*/ 1281653 w 1604187"/>
                <a:gd name="connsiteY122" fmla="*/ 517754 h 3955299"/>
                <a:gd name="connsiteX123" fmla="*/ 1239214 w 1604187"/>
                <a:gd name="connsiteY123" fmla="*/ 526242 h 3955299"/>
                <a:gd name="connsiteX124" fmla="*/ 1247702 w 1604187"/>
                <a:gd name="connsiteY124" fmla="*/ 551705 h 3955299"/>
                <a:gd name="connsiteX125" fmla="*/ 1239214 w 1604187"/>
                <a:gd name="connsiteY125" fmla="*/ 543217 h 3955299"/>
                <a:gd name="connsiteX126" fmla="*/ 1213751 w 1604187"/>
                <a:gd name="connsiteY126" fmla="*/ 585656 h 3955299"/>
                <a:gd name="connsiteX127" fmla="*/ 1188287 w 1604187"/>
                <a:gd name="connsiteY127" fmla="*/ 594144 h 3955299"/>
                <a:gd name="connsiteX128" fmla="*/ 1179800 w 1604187"/>
                <a:gd name="connsiteY128" fmla="*/ 568680 h 3955299"/>
                <a:gd name="connsiteX129" fmla="*/ 1171312 w 1604187"/>
                <a:gd name="connsiteY129" fmla="*/ 594144 h 3955299"/>
                <a:gd name="connsiteX130" fmla="*/ 1188287 w 1604187"/>
                <a:gd name="connsiteY130" fmla="*/ 594144 h 3955299"/>
                <a:gd name="connsiteX131" fmla="*/ 1120385 w 1604187"/>
                <a:gd name="connsiteY131" fmla="*/ 653558 h 3955299"/>
                <a:gd name="connsiteX132" fmla="*/ 1120385 w 1604187"/>
                <a:gd name="connsiteY132" fmla="*/ 670534 h 3955299"/>
                <a:gd name="connsiteX133" fmla="*/ 1094922 w 1604187"/>
                <a:gd name="connsiteY133" fmla="*/ 695997 h 3955299"/>
                <a:gd name="connsiteX134" fmla="*/ 1103410 w 1604187"/>
                <a:gd name="connsiteY134" fmla="*/ 704485 h 3955299"/>
                <a:gd name="connsiteX135" fmla="*/ 1077946 w 1604187"/>
                <a:gd name="connsiteY135" fmla="*/ 712972 h 3955299"/>
                <a:gd name="connsiteX136" fmla="*/ 1077946 w 1604187"/>
                <a:gd name="connsiteY136" fmla="*/ 729948 h 3955299"/>
                <a:gd name="connsiteX137" fmla="*/ 1094922 w 1604187"/>
                <a:gd name="connsiteY137" fmla="*/ 746924 h 3955299"/>
                <a:gd name="connsiteX138" fmla="*/ 1103410 w 1604187"/>
                <a:gd name="connsiteY138" fmla="*/ 738436 h 3955299"/>
                <a:gd name="connsiteX139" fmla="*/ 1111897 w 1604187"/>
                <a:gd name="connsiteY139" fmla="*/ 763899 h 3955299"/>
                <a:gd name="connsiteX140" fmla="*/ 1188287 w 1604187"/>
                <a:gd name="connsiteY140" fmla="*/ 806338 h 3955299"/>
                <a:gd name="connsiteX141" fmla="*/ 1230726 w 1604187"/>
                <a:gd name="connsiteY141" fmla="*/ 899703 h 3955299"/>
                <a:gd name="connsiteX142" fmla="*/ 1247702 w 1604187"/>
                <a:gd name="connsiteY142" fmla="*/ 984581 h 3955299"/>
                <a:gd name="connsiteX143" fmla="*/ 1298628 w 1604187"/>
                <a:gd name="connsiteY143" fmla="*/ 1018532 h 3955299"/>
                <a:gd name="connsiteX144" fmla="*/ 1298628 w 1604187"/>
                <a:gd name="connsiteY144" fmla="*/ 1035508 h 3955299"/>
                <a:gd name="connsiteX145" fmla="*/ 1341067 w 1604187"/>
                <a:gd name="connsiteY145" fmla="*/ 1077946 h 3955299"/>
                <a:gd name="connsiteX146" fmla="*/ 1341067 w 1604187"/>
                <a:gd name="connsiteY146" fmla="*/ 1103410 h 3955299"/>
                <a:gd name="connsiteX147" fmla="*/ 1273165 w 1604187"/>
                <a:gd name="connsiteY147" fmla="*/ 1077946 h 3955299"/>
                <a:gd name="connsiteX148" fmla="*/ 1256189 w 1604187"/>
                <a:gd name="connsiteY148" fmla="*/ 1094922 h 3955299"/>
                <a:gd name="connsiteX149" fmla="*/ 1290141 w 1604187"/>
                <a:gd name="connsiteY149" fmla="*/ 1120385 h 3955299"/>
                <a:gd name="connsiteX150" fmla="*/ 1290141 w 1604187"/>
                <a:gd name="connsiteY150" fmla="*/ 1120385 h 3955299"/>
                <a:gd name="connsiteX151" fmla="*/ 1349555 w 1604187"/>
                <a:gd name="connsiteY151" fmla="*/ 1171312 h 3955299"/>
                <a:gd name="connsiteX152" fmla="*/ 1349555 w 1604187"/>
                <a:gd name="connsiteY152" fmla="*/ 1205263 h 3955299"/>
                <a:gd name="connsiteX153" fmla="*/ 1366530 w 1604187"/>
                <a:gd name="connsiteY153" fmla="*/ 1222238 h 3955299"/>
                <a:gd name="connsiteX154" fmla="*/ 1341067 w 1604187"/>
                <a:gd name="connsiteY154" fmla="*/ 1196775 h 3955299"/>
                <a:gd name="connsiteX155" fmla="*/ 1256189 w 1604187"/>
                <a:gd name="connsiteY155" fmla="*/ 1222238 h 3955299"/>
                <a:gd name="connsiteX156" fmla="*/ 1324092 w 1604187"/>
                <a:gd name="connsiteY156" fmla="*/ 1290141 h 3955299"/>
                <a:gd name="connsiteX157" fmla="*/ 1349555 w 1604187"/>
                <a:gd name="connsiteY157" fmla="*/ 1290141 h 3955299"/>
                <a:gd name="connsiteX158" fmla="*/ 1366530 w 1604187"/>
                <a:gd name="connsiteY158" fmla="*/ 1307116 h 3955299"/>
                <a:gd name="connsiteX159" fmla="*/ 1332579 w 1604187"/>
                <a:gd name="connsiteY159" fmla="*/ 1324092 h 3955299"/>
                <a:gd name="connsiteX160" fmla="*/ 1349555 w 1604187"/>
                <a:gd name="connsiteY160" fmla="*/ 1341067 h 3955299"/>
                <a:gd name="connsiteX161" fmla="*/ 1349555 w 1604187"/>
                <a:gd name="connsiteY161" fmla="*/ 1383506 h 3955299"/>
                <a:gd name="connsiteX162" fmla="*/ 1298628 w 1604187"/>
                <a:gd name="connsiteY162" fmla="*/ 500778 h 3955299"/>
                <a:gd name="connsiteX163" fmla="*/ 1298628 w 1604187"/>
                <a:gd name="connsiteY163" fmla="*/ 500778 h 3955299"/>
                <a:gd name="connsiteX164" fmla="*/ 1298628 w 1604187"/>
                <a:gd name="connsiteY164" fmla="*/ 500778 h 3955299"/>
                <a:gd name="connsiteX165" fmla="*/ 1298628 w 1604187"/>
                <a:gd name="connsiteY165" fmla="*/ 500778 h 3955299"/>
                <a:gd name="connsiteX166" fmla="*/ 1383506 w 1604187"/>
                <a:gd name="connsiteY166" fmla="*/ 186731 h 3955299"/>
                <a:gd name="connsiteX167" fmla="*/ 1358043 w 1604187"/>
                <a:gd name="connsiteY167" fmla="*/ 212194 h 3955299"/>
                <a:gd name="connsiteX168" fmla="*/ 1358043 w 1604187"/>
                <a:gd name="connsiteY168" fmla="*/ 229170 h 3955299"/>
                <a:gd name="connsiteX169" fmla="*/ 1349555 w 1604187"/>
                <a:gd name="connsiteY169" fmla="*/ 220682 h 3955299"/>
                <a:gd name="connsiteX170" fmla="*/ 1332579 w 1604187"/>
                <a:gd name="connsiteY170" fmla="*/ 237657 h 3955299"/>
                <a:gd name="connsiteX171" fmla="*/ 1324092 w 1604187"/>
                <a:gd name="connsiteY171" fmla="*/ 229170 h 3955299"/>
                <a:gd name="connsiteX172" fmla="*/ 1324092 w 1604187"/>
                <a:gd name="connsiteY172" fmla="*/ 246145 h 3955299"/>
                <a:gd name="connsiteX173" fmla="*/ 1273165 w 1604187"/>
                <a:gd name="connsiteY173" fmla="*/ 263121 h 3955299"/>
                <a:gd name="connsiteX174" fmla="*/ 1264677 w 1604187"/>
                <a:gd name="connsiteY174" fmla="*/ 254633 h 3955299"/>
                <a:gd name="connsiteX175" fmla="*/ 1264677 w 1604187"/>
                <a:gd name="connsiteY175" fmla="*/ 237657 h 3955299"/>
                <a:gd name="connsiteX176" fmla="*/ 1307116 w 1604187"/>
                <a:gd name="connsiteY176" fmla="*/ 229170 h 3955299"/>
                <a:gd name="connsiteX177" fmla="*/ 1307116 w 1604187"/>
                <a:gd name="connsiteY177" fmla="*/ 195219 h 3955299"/>
                <a:gd name="connsiteX178" fmla="*/ 1324092 w 1604187"/>
                <a:gd name="connsiteY178" fmla="*/ 195219 h 3955299"/>
                <a:gd name="connsiteX179" fmla="*/ 1281653 w 1604187"/>
                <a:gd name="connsiteY179" fmla="*/ 186731 h 3955299"/>
                <a:gd name="connsiteX180" fmla="*/ 1273165 w 1604187"/>
                <a:gd name="connsiteY180" fmla="*/ 161268 h 3955299"/>
                <a:gd name="connsiteX181" fmla="*/ 1298628 w 1604187"/>
                <a:gd name="connsiteY181" fmla="*/ 152780 h 3955299"/>
                <a:gd name="connsiteX182" fmla="*/ 1315604 w 1604187"/>
                <a:gd name="connsiteY182" fmla="*/ 118829 h 3955299"/>
                <a:gd name="connsiteX183" fmla="*/ 1332579 w 1604187"/>
                <a:gd name="connsiteY183" fmla="*/ 118829 h 3955299"/>
                <a:gd name="connsiteX184" fmla="*/ 1349555 w 1604187"/>
                <a:gd name="connsiteY184" fmla="*/ 84878 h 3955299"/>
                <a:gd name="connsiteX185" fmla="*/ 1341067 w 1604187"/>
                <a:gd name="connsiteY185" fmla="*/ 76390 h 3955299"/>
                <a:gd name="connsiteX186" fmla="*/ 1358043 w 1604187"/>
                <a:gd name="connsiteY186" fmla="*/ 76390 h 3955299"/>
                <a:gd name="connsiteX187" fmla="*/ 1375018 w 1604187"/>
                <a:gd name="connsiteY187" fmla="*/ 42439 h 3955299"/>
                <a:gd name="connsiteX188" fmla="*/ 1332579 w 1604187"/>
                <a:gd name="connsiteY188" fmla="*/ 0 h 3955299"/>
                <a:gd name="connsiteX189" fmla="*/ 1256189 w 1604187"/>
                <a:gd name="connsiteY189" fmla="*/ 0 h 3955299"/>
                <a:gd name="connsiteX190" fmla="*/ 1256189 w 1604187"/>
                <a:gd name="connsiteY190" fmla="*/ 16976 h 3955299"/>
                <a:gd name="connsiteX191" fmla="*/ 1239214 w 1604187"/>
                <a:gd name="connsiteY191" fmla="*/ 16976 h 3955299"/>
                <a:gd name="connsiteX192" fmla="*/ 1205263 w 1604187"/>
                <a:gd name="connsiteY192" fmla="*/ 84878 h 3955299"/>
                <a:gd name="connsiteX193" fmla="*/ 1171312 w 1604187"/>
                <a:gd name="connsiteY193" fmla="*/ 101853 h 3955299"/>
                <a:gd name="connsiteX194" fmla="*/ 1162824 w 1604187"/>
                <a:gd name="connsiteY194" fmla="*/ 93365 h 3955299"/>
                <a:gd name="connsiteX195" fmla="*/ 1111897 w 1604187"/>
                <a:gd name="connsiteY195" fmla="*/ 118829 h 3955299"/>
                <a:gd name="connsiteX196" fmla="*/ 1111897 w 1604187"/>
                <a:gd name="connsiteY196" fmla="*/ 135804 h 3955299"/>
                <a:gd name="connsiteX197" fmla="*/ 1094922 w 1604187"/>
                <a:gd name="connsiteY197" fmla="*/ 135804 h 3955299"/>
                <a:gd name="connsiteX198" fmla="*/ 1094922 w 1604187"/>
                <a:gd name="connsiteY198" fmla="*/ 178243 h 3955299"/>
                <a:gd name="connsiteX199" fmla="*/ 1052483 w 1604187"/>
                <a:gd name="connsiteY199" fmla="*/ 220682 h 3955299"/>
                <a:gd name="connsiteX200" fmla="*/ 1027020 w 1604187"/>
                <a:gd name="connsiteY200" fmla="*/ 212194 h 3955299"/>
                <a:gd name="connsiteX201" fmla="*/ 1010044 w 1604187"/>
                <a:gd name="connsiteY201" fmla="*/ 246145 h 3955299"/>
                <a:gd name="connsiteX202" fmla="*/ 967605 w 1604187"/>
                <a:gd name="connsiteY202" fmla="*/ 203706 h 3955299"/>
                <a:gd name="connsiteX203" fmla="*/ 950630 w 1604187"/>
                <a:gd name="connsiteY203" fmla="*/ 220682 h 3955299"/>
                <a:gd name="connsiteX204" fmla="*/ 950630 w 1604187"/>
                <a:gd name="connsiteY204" fmla="*/ 254633 h 3955299"/>
                <a:gd name="connsiteX205" fmla="*/ 942142 w 1604187"/>
                <a:gd name="connsiteY205" fmla="*/ 246145 h 3955299"/>
                <a:gd name="connsiteX206" fmla="*/ 925167 w 1604187"/>
                <a:gd name="connsiteY206" fmla="*/ 280096 h 3955299"/>
                <a:gd name="connsiteX207" fmla="*/ 942142 w 1604187"/>
                <a:gd name="connsiteY207" fmla="*/ 314047 h 3955299"/>
                <a:gd name="connsiteX208" fmla="*/ 959118 w 1604187"/>
                <a:gd name="connsiteY208" fmla="*/ 305560 h 3955299"/>
                <a:gd name="connsiteX209" fmla="*/ 959118 w 1604187"/>
                <a:gd name="connsiteY209" fmla="*/ 331023 h 3955299"/>
                <a:gd name="connsiteX210" fmla="*/ 1018532 w 1604187"/>
                <a:gd name="connsiteY210" fmla="*/ 347998 h 3955299"/>
                <a:gd name="connsiteX211" fmla="*/ 1043995 w 1604187"/>
                <a:gd name="connsiteY211" fmla="*/ 339511 h 3955299"/>
                <a:gd name="connsiteX212" fmla="*/ 1077946 w 1604187"/>
                <a:gd name="connsiteY212" fmla="*/ 381950 h 3955299"/>
                <a:gd name="connsiteX213" fmla="*/ 1086434 w 1604187"/>
                <a:gd name="connsiteY213" fmla="*/ 373462 h 3955299"/>
                <a:gd name="connsiteX214" fmla="*/ 1086434 w 1604187"/>
                <a:gd name="connsiteY214" fmla="*/ 390437 h 3955299"/>
                <a:gd name="connsiteX215" fmla="*/ 1060971 w 1604187"/>
                <a:gd name="connsiteY215" fmla="*/ 398925 h 3955299"/>
                <a:gd name="connsiteX216" fmla="*/ 1052483 w 1604187"/>
                <a:gd name="connsiteY216" fmla="*/ 415901 h 3955299"/>
                <a:gd name="connsiteX217" fmla="*/ 1060971 w 1604187"/>
                <a:gd name="connsiteY217" fmla="*/ 441364 h 3955299"/>
                <a:gd name="connsiteX218" fmla="*/ 1077946 w 1604187"/>
                <a:gd name="connsiteY218" fmla="*/ 441364 h 3955299"/>
                <a:gd name="connsiteX219" fmla="*/ 1094922 w 1604187"/>
                <a:gd name="connsiteY219" fmla="*/ 466827 h 3955299"/>
                <a:gd name="connsiteX220" fmla="*/ 1137361 w 1604187"/>
                <a:gd name="connsiteY220" fmla="*/ 458339 h 3955299"/>
                <a:gd name="connsiteX221" fmla="*/ 1137361 w 1604187"/>
                <a:gd name="connsiteY221" fmla="*/ 432876 h 3955299"/>
                <a:gd name="connsiteX222" fmla="*/ 1154336 w 1604187"/>
                <a:gd name="connsiteY222" fmla="*/ 432876 h 3955299"/>
                <a:gd name="connsiteX223" fmla="*/ 1179800 w 1604187"/>
                <a:gd name="connsiteY223" fmla="*/ 407413 h 3955299"/>
                <a:gd name="connsiteX224" fmla="*/ 1179800 w 1604187"/>
                <a:gd name="connsiteY224" fmla="*/ 390437 h 3955299"/>
                <a:gd name="connsiteX225" fmla="*/ 1230726 w 1604187"/>
                <a:gd name="connsiteY225" fmla="*/ 373462 h 3955299"/>
                <a:gd name="connsiteX226" fmla="*/ 1281653 w 1604187"/>
                <a:gd name="connsiteY226" fmla="*/ 407413 h 3955299"/>
                <a:gd name="connsiteX227" fmla="*/ 1290141 w 1604187"/>
                <a:gd name="connsiteY227" fmla="*/ 398925 h 3955299"/>
                <a:gd name="connsiteX228" fmla="*/ 1307116 w 1604187"/>
                <a:gd name="connsiteY228" fmla="*/ 424388 h 3955299"/>
                <a:gd name="connsiteX229" fmla="*/ 1358043 w 1604187"/>
                <a:gd name="connsiteY229" fmla="*/ 407413 h 3955299"/>
                <a:gd name="connsiteX230" fmla="*/ 1375018 w 1604187"/>
                <a:gd name="connsiteY230" fmla="*/ 424388 h 3955299"/>
                <a:gd name="connsiteX231" fmla="*/ 1417457 w 1604187"/>
                <a:gd name="connsiteY231" fmla="*/ 432876 h 3955299"/>
                <a:gd name="connsiteX232" fmla="*/ 1391994 w 1604187"/>
                <a:gd name="connsiteY232" fmla="*/ 475315 h 3955299"/>
                <a:gd name="connsiteX233" fmla="*/ 1408969 w 1604187"/>
                <a:gd name="connsiteY233" fmla="*/ 466827 h 3955299"/>
                <a:gd name="connsiteX234" fmla="*/ 1400482 w 1604187"/>
                <a:gd name="connsiteY234" fmla="*/ 492290 h 3955299"/>
                <a:gd name="connsiteX235" fmla="*/ 1391994 w 1604187"/>
                <a:gd name="connsiteY235" fmla="*/ 483803 h 3955299"/>
                <a:gd name="connsiteX236" fmla="*/ 1375018 w 1604187"/>
                <a:gd name="connsiteY236" fmla="*/ 500778 h 3955299"/>
                <a:gd name="connsiteX237" fmla="*/ 1341067 w 1604187"/>
                <a:gd name="connsiteY237" fmla="*/ 483803 h 3955299"/>
                <a:gd name="connsiteX238" fmla="*/ 1307116 w 1604187"/>
                <a:gd name="connsiteY238" fmla="*/ 509266 h 3955299"/>
                <a:gd name="connsiteX239" fmla="*/ 1298628 w 1604187"/>
                <a:gd name="connsiteY239" fmla="*/ 500778 h 3955299"/>
                <a:gd name="connsiteX240" fmla="*/ 1298628 w 1604187"/>
                <a:gd name="connsiteY240" fmla="*/ 500778 h 3955299"/>
                <a:gd name="connsiteX241" fmla="*/ 1298628 w 1604187"/>
                <a:gd name="connsiteY241" fmla="*/ 500778 h 3955299"/>
                <a:gd name="connsiteX242" fmla="*/ 1332579 w 1604187"/>
                <a:gd name="connsiteY242" fmla="*/ 1391994 h 3955299"/>
                <a:gd name="connsiteX243" fmla="*/ 1332579 w 1604187"/>
                <a:gd name="connsiteY243" fmla="*/ 1391994 h 3955299"/>
                <a:gd name="connsiteX244" fmla="*/ 1332579 w 1604187"/>
                <a:gd name="connsiteY244" fmla="*/ 1391994 h 3955299"/>
                <a:gd name="connsiteX245" fmla="*/ 1332579 w 1604187"/>
                <a:gd name="connsiteY245" fmla="*/ 1391994 h 3955299"/>
                <a:gd name="connsiteX246" fmla="*/ 1332579 w 1604187"/>
                <a:gd name="connsiteY246" fmla="*/ 1391994 h 3955299"/>
                <a:gd name="connsiteX247" fmla="*/ 1332579 w 1604187"/>
                <a:gd name="connsiteY247" fmla="*/ 1391994 h 3955299"/>
                <a:gd name="connsiteX248" fmla="*/ 1349555 w 1604187"/>
                <a:gd name="connsiteY248" fmla="*/ 1383506 h 3955299"/>
                <a:gd name="connsiteX249" fmla="*/ 1332579 w 1604187"/>
                <a:gd name="connsiteY249" fmla="*/ 1391994 h 3955299"/>
                <a:gd name="connsiteX250" fmla="*/ 1349555 w 1604187"/>
                <a:gd name="connsiteY250" fmla="*/ 1383506 h 3955299"/>
                <a:gd name="connsiteX251" fmla="*/ 1349555 w 1604187"/>
                <a:gd name="connsiteY251" fmla="*/ 1383506 h 3955299"/>
                <a:gd name="connsiteX252" fmla="*/ 1366530 w 1604187"/>
                <a:gd name="connsiteY252" fmla="*/ 1290141 h 3955299"/>
                <a:gd name="connsiteX253" fmla="*/ 1366530 w 1604187"/>
                <a:gd name="connsiteY253" fmla="*/ 1290141 h 3955299"/>
                <a:gd name="connsiteX254" fmla="*/ 1366530 w 1604187"/>
                <a:gd name="connsiteY254" fmla="*/ 1290141 h 3955299"/>
                <a:gd name="connsiteX255" fmla="*/ 1366530 w 1604187"/>
                <a:gd name="connsiteY255" fmla="*/ 1290141 h 3955299"/>
                <a:gd name="connsiteX256" fmla="*/ 1366530 w 1604187"/>
                <a:gd name="connsiteY256" fmla="*/ 1290141 h 3955299"/>
                <a:gd name="connsiteX257" fmla="*/ 1366530 w 1604187"/>
                <a:gd name="connsiteY257" fmla="*/ 1290141 h 3955299"/>
                <a:gd name="connsiteX258" fmla="*/ 1383506 w 1604187"/>
                <a:gd name="connsiteY258" fmla="*/ 1298628 h 3955299"/>
                <a:gd name="connsiteX259" fmla="*/ 1366530 w 1604187"/>
                <a:gd name="connsiteY259" fmla="*/ 1290141 h 3955299"/>
                <a:gd name="connsiteX260" fmla="*/ 1366530 w 1604187"/>
                <a:gd name="connsiteY260" fmla="*/ 1290141 h 3955299"/>
                <a:gd name="connsiteX261" fmla="*/ 1349555 w 1604187"/>
                <a:gd name="connsiteY261" fmla="*/ 1290141 h 3955299"/>
                <a:gd name="connsiteX262" fmla="*/ 1341067 w 1604187"/>
                <a:gd name="connsiteY262" fmla="*/ 1273165 h 3955299"/>
                <a:gd name="connsiteX263" fmla="*/ 1375018 w 1604187"/>
                <a:gd name="connsiteY263" fmla="*/ 1273165 h 3955299"/>
                <a:gd name="connsiteX264" fmla="*/ 1383506 w 1604187"/>
                <a:gd name="connsiteY264" fmla="*/ 1298628 h 3955299"/>
                <a:gd name="connsiteX265" fmla="*/ 1383506 w 1604187"/>
                <a:gd name="connsiteY265" fmla="*/ 1298628 h 3955299"/>
                <a:gd name="connsiteX266" fmla="*/ 1383506 w 1604187"/>
                <a:gd name="connsiteY266" fmla="*/ 1298628 h 3955299"/>
                <a:gd name="connsiteX267" fmla="*/ 1383506 w 1604187"/>
                <a:gd name="connsiteY267" fmla="*/ 1264677 h 3955299"/>
                <a:gd name="connsiteX268" fmla="*/ 1391994 w 1604187"/>
                <a:gd name="connsiteY268" fmla="*/ 1256190 h 3955299"/>
                <a:gd name="connsiteX269" fmla="*/ 1383506 w 1604187"/>
                <a:gd name="connsiteY269" fmla="*/ 1264677 h 3955299"/>
                <a:gd name="connsiteX270" fmla="*/ 1383506 w 1604187"/>
                <a:gd name="connsiteY270" fmla="*/ 1264677 h 3955299"/>
                <a:gd name="connsiteX271" fmla="*/ 1375018 w 1604187"/>
                <a:gd name="connsiteY271" fmla="*/ 1256190 h 3955299"/>
                <a:gd name="connsiteX272" fmla="*/ 1383506 w 1604187"/>
                <a:gd name="connsiteY272" fmla="*/ 1264677 h 3955299"/>
                <a:gd name="connsiteX273" fmla="*/ 1383506 w 1604187"/>
                <a:gd name="connsiteY273" fmla="*/ 186731 h 3955299"/>
                <a:gd name="connsiteX274" fmla="*/ 1383506 w 1604187"/>
                <a:gd name="connsiteY274" fmla="*/ 186731 h 3955299"/>
                <a:gd name="connsiteX275" fmla="*/ 1578725 w 1604187"/>
                <a:gd name="connsiteY275" fmla="*/ 93365 h 3955299"/>
                <a:gd name="connsiteX276" fmla="*/ 1578725 w 1604187"/>
                <a:gd name="connsiteY276" fmla="*/ 110341 h 3955299"/>
                <a:gd name="connsiteX277" fmla="*/ 1553261 w 1604187"/>
                <a:gd name="connsiteY277" fmla="*/ 135804 h 3955299"/>
                <a:gd name="connsiteX278" fmla="*/ 1476871 w 1604187"/>
                <a:gd name="connsiteY278" fmla="*/ 135804 h 3955299"/>
                <a:gd name="connsiteX279" fmla="*/ 1383506 w 1604187"/>
                <a:gd name="connsiteY279" fmla="*/ 186731 h 3955299"/>
                <a:gd name="connsiteX280" fmla="*/ 1391994 w 1604187"/>
                <a:gd name="connsiteY280" fmla="*/ 1205263 h 3955299"/>
                <a:gd name="connsiteX281" fmla="*/ 1391994 w 1604187"/>
                <a:gd name="connsiteY281" fmla="*/ 1205263 h 3955299"/>
                <a:gd name="connsiteX282" fmla="*/ 1391994 w 1604187"/>
                <a:gd name="connsiteY282" fmla="*/ 1205263 h 3955299"/>
                <a:gd name="connsiteX283" fmla="*/ 1400482 w 1604187"/>
                <a:gd name="connsiteY283" fmla="*/ 1213751 h 3955299"/>
                <a:gd name="connsiteX284" fmla="*/ 1391994 w 1604187"/>
                <a:gd name="connsiteY284" fmla="*/ 1205263 h 3955299"/>
                <a:gd name="connsiteX285" fmla="*/ 1408969 w 1604187"/>
                <a:gd name="connsiteY285" fmla="*/ 1196775 h 3955299"/>
                <a:gd name="connsiteX286" fmla="*/ 1408969 w 1604187"/>
                <a:gd name="connsiteY286" fmla="*/ 1196775 h 3955299"/>
                <a:gd name="connsiteX287" fmla="*/ 76390 w 1604187"/>
                <a:gd name="connsiteY287" fmla="*/ 2189844 h 3955299"/>
                <a:gd name="connsiteX288" fmla="*/ 76390 w 1604187"/>
                <a:gd name="connsiteY288" fmla="*/ 2189844 h 3955299"/>
                <a:gd name="connsiteX289" fmla="*/ 101853 w 1604187"/>
                <a:gd name="connsiteY289" fmla="*/ 2249258 h 3955299"/>
                <a:gd name="connsiteX290" fmla="*/ 101853 w 1604187"/>
                <a:gd name="connsiteY290" fmla="*/ 2249258 h 3955299"/>
                <a:gd name="connsiteX291" fmla="*/ 135804 w 1604187"/>
                <a:gd name="connsiteY291" fmla="*/ 2368087 h 3955299"/>
                <a:gd name="connsiteX292" fmla="*/ 135804 w 1604187"/>
                <a:gd name="connsiteY292" fmla="*/ 2368087 h 3955299"/>
                <a:gd name="connsiteX293" fmla="*/ 135804 w 1604187"/>
                <a:gd name="connsiteY293" fmla="*/ 3615789 h 3955299"/>
                <a:gd name="connsiteX294" fmla="*/ 178243 w 1604187"/>
                <a:gd name="connsiteY294" fmla="*/ 3598813 h 3955299"/>
                <a:gd name="connsiteX295" fmla="*/ 161268 w 1604187"/>
                <a:gd name="connsiteY295" fmla="*/ 3598813 h 3955299"/>
                <a:gd name="connsiteX296" fmla="*/ 144292 w 1604187"/>
                <a:gd name="connsiteY296" fmla="*/ 3624277 h 3955299"/>
                <a:gd name="connsiteX297" fmla="*/ 135804 w 1604187"/>
                <a:gd name="connsiteY297" fmla="*/ 3615789 h 3955299"/>
                <a:gd name="connsiteX298" fmla="*/ 152780 w 1604187"/>
                <a:gd name="connsiteY298" fmla="*/ 2546330 h 3955299"/>
                <a:gd name="connsiteX299" fmla="*/ 59414 w 1604187"/>
                <a:gd name="connsiteY299" fmla="*/ 2512379 h 3955299"/>
                <a:gd name="connsiteX300" fmla="*/ 59414 w 1604187"/>
                <a:gd name="connsiteY300" fmla="*/ 2427501 h 3955299"/>
                <a:gd name="connsiteX301" fmla="*/ 127316 w 1604187"/>
                <a:gd name="connsiteY301" fmla="*/ 2368087 h 3955299"/>
                <a:gd name="connsiteX302" fmla="*/ 263121 w 1604187"/>
                <a:gd name="connsiteY302" fmla="*/ 2342624 h 3955299"/>
                <a:gd name="connsiteX303" fmla="*/ 288584 w 1604187"/>
                <a:gd name="connsiteY303" fmla="*/ 2359599 h 3955299"/>
                <a:gd name="connsiteX304" fmla="*/ 297072 w 1604187"/>
                <a:gd name="connsiteY304" fmla="*/ 2393550 h 3955299"/>
                <a:gd name="connsiteX305" fmla="*/ 254633 w 1604187"/>
                <a:gd name="connsiteY305" fmla="*/ 2427501 h 3955299"/>
                <a:gd name="connsiteX306" fmla="*/ 237657 w 1604187"/>
                <a:gd name="connsiteY306" fmla="*/ 2486916 h 3955299"/>
                <a:gd name="connsiteX307" fmla="*/ 152780 w 1604187"/>
                <a:gd name="connsiteY307" fmla="*/ 2546330 h 3955299"/>
                <a:gd name="connsiteX308" fmla="*/ 186731 w 1604187"/>
                <a:gd name="connsiteY308" fmla="*/ 3564862 h 3955299"/>
                <a:gd name="connsiteX309" fmla="*/ 195219 w 1604187"/>
                <a:gd name="connsiteY309" fmla="*/ 3556374 h 3955299"/>
                <a:gd name="connsiteX310" fmla="*/ 186731 w 1604187"/>
                <a:gd name="connsiteY310" fmla="*/ 3564862 h 3955299"/>
                <a:gd name="connsiteX311" fmla="*/ 229170 w 1604187"/>
                <a:gd name="connsiteY311" fmla="*/ 2283209 h 3955299"/>
                <a:gd name="connsiteX312" fmla="*/ 229170 w 1604187"/>
                <a:gd name="connsiteY312" fmla="*/ 2283209 h 3955299"/>
                <a:gd name="connsiteX313" fmla="*/ 229170 w 1604187"/>
                <a:gd name="connsiteY313" fmla="*/ 2240771 h 3955299"/>
                <a:gd name="connsiteX314" fmla="*/ 229170 w 1604187"/>
                <a:gd name="connsiteY314" fmla="*/ 2240771 h 3955299"/>
                <a:gd name="connsiteX315" fmla="*/ 237657 w 1604187"/>
                <a:gd name="connsiteY315" fmla="*/ 3573350 h 3955299"/>
                <a:gd name="connsiteX316" fmla="*/ 237657 w 1604187"/>
                <a:gd name="connsiteY316" fmla="*/ 3573350 h 3955299"/>
                <a:gd name="connsiteX317" fmla="*/ 237657 w 1604187"/>
                <a:gd name="connsiteY317" fmla="*/ 3539399 h 3955299"/>
                <a:gd name="connsiteX318" fmla="*/ 246145 w 1604187"/>
                <a:gd name="connsiteY318" fmla="*/ 3547887 h 3955299"/>
                <a:gd name="connsiteX319" fmla="*/ 237657 w 1604187"/>
                <a:gd name="connsiteY319" fmla="*/ 3539399 h 3955299"/>
                <a:gd name="connsiteX320" fmla="*/ 246145 w 1604187"/>
                <a:gd name="connsiteY320" fmla="*/ 2249258 h 3955299"/>
                <a:gd name="connsiteX321" fmla="*/ 229170 w 1604187"/>
                <a:gd name="connsiteY321" fmla="*/ 2232283 h 3955299"/>
                <a:gd name="connsiteX322" fmla="*/ 246145 w 1604187"/>
                <a:gd name="connsiteY322" fmla="*/ 2232283 h 3955299"/>
                <a:gd name="connsiteX323" fmla="*/ 246145 w 1604187"/>
                <a:gd name="connsiteY323" fmla="*/ 2249258 h 3955299"/>
                <a:gd name="connsiteX324" fmla="*/ 246145 w 1604187"/>
                <a:gd name="connsiteY324" fmla="*/ 2325648 h 3955299"/>
                <a:gd name="connsiteX325" fmla="*/ 246145 w 1604187"/>
                <a:gd name="connsiteY325" fmla="*/ 2325648 h 3955299"/>
                <a:gd name="connsiteX326" fmla="*/ 254633 w 1604187"/>
                <a:gd name="connsiteY326" fmla="*/ 3556374 h 3955299"/>
                <a:gd name="connsiteX327" fmla="*/ 254633 w 1604187"/>
                <a:gd name="connsiteY327" fmla="*/ 3556374 h 3955299"/>
                <a:gd name="connsiteX328" fmla="*/ 254633 w 1604187"/>
                <a:gd name="connsiteY328" fmla="*/ 2257746 h 3955299"/>
                <a:gd name="connsiteX329" fmla="*/ 246145 w 1604187"/>
                <a:gd name="connsiteY329" fmla="*/ 2266234 h 3955299"/>
                <a:gd name="connsiteX330" fmla="*/ 254633 w 1604187"/>
                <a:gd name="connsiteY330" fmla="*/ 2257746 h 3955299"/>
                <a:gd name="connsiteX331" fmla="*/ 305560 w 1604187"/>
                <a:gd name="connsiteY331" fmla="*/ 2783988 h 3955299"/>
                <a:gd name="connsiteX332" fmla="*/ 305560 w 1604187"/>
                <a:gd name="connsiteY332" fmla="*/ 2783988 h 3955299"/>
                <a:gd name="connsiteX333" fmla="*/ 331023 w 1604187"/>
                <a:gd name="connsiteY333" fmla="*/ 2656671 h 3955299"/>
                <a:gd name="connsiteX334" fmla="*/ 339511 w 1604187"/>
                <a:gd name="connsiteY334" fmla="*/ 2648183 h 3955299"/>
                <a:gd name="connsiteX335" fmla="*/ 331023 w 1604187"/>
                <a:gd name="connsiteY335" fmla="*/ 2656671 h 3955299"/>
                <a:gd name="connsiteX336" fmla="*/ 331023 w 1604187"/>
                <a:gd name="connsiteY336" fmla="*/ 3505448 h 3955299"/>
                <a:gd name="connsiteX337" fmla="*/ 339511 w 1604187"/>
                <a:gd name="connsiteY337" fmla="*/ 3496960 h 3955299"/>
                <a:gd name="connsiteX338" fmla="*/ 331023 w 1604187"/>
                <a:gd name="connsiteY338" fmla="*/ 3505448 h 3955299"/>
                <a:gd name="connsiteX339" fmla="*/ 339511 w 1604187"/>
                <a:gd name="connsiteY339" fmla="*/ 2716086 h 3955299"/>
                <a:gd name="connsiteX340" fmla="*/ 339511 w 1604187"/>
                <a:gd name="connsiteY340" fmla="*/ 2716086 h 3955299"/>
                <a:gd name="connsiteX341" fmla="*/ 339511 w 1604187"/>
                <a:gd name="connsiteY341" fmla="*/ 3429058 h 3955299"/>
                <a:gd name="connsiteX342" fmla="*/ 339511 w 1604187"/>
                <a:gd name="connsiteY342" fmla="*/ 3429058 h 3955299"/>
                <a:gd name="connsiteX343" fmla="*/ 339511 w 1604187"/>
                <a:gd name="connsiteY343" fmla="*/ 3598813 h 3955299"/>
                <a:gd name="connsiteX344" fmla="*/ 347998 w 1604187"/>
                <a:gd name="connsiteY344" fmla="*/ 3590326 h 3955299"/>
                <a:gd name="connsiteX345" fmla="*/ 339511 w 1604187"/>
                <a:gd name="connsiteY345" fmla="*/ 3598813 h 3955299"/>
                <a:gd name="connsiteX346" fmla="*/ 339511 w 1604187"/>
                <a:gd name="connsiteY346" fmla="*/ 3573350 h 3955299"/>
                <a:gd name="connsiteX347" fmla="*/ 347998 w 1604187"/>
                <a:gd name="connsiteY347" fmla="*/ 3564862 h 3955299"/>
                <a:gd name="connsiteX348" fmla="*/ 339511 w 1604187"/>
                <a:gd name="connsiteY348" fmla="*/ 3573350 h 3955299"/>
                <a:gd name="connsiteX349" fmla="*/ 339511 w 1604187"/>
                <a:gd name="connsiteY349" fmla="*/ 2716086 h 3955299"/>
                <a:gd name="connsiteX350" fmla="*/ 339511 w 1604187"/>
                <a:gd name="connsiteY350" fmla="*/ 2716086 h 3955299"/>
                <a:gd name="connsiteX351" fmla="*/ 347998 w 1604187"/>
                <a:gd name="connsiteY351" fmla="*/ 2707598 h 3955299"/>
                <a:gd name="connsiteX352" fmla="*/ 347998 w 1604187"/>
                <a:gd name="connsiteY352" fmla="*/ 2707598 h 3955299"/>
                <a:gd name="connsiteX353" fmla="*/ 347998 w 1604187"/>
                <a:gd name="connsiteY353" fmla="*/ 3564862 h 3955299"/>
                <a:gd name="connsiteX354" fmla="*/ 356486 w 1604187"/>
                <a:gd name="connsiteY354" fmla="*/ 3556374 h 3955299"/>
                <a:gd name="connsiteX355" fmla="*/ 347998 w 1604187"/>
                <a:gd name="connsiteY355" fmla="*/ 3564862 h 3955299"/>
                <a:gd name="connsiteX356" fmla="*/ 347998 w 1604187"/>
                <a:gd name="connsiteY356" fmla="*/ 2733061 h 3955299"/>
                <a:gd name="connsiteX357" fmla="*/ 347998 w 1604187"/>
                <a:gd name="connsiteY357" fmla="*/ 2750037 h 3955299"/>
                <a:gd name="connsiteX358" fmla="*/ 347998 w 1604187"/>
                <a:gd name="connsiteY358" fmla="*/ 2733061 h 3955299"/>
                <a:gd name="connsiteX359" fmla="*/ 347998 w 1604187"/>
                <a:gd name="connsiteY359" fmla="*/ 3488472 h 3955299"/>
                <a:gd name="connsiteX360" fmla="*/ 347998 w 1604187"/>
                <a:gd name="connsiteY360" fmla="*/ 3488472 h 3955299"/>
                <a:gd name="connsiteX361" fmla="*/ 347998 w 1604187"/>
                <a:gd name="connsiteY361" fmla="*/ 2707598 h 3955299"/>
                <a:gd name="connsiteX362" fmla="*/ 347998 w 1604187"/>
                <a:gd name="connsiteY362" fmla="*/ 2707598 h 3955299"/>
                <a:gd name="connsiteX363" fmla="*/ 356486 w 1604187"/>
                <a:gd name="connsiteY363" fmla="*/ 3590326 h 3955299"/>
                <a:gd name="connsiteX364" fmla="*/ 356486 w 1604187"/>
                <a:gd name="connsiteY364" fmla="*/ 3590326 h 3955299"/>
                <a:gd name="connsiteX365" fmla="*/ 356486 w 1604187"/>
                <a:gd name="connsiteY365" fmla="*/ 2707598 h 3955299"/>
                <a:gd name="connsiteX366" fmla="*/ 356486 w 1604187"/>
                <a:gd name="connsiteY366" fmla="*/ 2707598 h 3955299"/>
                <a:gd name="connsiteX367" fmla="*/ 356486 w 1604187"/>
                <a:gd name="connsiteY367" fmla="*/ 2741549 h 3955299"/>
                <a:gd name="connsiteX368" fmla="*/ 364974 w 1604187"/>
                <a:gd name="connsiteY368" fmla="*/ 2733061 h 3955299"/>
                <a:gd name="connsiteX369" fmla="*/ 356486 w 1604187"/>
                <a:gd name="connsiteY369" fmla="*/ 2741549 h 3955299"/>
                <a:gd name="connsiteX370" fmla="*/ 356486 w 1604187"/>
                <a:gd name="connsiteY370" fmla="*/ 2716086 h 3955299"/>
                <a:gd name="connsiteX371" fmla="*/ 364974 w 1604187"/>
                <a:gd name="connsiteY371" fmla="*/ 2707598 h 3955299"/>
                <a:gd name="connsiteX372" fmla="*/ 356486 w 1604187"/>
                <a:gd name="connsiteY372" fmla="*/ 2716086 h 3955299"/>
                <a:gd name="connsiteX373" fmla="*/ 364974 w 1604187"/>
                <a:gd name="connsiteY373" fmla="*/ 2758524 h 3955299"/>
                <a:gd name="connsiteX374" fmla="*/ 364974 w 1604187"/>
                <a:gd name="connsiteY374" fmla="*/ 2758524 h 3955299"/>
                <a:gd name="connsiteX375" fmla="*/ 373462 w 1604187"/>
                <a:gd name="connsiteY375" fmla="*/ 3547887 h 3955299"/>
                <a:gd name="connsiteX376" fmla="*/ 390437 w 1604187"/>
                <a:gd name="connsiteY376" fmla="*/ 3547887 h 3955299"/>
                <a:gd name="connsiteX377" fmla="*/ 373462 w 1604187"/>
                <a:gd name="connsiteY377" fmla="*/ 3547887 h 3955299"/>
                <a:gd name="connsiteX378" fmla="*/ 381950 w 1604187"/>
                <a:gd name="connsiteY378" fmla="*/ 2733061 h 3955299"/>
                <a:gd name="connsiteX379" fmla="*/ 390437 w 1604187"/>
                <a:gd name="connsiteY379" fmla="*/ 2724573 h 3955299"/>
                <a:gd name="connsiteX380" fmla="*/ 381950 w 1604187"/>
                <a:gd name="connsiteY380" fmla="*/ 2733061 h 3955299"/>
                <a:gd name="connsiteX381" fmla="*/ 381950 w 1604187"/>
                <a:gd name="connsiteY381" fmla="*/ 3955299 h 3955299"/>
                <a:gd name="connsiteX382" fmla="*/ 381950 w 1604187"/>
                <a:gd name="connsiteY382" fmla="*/ 3955299 h 3955299"/>
                <a:gd name="connsiteX383" fmla="*/ 407413 w 1604187"/>
                <a:gd name="connsiteY383" fmla="*/ 3471497 h 3955299"/>
                <a:gd name="connsiteX384" fmla="*/ 407413 w 1604187"/>
                <a:gd name="connsiteY384" fmla="*/ 3471497 h 3955299"/>
                <a:gd name="connsiteX385" fmla="*/ 407413 w 1604187"/>
                <a:gd name="connsiteY385" fmla="*/ 3471497 h 3955299"/>
                <a:gd name="connsiteX386" fmla="*/ 407413 w 1604187"/>
                <a:gd name="connsiteY386" fmla="*/ 3471497 h 3955299"/>
                <a:gd name="connsiteX387" fmla="*/ 407413 w 1604187"/>
                <a:gd name="connsiteY387" fmla="*/ 3955299 h 3955299"/>
                <a:gd name="connsiteX388" fmla="*/ 407413 w 1604187"/>
                <a:gd name="connsiteY388" fmla="*/ 3955299 h 3955299"/>
                <a:gd name="connsiteX389" fmla="*/ 407413 w 1604187"/>
                <a:gd name="connsiteY389" fmla="*/ 2690622 h 3955299"/>
                <a:gd name="connsiteX390" fmla="*/ 407413 w 1604187"/>
                <a:gd name="connsiteY390" fmla="*/ 2690622 h 3955299"/>
                <a:gd name="connsiteX391" fmla="*/ 407413 w 1604187"/>
                <a:gd name="connsiteY391" fmla="*/ 2792475 h 3955299"/>
                <a:gd name="connsiteX392" fmla="*/ 407413 w 1604187"/>
                <a:gd name="connsiteY392" fmla="*/ 2792475 h 3955299"/>
                <a:gd name="connsiteX393" fmla="*/ 407413 w 1604187"/>
                <a:gd name="connsiteY393" fmla="*/ 2665159 h 3955299"/>
                <a:gd name="connsiteX394" fmla="*/ 407413 w 1604187"/>
                <a:gd name="connsiteY394" fmla="*/ 2665159 h 3955299"/>
                <a:gd name="connsiteX395" fmla="*/ 407413 w 1604187"/>
                <a:gd name="connsiteY395" fmla="*/ 3471497 h 3955299"/>
                <a:gd name="connsiteX396" fmla="*/ 415901 w 1604187"/>
                <a:gd name="connsiteY396" fmla="*/ 3463009 h 3955299"/>
                <a:gd name="connsiteX397" fmla="*/ 407413 w 1604187"/>
                <a:gd name="connsiteY397" fmla="*/ 3471497 h 3955299"/>
                <a:gd name="connsiteX398" fmla="*/ 407413 w 1604187"/>
                <a:gd name="connsiteY398" fmla="*/ 3946812 h 3955299"/>
                <a:gd name="connsiteX399" fmla="*/ 407413 w 1604187"/>
                <a:gd name="connsiteY399" fmla="*/ 3946812 h 3955299"/>
                <a:gd name="connsiteX400" fmla="*/ 415901 w 1604187"/>
                <a:gd name="connsiteY400" fmla="*/ 3463009 h 3955299"/>
                <a:gd name="connsiteX401" fmla="*/ 415901 w 1604187"/>
                <a:gd name="connsiteY401" fmla="*/ 3463009 h 3955299"/>
                <a:gd name="connsiteX402" fmla="*/ 415901 w 1604187"/>
                <a:gd name="connsiteY402" fmla="*/ 3785544 h 3955299"/>
                <a:gd name="connsiteX403" fmla="*/ 415901 w 1604187"/>
                <a:gd name="connsiteY403" fmla="*/ 3785544 h 3955299"/>
                <a:gd name="connsiteX404" fmla="*/ 415901 w 1604187"/>
                <a:gd name="connsiteY404" fmla="*/ 2673647 h 3955299"/>
                <a:gd name="connsiteX405" fmla="*/ 415901 w 1604187"/>
                <a:gd name="connsiteY405" fmla="*/ 2673647 h 3955299"/>
                <a:gd name="connsiteX406" fmla="*/ 415901 w 1604187"/>
                <a:gd name="connsiteY406" fmla="*/ 2682134 h 3955299"/>
                <a:gd name="connsiteX407" fmla="*/ 415901 w 1604187"/>
                <a:gd name="connsiteY407" fmla="*/ 2682134 h 3955299"/>
                <a:gd name="connsiteX408" fmla="*/ 424388 w 1604187"/>
                <a:gd name="connsiteY408" fmla="*/ 2733061 h 3955299"/>
                <a:gd name="connsiteX409" fmla="*/ 424388 w 1604187"/>
                <a:gd name="connsiteY409" fmla="*/ 2733061 h 3955299"/>
                <a:gd name="connsiteX410" fmla="*/ 424388 w 1604187"/>
                <a:gd name="connsiteY410" fmla="*/ 2181356 h 3955299"/>
                <a:gd name="connsiteX411" fmla="*/ 432876 w 1604187"/>
                <a:gd name="connsiteY411" fmla="*/ 2189844 h 3955299"/>
                <a:gd name="connsiteX412" fmla="*/ 424388 w 1604187"/>
                <a:gd name="connsiteY412" fmla="*/ 2181356 h 3955299"/>
                <a:gd name="connsiteX413" fmla="*/ 432876 w 1604187"/>
                <a:gd name="connsiteY413" fmla="*/ 3777056 h 3955299"/>
                <a:gd name="connsiteX414" fmla="*/ 432876 w 1604187"/>
                <a:gd name="connsiteY414" fmla="*/ 3777056 h 3955299"/>
                <a:gd name="connsiteX415" fmla="*/ 432876 w 1604187"/>
                <a:gd name="connsiteY415" fmla="*/ 2767012 h 3955299"/>
                <a:gd name="connsiteX416" fmla="*/ 424388 w 1604187"/>
                <a:gd name="connsiteY416" fmla="*/ 2758524 h 3955299"/>
                <a:gd name="connsiteX417" fmla="*/ 441364 w 1604187"/>
                <a:gd name="connsiteY417" fmla="*/ 2758524 h 3955299"/>
                <a:gd name="connsiteX418" fmla="*/ 432876 w 1604187"/>
                <a:gd name="connsiteY418" fmla="*/ 2767012 h 3955299"/>
                <a:gd name="connsiteX419" fmla="*/ 432876 w 1604187"/>
                <a:gd name="connsiteY419" fmla="*/ 2716086 h 3955299"/>
                <a:gd name="connsiteX420" fmla="*/ 441364 w 1604187"/>
                <a:gd name="connsiteY420" fmla="*/ 2707598 h 3955299"/>
                <a:gd name="connsiteX421" fmla="*/ 432876 w 1604187"/>
                <a:gd name="connsiteY421" fmla="*/ 2716086 h 3955299"/>
                <a:gd name="connsiteX422" fmla="*/ 432876 w 1604187"/>
                <a:gd name="connsiteY422" fmla="*/ 3403595 h 3955299"/>
                <a:gd name="connsiteX423" fmla="*/ 432876 w 1604187"/>
                <a:gd name="connsiteY423" fmla="*/ 3403595 h 3955299"/>
                <a:gd name="connsiteX424" fmla="*/ 432876 w 1604187"/>
                <a:gd name="connsiteY424" fmla="*/ 3785544 h 3955299"/>
                <a:gd name="connsiteX425" fmla="*/ 441364 w 1604187"/>
                <a:gd name="connsiteY425" fmla="*/ 3777056 h 3955299"/>
                <a:gd name="connsiteX426" fmla="*/ 432876 w 1604187"/>
                <a:gd name="connsiteY426" fmla="*/ 3785544 h 3955299"/>
                <a:gd name="connsiteX427" fmla="*/ 432876 w 1604187"/>
                <a:gd name="connsiteY427" fmla="*/ 3768569 h 3955299"/>
                <a:gd name="connsiteX428" fmla="*/ 432876 w 1604187"/>
                <a:gd name="connsiteY428" fmla="*/ 3768569 h 3955299"/>
                <a:gd name="connsiteX429" fmla="*/ 432876 w 1604187"/>
                <a:gd name="connsiteY429" fmla="*/ 3471497 h 3955299"/>
                <a:gd name="connsiteX430" fmla="*/ 449852 w 1604187"/>
                <a:gd name="connsiteY430" fmla="*/ 3471497 h 3955299"/>
                <a:gd name="connsiteX431" fmla="*/ 432876 w 1604187"/>
                <a:gd name="connsiteY431" fmla="*/ 3471497 h 3955299"/>
                <a:gd name="connsiteX432" fmla="*/ 441364 w 1604187"/>
                <a:gd name="connsiteY432" fmla="*/ 3751593 h 3955299"/>
                <a:gd name="connsiteX433" fmla="*/ 441364 w 1604187"/>
                <a:gd name="connsiteY433" fmla="*/ 3751593 h 3955299"/>
                <a:gd name="connsiteX434" fmla="*/ 441364 w 1604187"/>
                <a:gd name="connsiteY434" fmla="*/ 3836471 h 3955299"/>
                <a:gd name="connsiteX435" fmla="*/ 441364 w 1604187"/>
                <a:gd name="connsiteY435" fmla="*/ 3836471 h 3955299"/>
                <a:gd name="connsiteX436" fmla="*/ 441364 w 1604187"/>
                <a:gd name="connsiteY436" fmla="*/ 2189844 h 3955299"/>
                <a:gd name="connsiteX437" fmla="*/ 441364 w 1604187"/>
                <a:gd name="connsiteY437" fmla="*/ 2189844 h 3955299"/>
                <a:gd name="connsiteX438" fmla="*/ 441364 w 1604187"/>
                <a:gd name="connsiteY438" fmla="*/ 3794032 h 3955299"/>
                <a:gd name="connsiteX439" fmla="*/ 449852 w 1604187"/>
                <a:gd name="connsiteY439" fmla="*/ 3802520 h 3955299"/>
                <a:gd name="connsiteX440" fmla="*/ 441364 w 1604187"/>
                <a:gd name="connsiteY440" fmla="*/ 3794032 h 3955299"/>
                <a:gd name="connsiteX441" fmla="*/ 441364 w 1604187"/>
                <a:gd name="connsiteY441" fmla="*/ 3811007 h 3955299"/>
                <a:gd name="connsiteX442" fmla="*/ 449852 w 1604187"/>
                <a:gd name="connsiteY442" fmla="*/ 3802520 h 3955299"/>
                <a:gd name="connsiteX443" fmla="*/ 441364 w 1604187"/>
                <a:gd name="connsiteY443" fmla="*/ 3811007 h 3955299"/>
                <a:gd name="connsiteX444" fmla="*/ 449852 w 1604187"/>
                <a:gd name="connsiteY444" fmla="*/ 2724573 h 3955299"/>
                <a:gd name="connsiteX445" fmla="*/ 449852 w 1604187"/>
                <a:gd name="connsiteY445" fmla="*/ 2724573 h 3955299"/>
                <a:gd name="connsiteX446" fmla="*/ 449852 w 1604187"/>
                <a:gd name="connsiteY446" fmla="*/ 3836471 h 3955299"/>
                <a:gd name="connsiteX447" fmla="*/ 449852 w 1604187"/>
                <a:gd name="connsiteY447" fmla="*/ 3836471 h 3955299"/>
                <a:gd name="connsiteX448" fmla="*/ 449852 w 1604187"/>
                <a:gd name="connsiteY448" fmla="*/ 2181356 h 3955299"/>
                <a:gd name="connsiteX449" fmla="*/ 441364 w 1604187"/>
                <a:gd name="connsiteY449" fmla="*/ 2189844 h 3955299"/>
                <a:gd name="connsiteX450" fmla="*/ 449852 w 1604187"/>
                <a:gd name="connsiteY450" fmla="*/ 2181356 h 3955299"/>
                <a:gd name="connsiteX451" fmla="*/ 449852 w 1604187"/>
                <a:gd name="connsiteY451" fmla="*/ 2733061 h 3955299"/>
                <a:gd name="connsiteX452" fmla="*/ 449852 w 1604187"/>
                <a:gd name="connsiteY452" fmla="*/ 2733061 h 3955299"/>
                <a:gd name="connsiteX453" fmla="*/ 458339 w 1604187"/>
                <a:gd name="connsiteY453" fmla="*/ 2699110 h 3955299"/>
                <a:gd name="connsiteX454" fmla="*/ 458339 w 1604187"/>
                <a:gd name="connsiteY454" fmla="*/ 2699110 h 3955299"/>
                <a:gd name="connsiteX455" fmla="*/ 458339 w 1604187"/>
                <a:gd name="connsiteY455" fmla="*/ 2189844 h 3955299"/>
                <a:gd name="connsiteX456" fmla="*/ 458339 w 1604187"/>
                <a:gd name="connsiteY456" fmla="*/ 2172868 h 3955299"/>
                <a:gd name="connsiteX457" fmla="*/ 458339 w 1604187"/>
                <a:gd name="connsiteY457" fmla="*/ 2189844 h 3955299"/>
                <a:gd name="connsiteX458" fmla="*/ 466827 w 1604187"/>
                <a:gd name="connsiteY458" fmla="*/ 3463009 h 3955299"/>
                <a:gd name="connsiteX459" fmla="*/ 466827 w 1604187"/>
                <a:gd name="connsiteY459" fmla="*/ 3463009 h 3955299"/>
                <a:gd name="connsiteX460" fmla="*/ 466827 w 1604187"/>
                <a:gd name="connsiteY460" fmla="*/ 2189844 h 3955299"/>
                <a:gd name="connsiteX461" fmla="*/ 466827 w 1604187"/>
                <a:gd name="connsiteY461" fmla="*/ 2189844 h 3955299"/>
                <a:gd name="connsiteX462" fmla="*/ 466827 w 1604187"/>
                <a:gd name="connsiteY462" fmla="*/ 2682134 h 3955299"/>
                <a:gd name="connsiteX463" fmla="*/ 466827 w 1604187"/>
                <a:gd name="connsiteY463" fmla="*/ 2682134 h 3955299"/>
                <a:gd name="connsiteX464" fmla="*/ 466827 w 1604187"/>
                <a:gd name="connsiteY464" fmla="*/ 3564862 h 3955299"/>
                <a:gd name="connsiteX465" fmla="*/ 475315 w 1604187"/>
                <a:gd name="connsiteY465" fmla="*/ 3573350 h 3955299"/>
                <a:gd name="connsiteX466" fmla="*/ 466827 w 1604187"/>
                <a:gd name="connsiteY466" fmla="*/ 3564862 h 3955299"/>
                <a:gd name="connsiteX467" fmla="*/ 466827 w 1604187"/>
                <a:gd name="connsiteY467" fmla="*/ 3395107 h 3955299"/>
                <a:gd name="connsiteX468" fmla="*/ 475315 w 1604187"/>
                <a:gd name="connsiteY468" fmla="*/ 3403595 h 3955299"/>
                <a:gd name="connsiteX469" fmla="*/ 466827 w 1604187"/>
                <a:gd name="connsiteY469" fmla="*/ 3395107 h 3955299"/>
                <a:gd name="connsiteX470" fmla="*/ 475315 w 1604187"/>
                <a:gd name="connsiteY470" fmla="*/ 3403595 h 3955299"/>
                <a:gd name="connsiteX471" fmla="*/ 475315 w 1604187"/>
                <a:gd name="connsiteY471" fmla="*/ 3403595 h 3955299"/>
                <a:gd name="connsiteX472" fmla="*/ 475315 w 1604187"/>
                <a:gd name="connsiteY472" fmla="*/ 3844959 h 3955299"/>
                <a:gd name="connsiteX473" fmla="*/ 475315 w 1604187"/>
                <a:gd name="connsiteY473" fmla="*/ 3844959 h 3955299"/>
                <a:gd name="connsiteX474" fmla="*/ 475315 w 1604187"/>
                <a:gd name="connsiteY474" fmla="*/ 3513936 h 3955299"/>
                <a:gd name="connsiteX475" fmla="*/ 475315 w 1604187"/>
                <a:gd name="connsiteY475" fmla="*/ 3513936 h 3955299"/>
                <a:gd name="connsiteX476" fmla="*/ 483803 w 1604187"/>
                <a:gd name="connsiteY476" fmla="*/ 2410526 h 3955299"/>
                <a:gd name="connsiteX477" fmla="*/ 483803 w 1604187"/>
                <a:gd name="connsiteY477" fmla="*/ 2410526 h 3955299"/>
                <a:gd name="connsiteX478" fmla="*/ 483803 w 1604187"/>
                <a:gd name="connsiteY478" fmla="*/ 3386619 h 3955299"/>
                <a:gd name="connsiteX479" fmla="*/ 483803 w 1604187"/>
                <a:gd name="connsiteY479" fmla="*/ 3386619 h 3955299"/>
                <a:gd name="connsiteX480" fmla="*/ 483803 w 1604187"/>
                <a:gd name="connsiteY480" fmla="*/ 2164381 h 3955299"/>
                <a:gd name="connsiteX481" fmla="*/ 483803 w 1604187"/>
                <a:gd name="connsiteY481" fmla="*/ 2164381 h 3955299"/>
                <a:gd name="connsiteX482" fmla="*/ 492290 w 1604187"/>
                <a:gd name="connsiteY482" fmla="*/ 2155893 h 3955299"/>
                <a:gd name="connsiteX483" fmla="*/ 492290 w 1604187"/>
                <a:gd name="connsiteY483" fmla="*/ 2155893 h 3955299"/>
                <a:gd name="connsiteX484" fmla="*/ 492290 w 1604187"/>
                <a:gd name="connsiteY484" fmla="*/ 2164381 h 3955299"/>
                <a:gd name="connsiteX485" fmla="*/ 492290 w 1604187"/>
                <a:gd name="connsiteY485" fmla="*/ 2164381 h 3955299"/>
                <a:gd name="connsiteX486" fmla="*/ 500778 w 1604187"/>
                <a:gd name="connsiteY486" fmla="*/ 2155893 h 3955299"/>
                <a:gd name="connsiteX487" fmla="*/ 500778 w 1604187"/>
                <a:gd name="connsiteY487" fmla="*/ 2155893 h 3955299"/>
                <a:gd name="connsiteX488" fmla="*/ 500778 w 1604187"/>
                <a:gd name="connsiteY488" fmla="*/ 3717642 h 3955299"/>
                <a:gd name="connsiteX489" fmla="*/ 500778 w 1604187"/>
                <a:gd name="connsiteY489" fmla="*/ 3717642 h 3955299"/>
                <a:gd name="connsiteX490" fmla="*/ 500778 w 1604187"/>
                <a:gd name="connsiteY490" fmla="*/ 3547887 h 3955299"/>
                <a:gd name="connsiteX491" fmla="*/ 509266 w 1604187"/>
                <a:gd name="connsiteY491" fmla="*/ 3539399 h 3955299"/>
                <a:gd name="connsiteX492" fmla="*/ 500778 w 1604187"/>
                <a:gd name="connsiteY492" fmla="*/ 3547887 h 3955299"/>
                <a:gd name="connsiteX493" fmla="*/ 509266 w 1604187"/>
                <a:gd name="connsiteY493" fmla="*/ 3539399 h 3955299"/>
                <a:gd name="connsiteX494" fmla="*/ 517754 w 1604187"/>
                <a:gd name="connsiteY494" fmla="*/ 3530911 h 3955299"/>
                <a:gd name="connsiteX495" fmla="*/ 509266 w 1604187"/>
                <a:gd name="connsiteY495" fmla="*/ 3539399 h 3955299"/>
                <a:gd name="connsiteX496" fmla="*/ 534729 w 1604187"/>
                <a:gd name="connsiteY496" fmla="*/ 2138917 h 3955299"/>
                <a:gd name="connsiteX497" fmla="*/ 534729 w 1604187"/>
                <a:gd name="connsiteY497" fmla="*/ 2138917 h 3955299"/>
                <a:gd name="connsiteX498" fmla="*/ 534729 w 1604187"/>
                <a:gd name="connsiteY498" fmla="*/ 3335693 h 3955299"/>
                <a:gd name="connsiteX499" fmla="*/ 534729 w 1604187"/>
                <a:gd name="connsiteY499" fmla="*/ 3335693 h 3955299"/>
                <a:gd name="connsiteX500" fmla="*/ 534729 w 1604187"/>
                <a:gd name="connsiteY500" fmla="*/ 3658228 h 3955299"/>
                <a:gd name="connsiteX501" fmla="*/ 534729 w 1604187"/>
                <a:gd name="connsiteY501" fmla="*/ 3658228 h 3955299"/>
                <a:gd name="connsiteX502" fmla="*/ 543217 w 1604187"/>
                <a:gd name="connsiteY502" fmla="*/ 3454521 h 3955299"/>
                <a:gd name="connsiteX503" fmla="*/ 543217 w 1604187"/>
                <a:gd name="connsiteY503" fmla="*/ 3454521 h 3955299"/>
                <a:gd name="connsiteX504" fmla="*/ 543217 w 1604187"/>
                <a:gd name="connsiteY504" fmla="*/ 3437546 h 3955299"/>
                <a:gd name="connsiteX505" fmla="*/ 543217 w 1604187"/>
                <a:gd name="connsiteY505" fmla="*/ 3437546 h 3955299"/>
                <a:gd name="connsiteX506" fmla="*/ 543217 w 1604187"/>
                <a:gd name="connsiteY506" fmla="*/ 2155893 h 3955299"/>
                <a:gd name="connsiteX507" fmla="*/ 543217 w 1604187"/>
                <a:gd name="connsiteY507" fmla="*/ 2155893 h 3955299"/>
                <a:gd name="connsiteX508" fmla="*/ 551705 w 1604187"/>
                <a:gd name="connsiteY508" fmla="*/ 2800963 h 3955299"/>
                <a:gd name="connsiteX509" fmla="*/ 551705 w 1604187"/>
                <a:gd name="connsiteY509" fmla="*/ 2800963 h 3955299"/>
                <a:gd name="connsiteX510" fmla="*/ 551705 w 1604187"/>
                <a:gd name="connsiteY510" fmla="*/ 2147405 h 3955299"/>
                <a:gd name="connsiteX511" fmla="*/ 551705 w 1604187"/>
                <a:gd name="connsiteY511" fmla="*/ 2147405 h 3955299"/>
                <a:gd name="connsiteX512" fmla="*/ 551705 w 1604187"/>
                <a:gd name="connsiteY512" fmla="*/ 2155893 h 3955299"/>
                <a:gd name="connsiteX513" fmla="*/ 551705 w 1604187"/>
                <a:gd name="connsiteY513" fmla="*/ 2155893 h 3955299"/>
                <a:gd name="connsiteX514" fmla="*/ 551705 w 1604187"/>
                <a:gd name="connsiteY514" fmla="*/ 2155893 h 3955299"/>
                <a:gd name="connsiteX515" fmla="*/ 560193 w 1604187"/>
                <a:gd name="connsiteY515" fmla="*/ 2147405 h 3955299"/>
                <a:gd name="connsiteX516" fmla="*/ 551705 w 1604187"/>
                <a:gd name="connsiteY516" fmla="*/ 2155893 h 3955299"/>
                <a:gd name="connsiteX517" fmla="*/ 551705 w 1604187"/>
                <a:gd name="connsiteY517" fmla="*/ 3590326 h 3955299"/>
                <a:gd name="connsiteX518" fmla="*/ 551705 w 1604187"/>
                <a:gd name="connsiteY518" fmla="*/ 3590326 h 3955299"/>
                <a:gd name="connsiteX519" fmla="*/ 560193 w 1604187"/>
                <a:gd name="connsiteY519" fmla="*/ 3615789 h 3955299"/>
                <a:gd name="connsiteX520" fmla="*/ 560193 w 1604187"/>
                <a:gd name="connsiteY520" fmla="*/ 3615789 h 3955299"/>
                <a:gd name="connsiteX521" fmla="*/ 560193 w 1604187"/>
                <a:gd name="connsiteY521" fmla="*/ 2104966 h 3955299"/>
                <a:gd name="connsiteX522" fmla="*/ 560193 w 1604187"/>
                <a:gd name="connsiteY522" fmla="*/ 2104966 h 3955299"/>
                <a:gd name="connsiteX523" fmla="*/ 560193 w 1604187"/>
                <a:gd name="connsiteY523" fmla="*/ 2138917 h 3955299"/>
                <a:gd name="connsiteX524" fmla="*/ 560193 w 1604187"/>
                <a:gd name="connsiteY524" fmla="*/ 2138917 h 3955299"/>
                <a:gd name="connsiteX525" fmla="*/ 560193 w 1604187"/>
                <a:gd name="connsiteY525" fmla="*/ 2444477 h 3955299"/>
                <a:gd name="connsiteX526" fmla="*/ 568680 w 1604187"/>
                <a:gd name="connsiteY526" fmla="*/ 2435989 h 3955299"/>
                <a:gd name="connsiteX527" fmla="*/ 560193 w 1604187"/>
                <a:gd name="connsiteY527" fmla="*/ 2444477 h 3955299"/>
                <a:gd name="connsiteX528" fmla="*/ 560193 w 1604187"/>
                <a:gd name="connsiteY528" fmla="*/ 2130430 h 3955299"/>
                <a:gd name="connsiteX529" fmla="*/ 577168 w 1604187"/>
                <a:gd name="connsiteY529" fmla="*/ 2113454 h 3955299"/>
                <a:gd name="connsiteX530" fmla="*/ 585656 w 1604187"/>
                <a:gd name="connsiteY530" fmla="*/ 2121942 h 3955299"/>
                <a:gd name="connsiteX531" fmla="*/ 560193 w 1604187"/>
                <a:gd name="connsiteY531" fmla="*/ 2130430 h 3955299"/>
                <a:gd name="connsiteX532" fmla="*/ 560193 w 1604187"/>
                <a:gd name="connsiteY532" fmla="*/ 3352668 h 3955299"/>
                <a:gd name="connsiteX533" fmla="*/ 568680 w 1604187"/>
                <a:gd name="connsiteY533" fmla="*/ 3344180 h 3955299"/>
                <a:gd name="connsiteX534" fmla="*/ 568680 w 1604187"/>
                <a:gd name="connsiteY534" fmla="*/ 3361156 h 3955299"/>
                <a:gd name="connsiteX535" fmla="*/ 560193 w 1604187"/>
                <a:gd name="connsiteY535" fmla="*/ 3352668 h 3955299"/>
                <a:gd name="connsiteX536" fmla="*/ 560193 w 1604187"/>
                <a:gd name="connsiteY536" fmla="*/ 2817939 h 3955299"/>
                <a:gd name="connsiteX537" fmla="*/ 560193 w 1604187"/>
                <a:gd name="connsiteY537" fmla="*/ 2817939 h 3955299"/>
                <a:gd name="connsiteX538" fmla="*/ 568680 w 1604187"/>
                <a:gd name="connsiteY538" fmla="*/ 2792475 h 3955299"/>
                <a:gd name="connsiteX539" fmla="*/ 568680 w 1604187"/>
                <a:gd name="connsiteY539" fmla="*/ 2792475 h 3955299"/>
                <a:gd name="connsiteX540" fmla="*/ 568680 w 1604187"/>
                <a:gd name="connsiteY540" fmla="*/ 3556374 h 3955299"/>
                <a:gd name="connsiteX541" fmla="*/ 568680 w 1604187"/>
                <a:gd name="connsiteY541" fmla="*/ 3556374 h 3955299"/>
                <a:gd name="connsiteX542" fmla="*/ 568680 w 1604187"/>
                <a:gd name="connsiteY542" fmla="*/ 3590326 h 3955299"/>
                <a:gd name="connsiteX543" fmla="*/ 619607 w 1604187"/>
                <a:gd name="connsiteY543" fmla="*/ 3556374 h 3955299"/>
                <a:gd name="connsiteX544" fmla="*/ 628095 w 1604187"/>
                <a:gd name="connsiteY544" fmla="*/ 3564862 h 3955299"/>
                <a:gd name="connsiteX545" fmla="*/ 594144 w 1604187"/>
                <a:gd name="connsiteY545" fmla="*/ 3598813 h 3955299"/>
                <a:gd name="connsiteX546" fmla="*/ 568680 w 1604187"/>
                <a:gd name="connsiteY546" fmla="*/ 3590326 h 3955299"/>
                <a:gd name="connsiteX547" fmla="*/ 568680 w 1604187"/>
                <a:gd name="connsiteY547" fmla="*/ 3471497 h 3955299"/>
                <a:gd name="connsiteX548" fmla="*/ 568680 w 1604187"/>
                <a:gd name="connsiteY548" fmla="*/ 3471497 h 3955299"/>
                <a:gd name="connsiteX549" fmla="*/ 568680 w 1604187"/>
                <a:gd name="connsiteY549" fmla="*/ 2783988 h 3955299"/>
                <a:gd name="connsiteX550" fmla="*/ 577168 w 1604187"/>
                <a:gd name="connsiteY550" fmla="*/ 2775500 h 3955299"/>
                <a:gd name="connsiteX551" fmla="*/ 568680 w 1604187"/>
                <a:gd name="connsiteY551" fmla="*/ 2783988 h 3955299"/>
                <a:gd name="connsiteX552" fmla="*/ 577168 w 1604187"/>
                <a:gd name="connsiteY552" fmla="*/ 3471497 h 3955299"/>
                <a:gd name="connsiteX553" fmla="*/ 577168 w 1604187"/>
                <a:gd name="connsiteY553" fmla="*/ 3471497 h 3955299"/>
                <a:gd name="connsiteX554" fmla="*/ 577168 w 1604187"/>
                <a:gd name="connsiteY554" fmla="*/ 3471497 h 3955299"/>
                <a:gd name="connsiteX555" fmla="*/ 585656 w 1604187"/>
                <a:gd name="connsiteY555" fmla="*/ 3479985 h 3955299"/>
                <a:gd name="connsiteX556" fmla="*/ 577168 w 1604187"/>
                <a:gd name="connsiteY556" fmla="*/ 3471497 h 3955299"/>
                <a:gd name="connsiteX557" fmla="*/ 577168 w 1604187"/>
                <a:gd name="connsiteY557" fmla="*/ 2817939 h 3955299"/>
                <a:gd name="connsiteX558" fmla="*/ 577168 w 1604187"/>
                <a:gd name="connsiteY558" fmla="*/ 2817939 h 3955299"/>
                <a:gd name="connsiteX559" fmla="*/ 577168 w 1604187"/>
                <a:gd name="connsiteY559" fmla="*/ 3352668 h 3955299"/>
                <a:gd name="connsiteX560" fmla="*/ 577168 w 1604187"/>
                <a:gd name="connsiteY560" fmla="*/ 3352668 h 3955299"/>
                <a:gd name="connsiteX561" fmla="*/ 585656 w 1604187"/>
                <a:gd name="connsiteY561" fmla="*/ 3267790 h 3955299"/>
                <a:gd name="connsiteX562" fmla="*/ 585656 w 1604187"/>
                <a:gd name="connsiteY562" fmla="*/ 3267790 h 3955299"/>
                <a:gd name="connsiteX563" fmla="*/ 585656 w 1604187"/>
                <a:gd name="connsiteY563" fmla="*/ 3547887 h 3955299"/>
                <a:gd name="connsiteX564" fmla="*/ 594144 w 1604187"/>
                <a:gd name="connsiteY564" fmla="*/ 3539399 h 3955299"/>
                <a:gd name="connsiteX565" fmla="*/ 585656 w 1604187"/>
                <a:gd name="connsiteY565" fmla="*/ 3547887 h 3955299"/>
                <a:gd name="connsiteX566" fmla="*/ 585656 w 1604187"/>
                <a:gd name="connsiteY566" fmla="*/ 2758524 h 3955299"/>
                <a:gd name="connsiteX567" fmla="*/ 594144 w 1604187"/>
                <a:gd name="connsiteY567" fmla="*/ 2767012 h 3955299"/>
                <a:gd name="connsiteX568" fmla="*/ 585656 w 1604187"/>
                <a:gd name="connsiteY568" fmla="*/ 2758524 h 3955299"/>
                <a:gd name="connsiteX569" fmla="*/ 594144 w 1604187"/>
                <a:gd name="connsiteY569" fmla="*/ 2130430 h 3955299"/>
                <a:gd name="connsiteX570" fmla="*/ 585656 w 1604187"/>
                <a:gd name="connsiteY570" fmla="*/ 2121942 h 3955299"/>
                <a:gd name="connsiteX571" fmla="*/ 594144 w 1604187"/>
                <a:gd name="connsiteY571" fmla="*/ 2130430 h 3955299"/>
                <a:gd name="connsiteX572" fmla="*/ 594144 w 1604187"/>
                <a:gd name="connsiteY572" fmla="*/ 2155893 h 3955299"/>
                <a:gd name="connsiteX573" fmla="*/ 594144 w 1604187"/>
                <a:gd name="connsiteY573" fmla="*/ 2155893 h 3955299"/>
                <a:gd name="connsiteX574" fmla="*/ 594144 w 1604187"/>
                <a:gd name="connsiteY574" fmla="*/ 3420570 h 3955299"/>
                <a:gd name="connsiteX575" fmla="*/ 594144 w 1604187"/>
                <a:gd name="connsiteY575" fmla="*/ 3420570 h 3955299"/>
                <a:gd name="connsiteX576" fmla="*/ 594144 w 1604187"/>
                <a:gd name="connsiteY576" fmla="*/ 2121942 h 3955299"/>
                <a:gd name="connsiteX577" fmla="*/ 602631 w 1604187"/>
                <a:gd name="connsiteY577" fmla="*/ 2130430 h 3955299"/>
                <a:gd name="connsiteX578" fmla="*/ 594144 w 1604187"/>
                <a:gd name="connsiteY578" fmla="*/ 2121942 h 3955299"/>
                <a:gd name="connsiteX579" fmla="*/ 594144 w 1604187"/>
                <a:gd name="connsiteY579" fmla="*/ 2147405 h 3955299"/>
                <a:gd name="connsiteX580" fmla="*/ 594144 w 1604187"/>
                <a:gd name="connsiteY580" fmla="*/ 2147405 h 3955299"/>
                <a:gd name="connsiteX581" fmla="*/ 594144 w 1604187"/>
                <a:gd name="connsiteY581" fmla="*/ 3479985 h 3955299"/>
                <a:gd name="connsiteX582" fmla="*/ 594144 w 1604187"/>
                <a:gd name="connsiteY582" fmla="*/ 3479985 h 3955299"/>
                <a:gd name="connsiteX583" fmla="*/ 602631 w 1604187"/>
                <a:gd name="connsiteY583" fmla="*/ 2758524 h 3955299"/>
                <a:gd name="connsiteX584" fmla="*/ 602631 w 1604187"/>
                <a:gd name="connsiteY584" fmla="*/ 2758524 h 3955299"/>
                <a:gd name="connsiteX585" fmla="*/ 602631 w 1604187"/>
                <a:gd name="connsiteY585" fmla="*/ 2147405 h 3955299"/>
                <a:gd name="connsiteX586" fmla="*/ 602631 w 1604187"/>
                <a:gd name="connsiteY586" fmla="*/ 2147405 h 3955299"/>
                <a:gd name="connsiteX587" fmla="*/ 602631 w 1604187"/>
                <a:gd name="connsiteY587" fmla="*/ 2817939 h 3955299"/>
                <a:gd name="connsiteX588" fmla="*/ 602631 w 1604187"/>
                <a:gd name="connsiteY588" fmla="*/ 2817939 h 3955299"/>
                <a:gd name="connsiteX589" fmla="*/ 602631 w 1604187"/>
                <a:gd name="connsiteY589" fmla="*/ 3335693 h 3955299"/>
                <a:gd name="connsiteX590" fmla="*/ 611119 w 1604187"/>
                <a:gd name="connsiteY590" fmla="*/ 3327205 h 3955299"/>
                <a:gd name="connsiteX591" fmla="*/ 602631 w 1604187"/>
                <a:gd name="connsiteY591" fmla="*/ 3335693 h 3955299"/>
                <a:gd name="connsiteX592" fmla="*/ 602631 w 1604187"/>
                <a:gd name="connsiteY592" fmla="*/ 3378131 h 3955299"/>
                <a:gd name="connsiteX593" fmla="*/ 602631 w 1604187"/>
                <a:gd name="connsiteY593" fmla="*/ 3378131 h 3955299"/>
                <a:gd name="connsiteX594" fmla="*/ 602631 w 1604187"/>
                <a:gd name="connsiteY594" fmla="*/ 2130430 h 3955299"/>
                <a:gd name="connsiteX595" fmla="*/ 602631 w 1604187"/>
                <a:gd name="connsiteY595" fmla="*/ 2130430 h 3955299"/>
                <a:gd name="connsiteX596" fmla="*/ 602631 w 1604187"/>
                <a:gd name="connsiteY596" fmla="*/ 2809451 h 3955299"/>
                <a:gd name="connsiteX597" fmla="*/ 602631 w 1604187"/>
                <a:gd name="connsiteY597" fmla="*/ 2809451 h 3955299"/>
                <a:gd name="connsiteX598" fmla="*/ 602631 w 1604187"/>
                <a:gd name="connsiteY598" fmla="*/ 3386619 h 3955299"/>
                <a:gd name="connsiteX599" fmla="*/ 602631 w 1604187"/>
                <a:gd name="connsiteY599" fmla="*/ 3386619 h 3955299"/>
                <a:gd name="connsiteX600" fmla="*/ 602631 w 1604187"/>
                <a:gd name="connsiteY600" fmla="*/ 3225352 h 3955299"/>
                <a:gd name="connsiteX601" fmla="*/ 611119 w 1604187"/>
                <a:gd name="connsiteY601" fmla="*/ 3216864 h 3955299"/>
                <a:gd name="connsiteX602" fmla="*/ 602631 w 1604187"/>
                <a:gd name="connsiteY602" fmla="*/ 3225352 h 3955299"/>
                <a:gd name="connsiteX603" fmla="*/ 611119 w 1604187"/>
                <a:gd name="connsiteY603" fmla="*/ 2096478 h 3955299"/>
                <a:gd name="connsiteX604" fmla="*/ 611119 w 1604187"/>
                <a:gd name="connsiteY604" fmla="*/ 2096478 h 3955299"/>
                <a:gd name="connsiteX605" fmla="*/ 611119 w 1604187"/>
                <a:gd name="connsiteY605" fmla="*/ 3250815 h 3955299"/>
                <a:gd name="connsiteX606" fmla="*/ 611119 w 1604187"/>
                <a:gd name="connsiteY606" fmla="*/ 3250815 h 3955299"/>
                <a:gd name="connsiteX607" fmla="*/ 611119 w 1604187"/>
                <a:gd name="connsiteY607" fmla="*/ 2113454 h 3955299"/>
                <a:gd name="connsiteX608" fmla="*/ 611119 w 1604187"/>
                <a:gd name="connsiteY608" fmla="*/ 2113454 h 3955299"/>
                <a:gd name="connsiteX609" fmla="*/ 611119 w 1604187"/>
                <a:gd name="connsiteY609" fmla="*/ 3344180 h 3955299"/>
                <a:gd name="connsiteX610" fmla="*/ 611119 w 1604187"/>
                <a:gd name="connsiteY610" fmla="*/ 3344180 h 3955299"/>
                <a:gd name="connsiteX611" fmla="*/ 611119 w 1604187"/>
                <a:gd name="connsiteY611" fmla="*/ 3284766 h 3955299"/>
                <a:gd name="connsiteX612" fmla="*/ 611119 w 1604187"/>
                <a:gd name="connsiteY612" fmla="*/ 3284766 h 3955299"/>
                <a:gd name="connsiteX613" fmla="*/ 611119 w 1604187"/>
                <a:gd name="connsiteY613" fmla="*/ 3216864 h 3955299"/>
                <a:gd name="connsiteX614" fmla="*/ 611119 w 1604187"/>
                <a:gd name="connsiteY614" fmla="*/ 3216864 h 3955299"/>
                <a:gd name="connsiteX615" fmla="*/ 619607 w 1604187"/>
                <a:gd name="connsiteY615" fmla="*/ 2758524 h 3955299"/>
                <a:gd name="connsiteX616" fmla="*/ 619607 w 1604187"/>
                <a:gd name="connsiteY616" fmla="*/ 2758524 h 3955299"/>
                <a:gd name="connsiteX617" fmla="*/ 619607 w 1604187"/>
                <a:gd name="connsiteY617" fmla="*/ 3369644 h 3955299"/>
                <a:gd name="connsiteX618" fmla="*/ 619607 w 1604187"/>
                <a:gd name="connsiteY618" fmla="*/ 3369644 h 3955299"/>
                <a:gd name="connsiteX619" fmla="*/ 619607 w 1604187"/>
                <a:gd name="connsiteY619" fmla="*/ 2800963 h 3955299"/>
                <a:gd name="connsiteX620" fmla="*/ 628095 w 1604187"/>
                <a:gd name="connsiteY620" fmla="*/ 2809451 h 3955299"/>
                <a:gd name="connsiteX621" fmla="*/ 619607 w 1604187"/>
                <a:gd name="connsiteY621" fmla="*/ 2800963 h 3955299"/>
                <a:gd name="connsiteX622" fmla="*/ 619607 w 1604187"/>
                <a:gd name="connsiteY622" fmla="*/ 3369644 h 3955299"/>
                <a:gd name="connsiteX623" fmla="*/ 619607 w 1604187"/>
                <a:gd name="connsiteY623" fmla="*/ 3369644 h 3955299"/>
                <a:gd name="connsiteX624" fmla="*/ 619607 w 1604187"/>
                <a:gd name="connsiteY624" fmla="*/ 3276278 h 3955299"/>
                <a:gd name="connsiteX625" fmla="*/ 636583 w 1604187"/>
                <a:gd name="connsiteY625" fmla="*/ 3276278 h 3955299"/>
                <a:gd name="connsiteX626" fmla="*/ 619607 w 1604187"/>
                <a:gd name="connsiteY626" fmla="*/ 3276278 h 3955299"/>
                <a:gd name="connsiteX627" fmla="*/ 628095 w 1604187"/>
                <a:gd name="connsiteY627" fmla="*/ 3284766 h 3955299"/>
                <a:gd name="connsiteX628" fmla="*/ 628095 w 1604187"/>
                <a:gd name="connsiteY628" fmla="*/ 3284766 h 3955299"/>
                <a:gd name="connsiteX629" fmla="*/ 628095 w 1604187"/>
                <a:gd name="connsiteY629" fmla="*/ 3369644 h 3955299"/>
                <a:gd name="connsiteX630" fmla="*/ 628095 w 1604187"/>
                <a:gd name="connsiteY630" fmla="*/ 3369644 h 3955299"/>
                <a:gd name="connsiteX631" fmla="*/ 628095 w 1604187"/>
                <a:gd name="connsiteY631" fmla="*/ 3539399 h 3955299"/>
                <a:gd name="connsiteX632" fmla="*/ 628095 w 1604187"/>
                <a:gd name="connsiteY632" fmla="*/ 3539399 h 3955299"/>
                <a:gd name="connsiteX633" fmla="*/ 628095 w 1604187"/>
                <a:gd name="connsiteY633" fmla="*/ 3369644 h 3955299"/>
                <a:gd name="connsiteX634" fmla="*/ 628095 w 1604187"/>
                <a:gd name="connsiteY634" fmla="*/ 3369644 h 3955299"/>
                <a:gd name="connsiteX635" fmla="*/ 628095 w 1604187"/>
                <a:gd name="connsiteY635" fmla="*/ 3361156 h 3955299"/>
                <a:gd name="connsiteX636" fmla="*/ 628095 w 1604187"/>
                <a:gd name="connsiteY636" fmla="*/ 3361156 h 3955299"/>
                <a:gd name="connsiteX637" fmla="*/ 636583 w 1604187"/>
                <a:gd name="connsiteY637" fmla="*/ 3225352 h 3955299"/>
                <a:gd name="connsiteX638" fmla="*/ 636583 w 1604187"/>
                <a:gd name="connsiteY638" fmla="*/ 3225352 h 3955299"/>
                <a:gd name="connsiteX639" fmla="*/ 636583 w 1604187"/>
                <a:gd name="connsiteY639" fmla="*/ 3369644 h 3955299"/>
                <a:gd name="connsiteX640" fmla="*/ 636583 w 1604187"/>
                <a:gd name="connsiteY640" fmla="*/ 3369644 h 3955299"/>
                <a:gd name="connsiteX641" fmla="*/ 636583 w 1604187"/>
                <a:gd name="connsiteY641" fmla="*/ 3471497 h 3955299"/>
                <a:gd name="connsiteX642" fmla="*/ 645070 w 1604187"/>
                <a:gd name="connsiteY642" fmla="*/ 3463009 h 3955299"/>
                <a:gd name="connsiteX643" fmla="*/ 636583 w 1604187"/>
                <a:gd name="connsiteY643" fmla="*/ 3471497 h 3955299"/>
                <a:gd name="connsiteX644" fmla="*/ 636583 w 1604187"/>
                <a:gd name="connsiteY644" fmla="*/ 2800963 h 3955299"/>
                <a:gd name="connsiteX645" fmla="*/ 636583 w 1604187"/>
                <a:gd name="connsiteY645" fmla="*/ 2800963 h 3955299"/>
                <a:gd name="connsiteX646" fmla="*/ 636583 w 1604187"/>
                <a:gd name="connsiteY646" fmla="*/ 3361156 h 3955299"/>
                <a:gd name="connsiteX647" fmla="*/ 645070 w 1604187"/>
                <a:gd name="connsiteY647" fmla="*/ 3369644 h 3955299"/>
                <a:gd name="connsiteX648" fmla="*/ 636583 w 1604187"/>
                <a:gd name="connsiteY648" fmla="*/ 3361156 h 3955299"/>
                <a:gd name="connsiteX649" fmla="*/ 636583 w 1604187"/>
                <a:gd name="connsiteY649" fmla="*/ 3216864 h 3955299"/>
                <a:gd name="connsiteX650" fmla="*/ 645070 w 1604187"/>
                <a:gd name="connsiteY650" fmla="*/ 3208376 h 3955299"/>
                <a:gd name="connsiteX651" fmla="*/ 636583 w 1604187"/>
                <a:gd name="connsiteY651" fmla="*/ 3216864 h 3955299"/>
                <a:gd name="connsiteX652" fmla="*/ 636583 w 1604187"/>
                <a:gd name="connsiteY652" fmla="*/ 2104966 h 3955299"/>
                <a:gd name="connsiteX653" fmla="*/ 636583 w 1604187"/>
                <a:gd name="connsiteY653" fmla="*/ 2104966 h 3955299"/>
                <a:gd name="connsiteX654" fmla="*/ 645070 w 1604187"/>
                <a:gd name="connsiteY654" fmla="*/ 3590326 h 3955299"/>
                <a:gd name="connsiteX655" fmla="*/ 645070 w 1604187"/>
                <a:gd name="connsiteY655" fmla="*/ 3590326 h 3955299"/>
                <a:gd name="connsiteX656" fmla="*/ 645070 w 1604187"/>
                <a:gd name="connsiteY656" fmla="*/ 3530911 h 3955299"/>
                <a:gd name="connsiteX657" fmla="*/ 645070 w 1604187"/>
                <a:gd name="connsiteY657" fmla="*/ 3530911 h 3955299"/>
                <a:gd name="connsiteX658" fmla="*/ 645070 w 1604187"/>
                <a:gd name="connsiteY658" fmla="*/ 3327205 h 3955299"/>
                <a:gd name="connsiteX659" fmla="*/ 653558 w 1604187"/>
                <a:gd name="connsiteY659" fmla="*/ 3318717 h 3955299"/>
                <a:gd name="connsiteX660" fmla="*/ 645070 w 1604187"/>
                <a:gd name="connsiteY660" fmla="*/ 3327205 h 3955299"/>
                <a:gd name="connsiteX661" fmla="*/ 645070 w 1604187"/>
                <a:gd name="connsiteY661" fmla="*/ 3216864 h 3955299"/>
                <a:gd name="connsiteX662" fmla="*/ 645070 w 1604187"/>
                <a:gd name="connsiteY662" fmla="*/ 3216864 h 3955299"/>
                <a:gd name="connsiteX663" fmla="*/ 645070 w 1604187"/>
                <a:gd name="connsiteY663" fmla="*/ 3259303 h 3955299"/>
                <a:gd name="connsiteX664" fmla="*/ 653558 w 1604187"/>
                <a:gd name="connsiteY664" fmla="*/ 3250815 h 3955299"/>
                <a:gd name="connsiteX665" fmla="*/ 645070 w 1604187"/>
                <a:gd name="connsiteY665" fmla="*/ 3259303 h 3955299"/>
                <a:gd name="connsiteX666" fmla="*/ 645070 w 1604187"/>
                <a:gd name="connsiteY666" fmla="*/ 2750037 h 3955299"/>
                <a:gd name="connsiteX667" fmla="*/ 653558 w 1604187"/>
                <a:gd name="connsiteY667" fmla="*/ 2741549 h 3955299"/>
                <a:gd name="connsiteX668" fmla="*/ 645070 w 1604187"/>
                <a:gd name="connsiteY668" fmla="*/ 2750037 h 3955299"/>
                <a:gd name="connsiteX669" fmla="*/ 645070 w 1604187"/>
                <a:gd name="connsiteY669" fmla="*/ 3386619 h 3955299"/>
                <a:gd name="connsiteX670" fmla="*/ 645070 w 1604187"/>
                <a:gd name="connsiteY670" fmla="*/ 3386619 h 3955299"/>
                <a:gd name="connsiteX671" fmla="*/ 653558 w 1604187"/>
                <a:gd name="connsiteY671" fmla="*/ 3539399 h 3955299"/>
                <a:gd name="connsiteX672" fmla="*/ 653558 w 1604187"/>
                <a:gd name="connsiteY672" fmla="*/ 3539399 h 3955299"/>
                <a:gd name="connsiteX673" fmla="*/ 653558 w 1604187"/>
                <a:gd name="connsiteY673" fmla="*/ 3242327 h 3955299"/>
                <a:gd name="connsiteX674" fmla="*/ 653558 w 1604187"/>
                <a:gd name="connsiteY674" fmla="*/ 3242327 h 3955299"/>
                <a:gd name="connsiteX675" fmla="*/ 653558 w 1604187"/>
                <a:gd name="connsiteY675" fmla="*/ 2775500 h 3955299"/>
                <a:gd name="connsiteX676" fmla="*/ 653558 w 1604187"/>
                <a:gd name="connsiteY676" fmla="*/ 2775500 h 3955299"/>
                <a:gd name="connsiteX677" fmla="*/ 662046 w 1604187"/>
                <a:gd name="connsiteY677" fmla="*/ 3276278 h 3955299"/>
                <a:gd name="connsiteX678" fmla="*/ 662046 w 1604187"/>
                <a:gd name="connsiteY678" fmla="*/ 3276278 h 3955299"/>
                <a:gd name="connsiteX679" fmla="*/ 662046 w 1604187"/>
                <a:gd name="connsiteY679" fmla="*/ 3624277 h 3955299"/>
                <a:gd name="connsiteX680" fmla="*/ 653558 w 1604187"/>
                <a:gd name="connsiteY680" fmla="*/ 3632764 h 3955299"/>
                <a:gd name="connsiteX681" fmla="*/ 662046 w 1604187"/>
                <a:gd name="connsiteY681" fmla="*/ 3624277 h 3955299"/>
                <a:gd name="connsiteX682" fmla="*/ 662046 w 1604187"/>
                <a:gd name="connsiteY682" fmla="*/ 3556374 h 3955299"/>
                <a:gd name="connsiteX683" fmla="*/ 662046 w 1604187"/>
                <a:gd name="connsiteY683" fmla="*/ 3556374 h 3955299"/>
                <a:gd name="connsiteX684" fmla="*/ 662046 w 1604187"/>
                <a:gd name="connsiteY684" fmla="*/ 3276278 h 3955299"/>
                <a:gd name="connsiteX685" fmla="*/ 670534 w 1604187"/>
                <a:gd name="connsiteY685" fmla="*/ 3267790 h 3955299"/>
                <a:gd name="connsiteX686" fmla="*/ 662046 w 1604187"/>
                <a:gd name="connsiteY686" fmla="*/ 3276278 h 3955299"/>
                <a:gd name="connsiteX687" fmla="*/ 670534 w 1604187"/>
                <a:gd name="connsiteY687" fmla="*/ 2758524 h 3955299"/>
                <a:gd name="connsiteX688" fmla="*/ 662046 w 1604187"/>
                <a:gd name="connsiteY688" fmla="*/ 2767012 h 3955299"/>
                <a:gd name="connsiteX689" fmla="*/ 670534 w 1604187"/>
                <a:gd name="connsiteY689" fmla="*/ 2758524 h 3955299"/>
                <a:gd name="connsiteX690" fmla="*/ 670534 w 1604187"/>
                <a:gd name="connsiteY690" fmla="*/ 3598813 h 3955299"/>
                <a:gd name="connsiteX691" fmla="*/ 679021 w 1604187"/>
                <a:gd name="connsiteY691" fmla="*/ 3607301 h 3955299"/>
                <a:gd name="connsiteX692" fmla="*/ 670534 w 1604187"/>
                <a:gd name="connsiteY692" fmla="*/ 3598813 h 3955299"/>
                <a:gd name="connsiteX693" fmla="*/ 670534 w 1604187"/>
                <a:gd name="connsiteY693" fmla="*/ 3250815 h 3955299"/>
                <a:gd name="connsiteX694" fmla="*/ 670534 w 1604187"/>
                <a:gd name="connsiteY694" fmla="*/ 3250815 h 3955299"/>
                <a:gd name="connsiteX695" fmla="*/ 687509 w 1604187"/>
                <a:gd name="connsiteY695" fmla="*/ 3513936 h 3955299"/>
                <a:gd name="connsiteX696" fmla="*/ 704485 w 1604187"/>
                <a:gd name="connsiteY696" fmla="*/ 3513936 h 3955299"/>
                <a:gd name="connsiteX697" fmla="*/ 687509 w 1604187"/>
                <a:gd name="connsiteY697" fmla="*/ 3513936 h 3955299"/>
                <a:gd name="connsiteX698" fmla="*/ 695997 w 1604187"/>
                <a:gd name="connsiteY698" fmla="*/ 3505448 h 3955299"/>
                <a:gd name="connsiteX699" fmla="*/ 695997 w 1604187"/>
                <a:gd name="connsiteY699" fmla="*/ 3505448 h 3955299"/>
                <a:gd name="connsiteX700" fmla="*/ 704485 w 1604187"/>
                <a:gd name="connsiteY700" fmla="*/ 3335693 h 3955299"/>
                <a:gd name="connsiteX701" fmla="*/ 704485 w 1604187"/>
                <a:gd name="connsiteY701" fmla="*/ 3335693 h 3955299"/>
                <a:gd name="connsiteX702" fmla="*/ 712972 w 1604187"/>
                <a:gd name="connsiteY702" fmla="*/ 2970719 h 3955299"/>
                <a:gd name="connsiteX703" fmla="*/ 712972 w 1604187"/>
                <a:gd name="connsiteY703" fmla="*/ 2970719 h 3955299"/>
                <a:gd name="connsiteX704" fmla="*/ 712972 w 1604187"/>
                <a:gd name="connsiteY704" fmla="*/ 3420570 h 3955299"/>
                <a:gd name="connsiteX705" fmla="*/ 721460 w 1604187"/>
                <a:gd name="connsiteY705" fmla="*/ 3412082 h 3955299"/>
                <a:gd name="connsiteX706" fmla="*/ 712972 w 1604187"/>
                <a:gd name="connsiteY706" fmla="*/ 3420570 h 3955299"/>
                <a:gd name="connsiteX707" fmla="*/ 721460 w 1604187"/>
                <a:gd name="connsiteY707" fmla="*/ 3369644 h 3955299"/>
                <a:gd name="connsiteX708" fmla="*/ 721460 w 1604187"/>
                <a:gd name="connsiteY708" fmla="*/ 3369644 h 3955299"/>
                <a:gd name="connsiteX709" fmla="*/ 721460 w 1604187"/>
                <a:gd name="connsiteY709" fmla="*/ 3505448 h 3955299"/>
                <a:gd name="connsiteX710" fmla="*/ 721460 w 1604187"/>
                <a:gd name="connsiteY710" fmla="*/ 3505448 h 3955299"/>
                <a:gd name="connsiteX711" fmla="*/ 738436 w 1604187"/>
                <a:gd name="connsiteY711" fmla="*/ 3310229 h 3955299"/>
                <a:gd name="connsiteX712" fmla="*/ 738436 w 1604187"/>
                <a:gd name="connsiteY712" fmla="*/ 3310229 h 3955299"/>
                <a:gd name="connsiteX713" fmla="*/ 746923 w 1604187"/>
                <a:gd name="connsiteY713" fmla="*/ 3301741 h 3955299"/>
                <a:gd name="connsiteX714" fmla="*/ 746923 w 1604187"/>
                <a:gd name="connsiteY714" fmla="*/ 3301741 h 3955299"/>
                <a:gd name="connsiteX715" fmla="*/ 746923 w 1604187"/>
                <a:gd name="connsiteY715" fmla="*/ 3310229 h 3955299"/>
                <a:gd name="connsiteX716" fmla="*/ 746923 w 1604187"/>
                <a:gd name="connsiteY716" fmla="*/ 3310229 h 3955299"/>
                <a:gd name="connsiteX717" fmla="*/ 746923 w 1604187"/>
                <a:gd name="connsiteY717" fmla="*/ 3310229 h 3955299"/>
                <a:gd name="connsiteX718" fmla="*/ 746923 w 1604187"/>
                <a:gd name="connsiteY718" fmla="*/ 3310229 h 3955299"/>
                <a:gd name="connsiteX719" fmla="*/ 746923 w 1604187"/>
                <a:gd name="connsiteY719" fmla="*/ 3301741 h 3955299"/>
                <a:gd name="connsiteX720" fmla="*/ 755411 w 1604187"/>
                <a:gd name="connsiteY720" fmla="*/ 3310229 h 3955299"/>
                <a:gd name="connsiteX721" fmla="*/ 746923 w 1604187"/>
                <a:gd name="connsiteY721" fmla="*/ 3301741 h 3955299"/>
                <a:gd name="connsiteX722" fmla="*/ 755411 w 1604187"/>
                <a:gd name="connsiteY722" fmla="*/ 3386619 h 3955299"/>
                <a:gd name="connsiteX723" fmla="*/ 763899 w 1604187"/>
                <a:gd name="connsiteY723" fmla="*/ 3378131 h 3955299"/>
                <a:gd name="connsiteX724" fmla="*/ 763899 w 1604187"/>
                <a:gd name="connsiteY724" fmla="*/ 3395107 h 3955299"/>
                <a:gd name="connsiteX725" fmla="*/ 755411 w 1604187"/>
                <a:gd name="connsiteY725" fmla="*/ 3386619 h 3955299"/>
                <a:gd name="connsiteX726" fmla="*/ 755411 w 1604187"/>
                <a:gd name="connsiteY726" fmla="*/ 3276278 h 3955299"/>
                <a:gd name="connsiteX727" fmla="*/ 755411 w 1604187"/>
                <a:gd name="connsiteY727" fmla="*/ 3276278 h 3955299"/>
                <a:gd name="connsiteX728" fmla="*/ 763899 w 1604187"/>
                <a:gd name="connsiteY728" fmla="*/ 2257746 h 3955299"/>
                <a:gd name="connsiteX729" fmla="*/ 763899 w 1604187"/>
                <a:gd name="connsiteY729" fmla="*/ 2257746 h 3955299"/>
                <a:gd name="connsiteX730" fmla="*/ 763899 w 1604187"/>
                <a:gd name="connsiteY730" fmla="*/ 2240771 h 3955299"/>
                <a:gd name="connsiteX731" fmla="*/ 780875 w 1604187"/>
                <a:gd name="connsiteY731" fmla="*/ 2249258 h 3955299"/>
                <a:gd name="connsiteX732" fmla="*/ 763899 w 1604187"/>
                <a:gd name="connsiteY732" fmla="*/ 2240771 h 3955299"/>
                <a:gd name="connsiteX733" fmla="*/ 772387 w 1604187"/>
                <a:gd name="connsiteY733" fmla="*/ 3420570 h 3955299"/>
                <a:gd name="connsiteX734" fmla="*/ 763899 w 1604187"/>
                <a:gd name="connsiteY734" fmla="*/ 3429058 h 3955299"/>
                <a:gd name="connsiteX735" fmla="*/ 772387 w 1604187"/>
                <a:gd name="connsiteY735" fmla="*/ 3420570 h 3955299"/>
                <a:gd name="connsiteX736" fmla="*/ 772387 w 1604187"/>
                <a:gd name="connsiteY736" fmla="*/ 3352668 h 3955299"/>
                <a:gd name="connsiteX737" fmla="*/ 780875 w 1604187"/>
                <a:gd name="connsiteY737" fmla="*/ 3344180 h 3955299"/>
                <a:gd name="connsiteX738" fmla="*/ 772387 w 1604187"/>
                <a:gd name="connsiteY738" fmla="*/ 3352668 h 3955299"/>
                <a:gd name="connsiteX739" fmla="*/ 789362 w 1604187"/>
                <a:gd name="connsiteY739" fmla="*/ 3395107 h 3955299"/>
                <a:gd name="connsiteX740" fmla="*/ 789362 w 1604187"/>
                <a:gd name="connsiteY740" fmla="*/ 3395107 h 3955299"/>
                <a:gd name="connsiteX741" fmla="*/ 797850 w 1604187"/>
                <a:gd name="connsiteY741" fmla="*/ 3471497 h 3955299"/>
                <a:gd name="connsiteX742" fmla="*/ 806338 w 1604187"/>
                <a:gd name="connsiteY742" fmla="*/ 3463009 h 3955299"/>
                <a:gd name="connsiteX743" fmla="*/ 797850 w 1604187"/>
                <a:gd name="connsiteY743" fmla="*/ 3471497 h 3955299"/>
                <a:gd name="connsiteX744" fmla="*/ 814826 w 1604187"/>
                <a:gd name="connsiteY744" fmla="*/ 3378131 h 3955299"/>
                <a:gd name="connsiteX745" fmla="*/ 814826 w 1604187"/>
                <a:gd name="connsiteY745" fmla="*/ 3378131 h 3955299"/>
                <a:gd name="connsiteX746" fmla="*/ 814826 w 1604187"/>
                <a:gd name="connsiteY746" fmla="*/ 3437546 h 3955299"/>
                <a:gd name="connsiteX747" fmla="*/ 814826 w 1604187"/>
                <a:gd name="connsiteY747" fmla="*/ 3437546 h 3955299"/>
                <a:gd name="connsiteX748" fmla="*/ 814826 w 1604187"/>
                <a:gd name="connsiteY748" fmla="*/ 3378131 h 3955299"/>
                <a:gd name="connsiteX749" fmla="*/ 814826 w 1604187"/>
                <a:gd name="connsiteY749" fmla="*/ 3378131 h 3955299"/>
                <a:gd name="connsiteX750" fmla="*/ 814826 w 1604187"/>
                <a:gd name="connsiteY750" fmla="*/ 3318717 h 3955299"/>
                <a:gd name="connsiteX751" fmla="*/ 831801 w 1604187"/>
                <a:gd name="connsiteY751" fmla="*/ 3318717 h 3955299"/>
                <a:gd name="connsiteX752" fmla="*/ 814826 w 1604187"/>
                <a:gd name="connsiteY752" fmla="*/ 3318717 h 3955299"/>
                <a:gd name="connsiteX753" fmla="*/ 823313 w 1604187"/>
                <a:gd name="connsiteY753" fmla="*/ 3386619 h 3955299"/>
                <a:gd name="connsiteX754" fmla="*/ 823313 w 1604187"/>
                <a:gd name="connsiteY754" fmla="*/ 3386619 h 3955299"/>
                <a:gd name="connsiteX755" fmla="*/ 831801 w 1604187"/>
                <a:gd name="connsiteY755" fmla="*/ 3310229 h 3955299"/>
                <a:gd name="connsiteX756" fmla="*/ 831801 w 1604187"/>
                <a:gd name="connsiteY756" fmla="*/ 3310229 h 3955299"/>
                <a:gd name="connsiteX757" fmla="*/ 840289 w 1604187"/>
                <a:gd name="connsiteY757" fmla="*/ 2724573 h 3955299"/>
                <a:gd name="connsiteX758" fmla="*/ 840289 w 1604187"/>
                <a:gd name="connsiteY758" fmla="*/ 2724573 h 3955299"/>
                <a:gd name="connsiteX759" fmla="*/ 840289 w 1604187"/>
                <a:gd name="connsiteY759" fmla="*/ 3208376 h 3955299"/>
                <a:gd name="connsiteX760" fmla="*/ 848777 w 1604187"/>
                <a:gd name="connsiteY760" fmla="*/ 3216864 h 3955299"/>
                <a:gd name="connsiteX761" fmla="*/ 840289 w 1604187"/>
                <a:gd name="connsiteY761" fmla="*/ 3208376 h 3955299"/>
                <a:gd name="connsiteX762" fmla="*/ 840289 w 1604187"/>
                <a:gd name="connsiteY762" fmla="*/ 2283209 h 3955299"/>
                <a:gd name="connsiteX763" fmla="*/ 840289 w 1604187"/>
                <a:gd name="connsiteY763" fmla="*/ 2283209 h 3955299"/>
                <a:gd name="connsiteX764" fmla="*/ 840289 w 1604187"/>
                <a:gd name="connsiteY764" fmla="*/ 3454521 h 3955299"/>
                <a:gd name="connsiteX765" fmla="*/ 840289 w 1604187"/>
                <a:gd name="connsiteY765" fmla="*/ 3454521 h 3955299"/>
                <a:gd name="connsiteX766" fmla="*/ 848777 w 1604187"/>
                <a:gd name="connsiteY766" fmla="*/ 2274722 h 3955299"/>
                <a:gd name="connsiteX767" fmla="*/ 857264 w 1604187"/>
                <a:gd name="connsiteY767" fmla="*/ 2300185 h 3955299"/>
                <a:gd name="connsiteX768" fmla="*/ 840289 w 1604187"/>
                <a:gd name="connsiteY768" fmla="*/ 2291697 h 3955299"/>
                <a:gd name="connsiteX769" fmla="*/ 857264 w 1604187"/>
                <a:gd name="connsiteY769" fmla="*/ 2291697 h 3955299"/>
                <a:gd name="connsiteX770" fmla="*/ 848777 w 1604187"/>
                <a:gd name="connsiteY770" fmla="*/ 2274722 h 3955299"/>
                <a:gd name="connsiteX771" fmla="*/ 848777 w 1604187"/>
                <a:gd name="connsiteY771" fmla="*/ 3310229 h 3955299"/>
                <a:gd name="connsiteX772" fmla="*/ 848777 w 1604187"/>
                <a:gd name="connsiteY772" fmla="*/ 3310229 h 3955299"/>
                <a:gd name="connsiteX773" fmla="*/ 882728 w 1604187"/>
                <a:gd name="connsiteY773" fmla="*/ 1994625 h 3955299"/>
                <a:gd name="connsiteX774" fmla="*/ 865752 w 1604187"/>
                <a:gd name="connsiteY774" fmla="*/ 1994625 h 3955299"/>
                <a:gd name="connsiteX775" fmla="*/ 882728 w 1604187"/>
                <a:gd name="connsiteY775" fmla="*/ 1994625 h 3955299"/>
                <a:gd name="connsiteX776" fmla="*/ 882728 w 1604187"/>
                <a:gd name="connsiteY776" fmla="*/ 3301741 h 3955299"/>
                <a:gd name="connsiteX777" fmla="*/ 882728 w 1604187"/>
                <a:gd name="connsiteY777" fmla="*/ 3301741 h 3955299"/>
                <a:gd name="connsiteX778" fmla="*/ 891215 w 1604187"/>
                <a:gd name="connsiteY778" fmla="*/ 3284766 h 3955299"/>
                <a:gd name="connsiteX779" fmla="*/ 891215 w 1604187"/>
                <a:gd name="connsiteY779" fmla="*/ 3284766 h 3955299"/>
                <a:gd name="connsiteX780" fmla="*/ 891215 w 1604187"/>
                <a:gd name="connsiteY780" fmla="*/ 3327205 h 3955299"/>
                <a:gd name="connsiteX781" fmla="*/ 891215 w 1604187"/>
                <a:gd name="connsiteY781" fmla="*/ 3327205 h 3955299"/>
                <a:gd name="connsiteX782" fmla="*/ 891215 w 1604187"/>
                <a:gd name="connsiteY782" fmla="*/ 3293254 h 3955299"/>
                <a:gd name="connsiteX783" fmla="*/ 908191 w 1604187"/>
                <a:gd name="connsiteY783" fmla="*/ 3293254 h 3955299"/>
                <a:gd name="connsiteX784" fmla="*/ 891215 w 1604187"/>
                <a:gd name="connsiteY784" fmla="*/ 3293254 h 3955299"/>
                <a:gd name="connsiteX785" fmla="*/ 899703 w 1604187"/>
                <a:gd name="connsiteY785" fmla="*/ 3250815 h 3955299"/>
                <a:gd name="connsiteX786" fmla="*/ 891215 w 1604187"/>
                <a:gd name="connsiteY786" fmla="*/ 3259303 h 3955299"/>
                <a:gd name="connsiteX787" fmla="*/ 899703 w 1604187"/>
                <a:gd name="connsiteY787" fmla="*/ 3250815 h 3955299"/>
                <a:gd name="connsiteX788" fmla="*/ 899703 w 1604187"/>
                <a:gd name="connsiteY788" fmla="*/ 3352668 h 3955299"/>
                <a:gd name="connsiteX789" fmla="*/ 899703 w 1604187"/>
                <a:gd name="connsiteY789" fmla="*/ 3352668 h 3955299"/>
                <a:gd name="connsiteX790" fmla="*/ 908191 w 1604187"/>
                <a:gd name="connsiteY790" fmla="*/ 3250815 h 3955299"/>
                <a:gd name="connsiteX791" fmla="*/ 908191 w 1604187"/>
                <a:gd name="connsiteY791" fmla="*/ 3250815 h 3955299"/>
                <a:gd name="connsiteX792" fmla="*/ 925167 w 1604187"/>
                <a:gd name="connsiteY792" fmla="*/ 3293254 h 3955299"/>
                <a:gd name="connsiteX793" fmla="*/ 925167 w 1604187"/>
                <a:gd name="connsiteY793" fmla="*/ 3293254 h 3955299"/>
                <a:gd name="connsiteX794" fmla="*/ 933654 w 1604187"/>
                <a:gd name="connsiteY794" fmla="*/ 3259303 h 3955299"/>
                <a:gd name="connsiteX795" fmla="*/ 933654 w 1604187"/>
                <a:gd name="connsiteY795" fmla="*/ 3259303 h 3955299"/>
                <a:gd name="connsiteX796" fmla="*/ 933654 w 1604187"/>
                <a:gd name="connsiteY796" fmla="*/ 2843402 h 3955299"/>
                <a:gd name="connsiteX797" fmla="*/ 950630 w 1604187"/>
                <a:gd name="connsiteY797" fmla="*/ 2851890 h 3955299"/>
                <a:gd name="connsiteX798" fmla="*/ 933654 w 1604187"/>
                <a:gd name="connsiteY798" fmla="*/ 2843402 h 3955299"/>
                <a:gd name="connsiteX799" fmla="*/ 942142 w 1604187"/>
                <a:gd name="connsiteY799" fmla="*/ 3284766 h 3955299"/>
                <a:gd name="connsiteX800" fmla="*/ 950630 w 1604187"/>
                <a:gd name="connsiteY800" fmla="*/ 3276278 h 3955299"/>
                <a:gd name="connsiteX801" fmla="*/ 942142 w 1604187"/>
                <a:gd name="connsiteY801" fmla="*/ 3284766 h 3955299"/>
                <a:gd name="connsiteX802" fmla="*/ 967605 w 1604187"/>
                <a:gd name="connsiteY802" fmla="*/ 1892772 h 3955299"/>
                <a:gd name="connsiteX803" fmla="*/ 967605 w 1604187"/>
                <a:gd name="connsiteY803" fmla="*/ 1892772 h 3955299"/>
                <a:gd name="connsiteX804" fmla="*/ 976093 w 1604187"/>
                <a:gd name="connsiteY804" fmla="*/ 1892772 h 3955299"/>
                <a:gd name="connsiteX805" fmla="*/ 967605 w 1604187"/>
                <a:gd name="connsiteY805" fmla="*/ 1884284 h 3955299"/>
                <a:gd name="connsiteX806" fmla="*/ 984581 w 1604187"/>
                <a:gd name="connsiteY806" fmla="*/ 1884284 h 3955299"/>
                <a:gd name="connsiteX807" fmla="*/ 976093 w 1604187"/>
                <a:gd name="connsiteY807" fmla="*/ 1892772 h 3955299"/>
                <a:gd name="connsiteX808" fmla="*/ 984581 w 1604187"/>
                <a:gd name="connsiteY808" fmla="*/ 1901260 h 3955299"/>
                <a:gd name="connsiteX809" fmla="*/ 993069 w 1604187"/>
                <a:gd name="connsiteY809" fmla="*/ 1892772 h 3955299"/>
                <a:gd name="connsiteX810" fmla="*/ 984581 w 1604187"/>
                <a:gd name="connsiteY810" fmla="*/ 1901260 h 3955299"/>
                <a:gd name="connsiteX811" fmla="*/ 1001556 w 1604187"/>
                <a:gd name="connsiteY811" fmla="*/ 1884284 h 3955299"/>
                <a:gd name="connsiteX812" fmla="*/ 1010044 w 1604187"/>
                <a:gd name="connsiteY812" fmla="*/ 1892772 h 3955299"/>
                <a:gd name="connsiteX813" fmla="*/ 993069 w 1604187"/>
                <a:gd name="connsiteY813" fmla="*/ 1901260 h 3955299"/>
                <a:gd name="connsiteX814" fmla="*/ 1001556 w 1604187"/>
                <a:gd name="connsiteY814" fmla="*/ 1884284 h 3955299"/>
                <a:gd name="connsiteX815" fmla="*/ 1027020 w 1604187"/>
                <a:gd name="connsiteY815" fmla="*/ 229170 h 3955299"/>
                <a:gd name="connsiteX816" fmla="*/ 1027020 w 1604187"/>
                <a:gd name="connsiteY816" fmla="*/ 229170 h 3955299"/>
                <a:gd name="connsiteX817" fmla="*/ 1043995 w 1604187"/>
                <a:gd name="connsiteY817" fmla="*/ 212194 h 3955299"/>
                <a:gd name="connsiteX818" fmla="*/ 1043995 w 1604187"/>
                <a:gd name="connsiteY818" fmla="*/ 212194 h 3955299"/>
                <a:gd name="connsiteX819" fmla="*/ 1043995 w 1604187"/>
                <a:gd name="connsiteY819" fmla="*/ 212194 h 3955299"/>
                <a:gd name="connsiteX820" fmla="*/ 1052483 w 1604187"/>
                <a:gd name="connsiteY820" fmla="*/ 220682 h 3955299"/>
                <a:gd name="connsiteX821" fmla="*/ 1043995 w 1604187"/>
                <a:gd name="connsiteY821" fmla="*/ 212194 h 3955299"/>
                <a:gd name="connsiteX822" fmla="*/ 1103410 w 1604187"/>
                <a:gd name="connsiteY822" fmla="*/ 2020089 h 3955299"/>
                <a:gd name="connsiteX823" fmla="*/ 1103410 w 1604187"/>
                <a:gd name="connsiteY823" fmla="*/ 2020089 h 3955299"/>
                <a:gd name="connsiteX824" fmla="*/ 1103410 w 1604187"/>
                <a:gd name="connsiteY824" fmla="*/ 1816382 h 3955299"/>
                <a:gd name="connsiteX825" fmla="*/ 1120385 w 1604187"/>
                <a:gd name="connsiteY825" fmla="*/ 1816382 h 3955299"/>
                <a:gd name="connsiteX826" fmla="*/ 1103410 w 1604187"/>
                <a:gd name="connsiteY826" fmla="*/ 1816382 h 3955299"/>
                <a:gd name="connsiteX827" fmla="*/ 1111897 w 1604187"/>
                <a:gd name="connsiteY827" fmla="*/ 2003113 h 3955299"/>
                <a:gd name="connsiteX828" fmla="*/ 1111897 w 1604187"/>
                <a:gd name="connsiteY828" fmla="*/ 2003113 h 3955299"/>
                <a:gd name="connsiteX829" fmla="*/ 1111897 w 1604187"/>
                <a:gd name="connsiteY829" fmla="*/ 1977650 h 3955299"/>
                <a:gd name="connsiteX830" fmla="*/ 1111897 w 1604187"/>
                <a:gd name="connsiteY830" fmla="*/ 1977650 h 3955299"/>
                <a:gd name="connsiteX831" fmla="*/ 1111897 w 1604187"/>
                <a:gd name="connsiteY831" fmla="*/ 1977650 h 3955299"/>
                <a:gd name="connsiteX832" fmla="*/ 1111897 w 1604187"/>
                <a:gd name="connsiteY832" fmla="*/ 1977650 h 3955299"/>
                <a:gd name="connsiteX833" fmla="*/ 1120385 w 1604187"/>
                <a:gd name="connsiteY833" fmla="*/ 1765456 h 3955299"/>
                <a:gd name="connsiteX834" fmla="*/ 1120385 w 1604187"/>
                <a:gd name="connsiteY834" fmla="*/ 1765456 h 3955299"/>
                <a:gd name="connsiteX835" fmla="*/ 1120385 w 1604187"/>
                <a:gd name="connsiteY835" fmla="*/ 1714529 h 3955299"/>
                <a:gd name="connsiteX836" fmla="*/ 1120385 w 1604187"/>
                <a:gd name="connsiteY836" fmla="*/ 1714529 h 3955299"/>
                <a:gd name="connsiteX837" fmla="*/ 1120385 w 1604187"/>
                <a:gd name="connsiteY837" fmla="*/ 1986138 h 3955299"/>
                <a:gd name="connsiteX838" fmla="*/ 1111897 w 1604187"/>
                <a:gd name="connsiteY838" fmla="*/ 1994625 h 3955299"/>
                <a:gd name="connsiteX839" fmla="*/ 1120385 w 1604187"/>
                <a:gd name="connsiteY839" fmla="*/ 1986138 h 3955299"/>
                <a:gd name="connsiteX840" fmla="*/ 1120385 w 1604187"/>
                <a:gd name="connsiteY840" fmla="*/ 1765456 h 3955299"/>
                <a:gd name="connsiteX841" fmla="*/ 1120385 w 1604187"/>
                <a:gd name="connsiteY841" fmla="*/ 1765456 h 3955299"/>
                <a:gd name="connsiteX842" fmla="*/ 1128873 w 1604187"/>
                <a:gd name="connsiteY842" fmla="*/ 1765456 h 3955299"/>
                <a:gd name="connsiteX843" fmla="*/ 1128873 w 1604187"/>
                <a:gd name="connsiteY843" fmla="*/ 1765456 h 3955299"/>
                <a:gd name="connsiteX844" fmla="*/ 1128873 w 1604187"/>
                <a:gd name="connsiteY844" fmla="*/ 1663602 h 3955299"/>
                <a:gd name="connsiteX845" fmla="*/ 1120385 w 1604187"/>
                <a:gd name="connsiteY845" fmla="*/ 1655115 h 3955299"/>
                <a:gd name="connsiteX846" fmla="*/ 1137361 w 1604187"/>
                <a:gd name="connsiteY846" fmla="*/ 1655115 h 3955299"/>
                <a:gd name="connsiteX847" fmla="*/ 1128873 w 1604187"/>
                <a:gd name="connsiteY847" fmla="*/ 1663602 h 3955299"/>
                <a:gd name="connsiteX848" fmla="*/ 1128873 w 1604187"/>
                <a:gd name="connsiteY848" fmla="*/ 1799407 h 3955299"/>
                <a:gd name="connsiteX849" fmla="*/ 1128873 w 1604187"/>
                <a:gd name="connsiteY849" fmla="*/ 1799407 h 3955299"/>
                <a:gd name="connsiteX850" fmla="*/ 1128873 w 1604187"/>
                <a:gd name="connsiteY850" fmla="*/ 1799407 h 3955299"/>
                <a:gd name="connsiteX851" fmla="*/ 1128873 w 1604187"/>
                <a:gd name="connsiteY851" fmla="*/ 1799407 h 3955299"/>
                <a:gd name="connsiteX852" fmla="*/ 1137361 w 1604187"/>
                <a:gd name="connsiteY852" fmla="*/ 1663602 h 3955299"/>
                <a:gd name="connsiteX853" fmla="*/ 1137361 w 1604187"/>
                <a:gd name="connsiteY853" fmla="*/ 1663602 h 3955299"/>
                <a:gd name="connsiteX854" fmla="*/ 1145849 w 1604187"/>
                <a:gd name="connsiteY854" fmla="*/ 1773943 h 3955299"/>
                <a:gd name="connsiteX855" fmla="*/ 1145849 w 1604187"/>
                <a:gd name="connsiteY855" fmla="*/ 1773943 h 3955299"/>
                <a:gd name="connsiteX856" fmla="*/ 1154336 w 1604187"/>
                <a:gd name="connsiteY856" fmla="*/ 1714529 h 3955299"/>
                <a:gd name="connsiteX857" fmla="*/ 1145849 w 1604187"/>
                <a:gd name="connsiteY857" fmla="*/ 1706041 h 3955299"/>
                <a:gd name="connsiteX858" fmla="*/ 1154336 w 1604187"/>
                <a:gd name="connsiteY858" fmla="*/ 1714529 h 3955299"/>
                <a:gd name="connsiteX859" fmla="*/ 1154336 w 1604187"/>
                <a:gd name="connsiteY859" fmla="*/ 1731505 h 3955299"/>
                <a:gd name="connsiteX860" fmla="*/ 1154336 w 1604187"/>
                <a:gd name="connsiteY860" fmla="*/ 1731505 h 3955299"/>
                <a:gd name="connsiteX861" fmla="*/ 1154336 w 1604187"/>
                <a:gd name="connsiteY861" fmla="*/ 1994625 h 3955299"/>
                <a:gd name="connsiteX862" fmla="*/ 1162824 w 1604187"/>
                <a:gd name="connsiteY862" fmla="*/ 1986138 h 3955299"/>
                <a:gd name="connsiteX863" fmla="*/ 1154336 w 1604187"/>
                <a:gd name="connsiteY863" fmla="*/ 1994625 h 3955299"/>
                <a:gd name="connsiteX864" fmla="*/ 1154336 w 1604187"/>
                <a:gd name="connsiteY864" fmla="*/ 1706041 h 3955299"/>
                <a:gd name="connsiteX865" fmla="*/ 1154336 w 1604187"/>
                <a:gd name="connsiteY865" fmla="*/ 1706041 h 3955299"/>
                <a:gd name="connsiteX866" fmla="*/ 1162824 w 1604187"/>
                <a:gd name="connsiteY866" fmla="*/ 1672090 h 3955299"/>
                <a:gd name="connsiteX867" fmla="*/ 1162824 w 1604187"/>
                <a:gd name="connsiteY867" fmla="*/ 1672090 h 3955299"/>
                <a:gd name="connsiteX868" fmla="*/ 1171312 w 1604187"/>
                <a:gd name="connsiteY868" fmla="*/ 1672090 h 3955299"/>
                <a:gd name="connsiteX869" fmla="*/ 1171312 w 1604187"/>
                <a:gd name="connsiteY869" fmla="*/ 1672090 h 3955299"/>
                <a:gd name="connsiteX870" fmla="*/ 1171312 w 1604187"/>
                <a:gd name="connsiteY870" fmla="*/ 1663602 h 3955299"/>
                <a:gd name="connsiteX871" fmla="*/ 1171312 w 1604187"/>
                <a:gd name="connsiteY871" fmla="*/ 1663602 h 3955299"/>
                <a:gd name="connsiteX872" fmla="*/ 1171312 w 1604187"/>
                <a:gd name="connsiteY872" fmla="*/ 1638139 h 3955299"/>
                <a:gd name="connsiteX873" fmla="*/ 1171312 w 1604187"/>
                <a:gd name="connsiteY873" fmla="*/ 1638139 h 3955299"/>
                <a:gd name="connsiteX874" fmla="*/ 1171312 w 1604187"/>
                <a:gd name="connsiteY874" fmla="*/ 628095 h 3955299"/>
                <a:gd name="connsiteX875" fmla="*/ 1171312 w 1604187"/>
                <a:gd name="connsiteY875" fmla="*/ 628095 h 3955299"/>
                <a:gd name="connsiteX876" fmla="*/ 1188287 w 1604187"/>
                <a:gd name="connsiteY876" fmla="*/ 1629651 h 3955299"/>
                <a:gd name="connsiteX877" fmla="*/ 1188287 w 1604187"/>
                <a:gd name="connsiteY877" fmla="*/ 1629651 h 3955299"/>
                <a:gd name="connsiteX878" fmla="*/ 1188287 w 1604187"/>
                <a:gd name="connsiteY878" fmla="*/ 2113454 h 3955299"/>
                <a:gd name="connsiteX879" fmla="*/ 1188287 w 1604187"/>
                <a:gd name="connsiteY879" fmla="*/ 2113454 h 3955299"/>
                <a:gd name="connsiteX880" fmla="*/ 1188287 w 1604187"/>
                <a:gd name="connsiteY880" fmla="*/ 1629651 h 3955299"/>
                <a:gd name="connsiteX881" fmla="*/ 1196775 w 1604187"/>
                <a:gd name="connsiteY881" fmla="*/ 1621164 h 3955299"/>
                <a:gd name="connsiteX882" fmla="*/ 1188287 w 1604187"/>
                <a:gd name="connsiteY882" fmla="*/ 1629651 h 3955299"/>
                <a:gd name="connsiteX883" fmla="*/ 1196775 w 1604187"/>
                <a:gd name="connsiteY883" fmla="*/ 381950 h 3955299"/>
                <a:gd name="connsiteX884" fmla="*/ 1196775 w 1604187"/>
                <a:gd name="connsiteY884" fmla="*/ 381950 h 3955299"/>
                <a:gd name="connsiteX885" fmla="*/ 1205263 w 1604187"/>
                <a:gd name="connsiteY885" fmla="*/ 1689066 h 3955299"/>
                <a:gd name="connsiteX886" fmla="*/ 1205263 w 1604187"/>
                <a:gd name="connsiteY886" fmla="*/ 1689066 h 3955299"/>
                <a:gd name="connsiteX887" fmla="*/ 1213751 w 1604187"/>
                <a:gd name="connsiteY887" fmla="*/ 364974 h 3955299"/>
                <a:gd name="connsiteX888" fmla="*/ 1222238 w 1604187"/>
                <a:gd name="connsiteY888" fmla="*/ 356486 h 3955299"/>
                <a:gd name="connsiteX889" fmla="*/ 1213751 w 1604187"/>
                <a:gd name="connsiteY889" fmla="*/ 364974 h 3955299"/>
                <a:gd name="connsiteX890" fmla="*/ 1222238 w 1604187"/>
                <a:gd name="connsiteY890" fmla="*/ 2155893 h 3955299"/>
                <a:gd name="connsiteX891" fmla="*/ 1213751 w 1604187"/>
                <a:gd name="connsiteY891" fmla="*/ 2113454 h 3955299"/>
                <a:gd name="connsiteX892" fmla="*/ 1179800 w 1604187"/>
                <a:gd name="connsiteY892" fmla="*/ 2087991 h 3955299"/>
                <a:gd name="connsiteX893" fmla="*/ 1162824 w 1604187"/>
                <a:gd name="connsiteY893" fmla="*/ 2037064 h 3955299"/>
                <a:gd name="connsiteX894" fmla="*/ 1162824 w 1604187"/>
                <a:gd name="connsiteY894" fmla="*/ 1969162 h 3955299"/>
                <a:gd name="connsiteX895" fmla="*/ 1256189 w 1604187"/>
                <a:gd name="connsiteY895" fmla="*/ 1833358 h 3955299"/>
                <a:gd name="connsiteX896" fmla="*/ 1307116 w 1604187"/>
                <a:gd name="connsiteY896" fmla="*/ 1799407 h 3955299"/>
                <a:gd name="connsiteX897" fmla="*/ 1341067 w 1604187"/>
                <a:gd name="connsiteY897" fmla="*/ 1816382 h 3955299"/>
                <a:gd name="connsiteX898" fmla="*/ 1341067 w 1604187"/>
                <a:gd name="connsiteY898" fmla="*/ 1884284 h 3955299"/>
                <a:gd name="connsiteX899" fmla="*/ 1315604 w 1604187"/>
                <a:gd name="connsiteY899" fmla="*/ 1926723 h 3955299"/>
                <a:gd name="connsiteX900" fmla="*/ 1290141 w 1604187"/>
                <a:gd name="connsiteY900" fmla="*/ 2045552 h 3955299"/>
                <a:gd name="connsiteX901" fmla="*/ 1247702 w 1604187"/>
                <a:gd name="connsiteY901" fmla="*/ 2096478 h 3955299"/>
                <a:gd name="connsiteX902" fmla="*/ 1239214 w 1604187"/>
                <a:gd name="connsiteY902" fmla="*/ 2164381 h 3955299"/>
                <a:gd name="connsiteX903" fmla="*/ 1222238 w 1604187"/>
                <a:gd name="connsiteY903" fmla="*/ 2155893 h 3955299"/>
                <a:gd name="connsiteX904" fmla="*/ 1222238 w 1604187"/>
                <a:gd name="connsiteY904" fmla="*/ 356486 h 3955299"/>
                <a:gd name="connsiteX905" fmla="*/ 1222238 w 1604187"/>
                <a:gd name="connsiteY905" fmla="*/ 356486 h 3955299"/>
                <a:gd name="connsiteX906" fmla="*/ 1230726 w 1604187"/>
                <a:gd name="connsiteY906" fmla="*/ 364974 h 3955299"/>
                <a:gd name="connsiteX907" fmla="*/ 1230726 w 1604187"/>
                <a:gd name="connsiteY907" fmla="*/ 364974 h 3955299"/>
                <a:gd name="connsiteX908" fmla="*/ 1230726 w 1604187"/>
                <a:gd name="connsiteY908" fmla="*/ 339511 h 3955299"/>
                <a:gd name="connsiteX909" fmla="*/ 1230726 w 1604187"/>
                <a:gd name="connsiteY909" fmla="*/ 339511 h 3955299"/>
                <a:gd name="connsiteX910" fmla="*/ 1230726 w 1604187"/>
                <a:gd name="connsiteY910" fmla="*/ 50927 h 3955299"/>
                <a:gd name="connsiteX911" fmla="*/ 1239214 w 1604187"/>
                <a:gd name="connsiteY911" fmla="*/ 42439 h 3955299"/>
                <a:gd name="connsiteX912" fmla="*/ 1230726 w 1604187"/>
                <a:gd name="connsiteY912" fmla="*/ 50927 h 3955299"/>
                <a:gd name="connsiteX913" fmla="*/ 1230726 w 1604187"/>
                <a:gd name="connsiteY913" fmla="*/ 322535 h 3955299"/>
                <a:gd name="connsiteX914" fmla="*/ 1239214 w 1604187"/>
                <a:gd name="connsiteY914" fmla="*/ 314047 h 3955299"/>
                <a:gd name="connsiteX915" fmla="*/ 1230726 w 1604187"/>
                <a:gd name="connsiteY915" fmla="*/ 322535 h 3955299"/>
                <a:gd name="connsiteX916" fmla="*/ 1247702 w 1604187"/>
                <a:gd name="connsiteY916" fmla="*/ 305560 h 3955299"/>
                <a:gd name="connsiteX917" fmla="*/ 1247702 w 1604187"/>
                <a:gd name="connsiteY917" fmla="*/ 305560 h 3955299"/>
                <a:gd name="connsiteX918" fmla="*/ 1247702 w 1604187"/>
                <a:gd name="connsiteY918" fmla="*/ 314047 h 3955299"/>
                <a:gd name="connsiteX919" fmla="*/ 1247702 w 1604187"/>
                <a:gd name="connsiteY919" fmla="*/ 314047 h 3955299"/>
                <a:gd name="connsiteX920" fmla="*/ 1256189 w 1604187"/>
                <a:gd name="connsiteY920" fmla="*/ 551705 h 3955299"/>
                <a:gd name="connsiteX921" fmla="*/ 1247702 w 1604187"/>
                <a:gd name="connsiteY921" fmla="*/ 543217 h 3955299"/>
                <a:gd name="connsiteX922" fmla="*/ 1256189 w 1604187"/>
                <a:gd name="connsiteY922" fmla="*/ 551705 h 3955299"/>
                <a:gd name="connsiteX923" fmla="*/ 1256189 w 1604187"/>
                <a:gd name="connsiteY923" fmla="*/ 1510823 h 3955299"/>
                <a:gd name="connsiteX924" fmla="*/ 1256189 w 1604187"/>
                <a:gd name="connsiteY924" fmla="*/ 1510823 h 3955299"/>
                <a:gd name="connsiteX925" fmla="*/ 1256189 w 1604187"/>
                <a:gd name="connsiteY925" fmla="*/ 1570237 h 3955299"/>
                <a:gd name="connsiteX926" fmla="*/ 1256189 w 1604187"/>
                <a:gd name="connsiteY926" fmla="*/ 1570237 h 3955299"/>
                <a:gd name="connsiteX927" fmla="*/ 1264677 w 1604187"/>
                <a:gd name="connsiteY927" fmla="*/ 1519310 h 3955299"/>
                <a:gd name="connsiteX928" fmla="*/ 1256189 w 1604187"/>
                <a:gd name="connsiteY928" fmla="*/ 1510823 h 3955299"/>
                <a:gd name="connsiteX929" fmla="*/ 1264677 w 1604187"/>
                <a:gd name="connsiteY929" fmla="*/ 1519310 h 3955299"/>
                <a:gd name="connsiteX930" fmla="*/ 1273165 w 1604187"/>
                <a:gd name="connsiteY930" fmla="*/ 1510823 h 3955299"/>
                <a:gd name="connsiteX931" fmla="*/ 1273165 w 1604187"/>
                <a:gd name="connsiteY931" fmla="*/ 1510823 h 3955299"/>
                <a:gd name="connsiteX932" fmla="*/ 1290141 w 1604187"/>
                <a:gd name="connsiteY932" fmla="*/ 1086434 h 3955299"/>
                <a:gd name="connsiteX933" fmla="*/ 1349555 w 1604187"/>
                <a:gd name="connsiteY933" fmla="*/ 1120385 h 3955299"/>
                <a:gd name="connsiteX934" fmla="*/ 1307116 w 1604187"/>
                <a:gd name="connsiteY934" fmla="*/ 1120385 h 3955299"/>
                <a:gd name="connsiteX935" fmla="*/ 1273165 w 1604187"/>
                <a:gd name="connsiteY935" fmla="*/ 1094922 h 3955299"/>
                <a:gd name="connsiteX936" fmla="*/ 1281653 w 1604187"/>
                <a:gd name="connsiteY936" fmla="*/ 1077946 h 3955299"/>
                <a:gd name="connsiteX937" fmla="*/ 1290141 w 1604187"/>
                <a:gd name="connsiteY937" fmla="*/ 1086434 h 3955299"/>
                <a:gd name="connsiteX938" fmla="*/ 1298628 w 1604187"/>
                <a:gd name="connsiteY938" fmla="*/ 1001557 h 3955299"/>
                <a:gd name="connsiteX939" fmla="*/ 1298628 w 1604187"/>
                <a:gd name="connsiteY939" fmla="*/ 1001557 h 3955299"/>
                <a:gd name="connsiteX940" fmla="*/ 1298628 w 1604187"/>
                <a:gd name="connsiteY940" fmla="*/ 2079503 h 3955299"/>
                <a:gd name="connsiteX941" fmla="*/ 1307116 w 1604187"/>
                <a:gd name="connsiteY941" fmla="*/ 2087991 h 3955299"/>
                <a:gd name="connsiteX942" fmla="*/ 1298628 w 1604187"/>
                <a:gd name="connsiteY942" fmla="*/ 2079503 h 3955299"/>
                <a:gd name="connsiteX943" fmla="*/ 1307116 w 1604187"/>
                <a:gd name="connsiteY943" fmla="*/ 2138917 h 3955299"/>
                <a:gd name="connsiteX944" fmla="*/ 1315604 w 1604187"/>
                <a:gd name="connsiteY944" fmla="*/ 2147405 h 3955299"/>
                <a:gd name="connsiteX945" fmla="*/ 1307116 w 1604187"/>
                <a:gd name="connsiteY945" fmla="*/ 2138917 h 3955299"/>
                <a:gd name="connsiteX946" fmla="*/ 1315604 w 1604187"/>
                <a:gd name="connsiteY946" fmla="*/ 2155893 h 3955299"/>
                <a:gd name="connsiteX947" fmla="*/ 1315604 w 1604187"/>
                <a:gd name="connsiteY947" fmla="*/ 2155893 h 3955299"/>
                <a:gd name="connsiteX948" fmla="*/ 1315604 w 1604187"/>
                <a:gd name="connsiteY948" fmla="*/ 1128873 h 3955299"/>
                <a:gd name="connsiteX949" fmla="*/ 1307116 w 1604187"/>
                <a:gd name="connsiteY949" fmla="*/ 1120385 h 3955299"/>
                <a:gd name="connsiteX950" fmla="*/ 1315604 w 1604187"/>
                <a:gd name="connsiteY950" fmla="*/ 1128873 h 3955299"/>
                <a:gd name="connsiteX951" fmla="*/ 1324092 w 1604187"/>
                <a:gd name="connsiteY951" fmla="*/ 1391994 h 3955299"/>
                <a:gd name="connsiteX952" fmla="*/ 1324092 w 1604187"/>
                <a:gd name="connsiteY952" fmla="*/ 1391994 h 3955299"/>
                <a:gd name="connsiteX953" fmla="*/ 1324092 w 1604187"/>
                <a:gd name="connsiteY953" fmla="*/ 1434433 h 3955299"/>
                <a:gd name="connsiteX954" fmla="*/ 1324092 w 1604187"/>
                <a:gd name="connsiteY954" fmla="*/ 1434433 h 3955299"/>
                <a:gd name="connsiteX955" fmla="*/ 1332579 w 1604187"/>
                <a:gd name="connsiteY955" fmla="*/ 1145849 h 3955299"/>
                <a:gd name="connsiteX956" fmla="*/ 1307116 w 1604187"/>
                <a:gd name="connsiteY956" fmla="*/ 1128873 h 3955299"/>
                <a:gd name="connsiteX957" fmla="*/ 1324092 w 1604187"/>
                <a:gd name="connsiteY957" fmla="*/ 1128873 h 3955299"/>
                <a:gd name="connsiteX958" fmla="*/ 1332579 w 1604187"/>
                <a:gd name="connsiteY958" fmla="*/ 1145849 h 3955299"/>
                <a:gd name="connsiteX959" fmla="*/ 1332579 w 1604187"/>
                <a:gd name="connsiteY959" fmla="*/ 1137361 h 3955299"/>
                <a:gd name="connsiteX960" fmla="*/ 1358043 w 1604187"/>
                <a:gd name="connsiteY960" fmla="*/ 1145849 h 3955299"/>
                <a:gd name="connsiteX961" fmla="*/ 1332579 w 1604187"/>
                <a:gd name="connsiteY961" fmla="*/ 1137361 h 3955299"/>
                <a:gd name="connsiteX962" fmla="*/ 1332579 w 1604187"/>
                <a:gd name="connsiteY962" fmla="*/ 1281653 h 3955299"/>
                <a:gd name="connsiteX963" fmla="*/ 1332579 w 1604187"/>
                <a:gd name="connsiteY963" fmla="*/ 1281653 h 3955299"/>
                <a:gd name="connsiteX964" fmla="*/ 1332579 w 1604187"/>
                <a:gd name="connsiteY964" fmla="*/ 1425945 h 3955299"/>
                <a:gd name="connsiteX965" fmla="*/ 1341067 w 1604187"/>
                <a:gd name="connsiteY965" fmla="*/ 1417457 h 3955299"/>
                <a:gd name="connsiteX966" fmla="*/ 1332579 w 1604187"/>
                <a:gd name="connsiteY966" fmla="*/ 1425945 h 3955299"/>
                <a:gd name="connsiteX967" fmla="*/ 1332579 w 1604187"/>
                <a:gd name="connsiteY967" fmla="*/ 1425945 h 3955299"/>
                <a:gd name="connsiteX968" fmla="*/ 1332579 w 1604187"/>
                <a:gd name="connsiteY968" fmla="*/ 1425945 h 3955299"/>
                <a:gd name="connsiteX969" fmla="*/ 1341067 w 1604187"/>
                <a:gd name="connsiteY969" fmla="*/ 1459896 h 3955299"/>
                <a:gd name="connsiteX970" fmla="*/ 1341067 w 1604187"/>
                <a:gd name="connsiteY970" fmla="*/ 1459896 h 3955299"/>
                <a:gd name="connsiteX971" fmla="*/ 1341067 w 1604187"/>
                <a:gd name="connsiteY971" fmla="*/ 1281653 h 3955299"/>
                <a:gd name="connsiteX972" fmla="*/ 1332579 w 1604187"/>
                <a:gd name="connsiteY972" fmla="*/ 1290141 h 3955299"/>
                <a:gd name="connsiteX973" fmla="*/ 1341067 w 1604187"/>
                <a:gd name="connsiteY973" fmla="*/ 1281653 h 3955299"/>
                <a:gd name="connsiteX974" fmla="*/ 1341067 w 1604187"/>
                <a:gd name="connsiteY974" fmla="*/ 1145849 h 3955299"/>
                <a:gd name="connsiteX975" fmla="*/ 1341067 w 1604187"/>
                <a:gd name="connsiteY975" fmla="*/ 1145849 h 3955299"/>
                <a:gd name="connsiteX976" fmla="*/ 1341067 w 1604187"/>
                <a:gd name="connsiteY976" fmla="*/ 1459896 h 3955299"/>
                <a:gd name="connsiteX977" fmla="*/ 1341067 w 1604187"/>
                <a:gd name="connsiteY977" fmla="*/ 1459896 h 3955299"/>
                <a:gd name="connsiteX978" fmla="*/ 1341067 w 1604187"/>
                <a:gd name="connsiteY978" fmla="*/ 1790919 h 3955299"/>
                <a:gd name="connsiteX979" fmla="*/ 1341067 w 1604187"/>
                <a:gd name="connsiteY979" fmla="*/ 1790919 h 3955299"/>
                <a:gd name="connsiteX980" fmla="*/ 1341067 w 1604187"/>
                <a:gd name="connsiteY980" fmla="*/ 1850333 h 3955299"/>
                <a:gd name="connsiteX981" fmla="*/ 1341067 w 1604187"/>
                <a:gd name="connsiteY981" fmla="*/ 1850333 h 3955299"/>
                <a:gd name="connsiteX982" fmla="*/ 1341067 w 1604187"/>
                <a:gd name="connsiteY982" fmla="*/ 1273165 h 3955299"/>
                <a:gd name="connsiteX983" fmla="*/ 1349555 w 1604187"/>
                <a:gd name="connsiteY983" fmla="*/ 1281653 h 3955299"/>
                <a:gd name="connsiteX984" fmla="*/ 1341067 w 1604187"/>
                <a:gd name="connsiteY984" fmla="*/ 1273165 h 3955299"/>
                <a:gd name="connsiteX985" fmla="*/ 1341067 w 1604187"/>
                <a:gd name="connsiteY985" fmla="*/ 1154336 h 3955299"/>
                <a:gd name="connsiteX986" fmla="*/ 1349555 w 1604187"/>
                <a:gd name="connsiteY986" fmla="*/ 1162824 h 3955299"/>
                <a:gd name="connsiteX987" fmla="*/ 1341067 w 1604187"/>
                <a:gd name="connsiteY987" fmla="*/ 1154336 h 3955299"/>
                <a:gd name="connsiteX988" fmla="*/ 1349555 w 1604187"/>
                <a:gd name="connsiteY988" fmla="*/ 1256190 h 3955299"/>
                <a:gd name="connsiteX989" fmla="*/ 1349555 w 1604187"/>
                <a:gd name="connsiteY989" fmla="*/ 1256190 h 3955299"/>
                <a:gd name="connsiteX990" fmla="*/ 1349555 w 1604187"/>
                <a:gd name="connsiteY990" fmla="*/ 1383506 h 3955299"/>
                <a:gd name="connsiteX991" fmla="*/ 1349555 w 1604187"/>
                <a:gd name="connsiteY991" fmla="*/ 1383506 h 3955299"/>
                <a:gd name="connsiteX992" fmla="*/ 1358043 w 1604187"/>
                <a:gd name="connsiteY992" fmla="*/ 1315604 h 3955299"/>
                <a:gd name="connsiteX993" fmla="*/ 1349555 w 1604187"/>
                <a:gd name="connsiteY993" fmla="*/ 1324092 h 3955299"/>
                <a:gd name="connsiteX994" fmla="*/ 1358043 w 1604187"/>
                <a:gd name="connsiteY994" fmla="*/ 1315604 h 3955299"/>
                <a:gd name="connsiteX995" fmla="*/ 1358043 w 1604187"/>
                <a:gd name="connsiteY995" fmla="*/ 1298628 h 3955299"/>
                <a:gd name="connsiteX996" fmla="*/ 1358043 w 1604187"/>
                <a:gd name="connsiteY996" fmla="*/ 1298628 h 3955299"/>
                <a:gd name="connsiteX997" fmla="*/ 1358043 w 1604187"/>
                <a:gd name="connsiteY997" fmla="*/ 1273165 h 3955299"/>
                <a:gd name="connsiteX998" fmla="*/ 1349555 w 1604187"/>
                <a:gd name="connsiteY998" fmla="*/ 1264677 h 3955299"/>
                <a:gd name="connsiteX999" fmla="*/ 1358043 w 1604187"/>
                <a:gd name="connsiteY999" fmla="*/ 1273165 h 3955299"/>
                <a:gd name="connsiteX1000" fmla="*/ 1358043 w 1604187"/>
                <a:gd name="connsiteY1000" fmla="*/ 1222238 h 3955299"/>
                <a:gd name="connsiteX1001" fmla="*/ 1358043 w 1604187"/>
                <a:gd name="connsiteY1001" fmla="*/ 1222238 h 3955299"/>
                <a:gd name="connsiteX1002" fmla="*/ 1358043 w 1604187"/>
                <a:gd name="connsiteY1002" fmla="*/ 1298628 h 3955299"/>
                <a:gd name="connsiteX1003" fmla="*/ 1358043 w 1604187"/>
                <a:gd name="connsiteY1003" fmla="*/ 1298628 h 3955299"/>
                <a:gd name="connsiteX1004" fmla="*/ 1358043 w 1604187"/>
                <a:gd name="connsiteY1004" fmla="*/ 1290141 h 3955299"/>
                <a:gd name="connsiteX1005" fmla="*/ 1358043 w 1604187"/>
                <a:gd name="connsiteY1005" fmla="*/ 1290141 h 3955299"/>
                <a:gd name="connsiteX1006" fmla="*/ 1358043 w 1604187"/>
                <a:gd name="connsiteY1006" fmla="*/ 1290141 h 3955299"/>
                <a:gd name="connsiteX1007" fmla="*/ 1358043 w 1604187"/>
                <a:gd name="connsiteY1007" fmla="*/ 1290141 h 3955299"/>
                <a:gd name="connsiteX1008" fmla="*/ 1366530 w 1604187"/>
                <a:gd name="connsiteY1008" fmla="*/ 1290141 h 3955299"/>
                <a:gd name="connsiteX1009" fmla="*/ 1366530 w 1604187"/>
                <a:gd name="connsiteY1009" fmla="*/ 1290141 h 3955299"/>
                <a:gd name="connsiteX1010" fmla="*/ 1366530 w 1604187"/>
                <a:gd name="connsiteY1010" fmla="*/ 1264677 h 3955299"/>
                <a:gd name="connsiteX1011" fmla="*/ 1366530 w 1604187"/>
                <a:gd name="connsiteY1011" fmla="*/ 1264677 h 3955299"/>
                <a:gd name="connsiteX1012" fmla="*/ 1366530 w 1604187"/>
                <a:gd name="connsiteY1012" fmla="*/ 1256190 h 3955299"/>
                <a:gd name="connsiteX1013" fmla="*/ 1375018 w 1604187"/>
                <a:gd name="connsiteY1013" fmla="*/ 1264677 h 3955299"/>
                <a:gd name="connsiteX1014" fmla="*/ 1366530 w 1604187"/>
                <a:gd name="connsiteY1014" fmla="*/ 1256190 h 3955299"/>
                <a:gd name="connsiteX1015" fmla="*/ 1366530 w 1604187"/>
                <a:gd name="connsiteY1015" fmla="*/ 1264677 h 3955299"/>
                <a:gd name="connsiteX1016" fmla="*/ 1366530 w 1604187"/>
                <a:gd name="connsiteY1016" fmla="*/ 1264677 h 3955299"/>
                <a:gd name="connsiteX1017" fmla="*/ 1366530 w 1604187"/>
                <a:gd name="connsiteY1017" fmla="*/ 1358043 h 3955299"/>
                <a:gd name="connsiteX1018" fmla="*/ 1366530 w 1604187"/>
                <a:gd name="connsiteY1018" fmla="*/ 1358043 h 3955299"/>
                <a:gd name="connsiteX1019" fmla="*/ 1366530 w 1604187"/>
                <a:gd name="connsiteY1019" fmla="*/ 1324092 h 3955299"/>
                <a:gd name="connsiteX1020" fmla="*/ 1358043 w 1604187"/>
                <a:gd name="connsiteY1020" fmla="*/ 1315604 h 3955299"/>
                <a:gd name="connsiteX1021" fmla="*/ 1366530 w 1604187"/>
                <a:gd name="connsiteY1021" fmla="*/ 1324092 h 3955299"/>
                <a:gd name="connsiteX1022" fmla="*/ 1366530 w 1604187"/>
                <a:gd name="connsiteY1022" fmla="*/ 1324092 h 3955299"/>
                <a:gd name="connsiteX1023" fmla="*/ 1366530 w 1604187"/>
                <a:gd name="connsiteY1023" fmla="*/ 1324092 h 3955299"/>
                <a:gd name="connsiteX1024" fmla="*/ 1375018 w 1604187"/>
                <a:gd name="connsiteY1024" fmla="*/ 1298628 h 3955299"/>
                <a:gd name="connsiteX1025" fmla="*/ 1366530 w 1604187"/>
                <a:gd name="connsiteY1025" fmla="*/ 1290141 h 3955299"/>
                <a:gd name="connsiteX1026" fmla="*/ 1375018 w 1604187"/>
                <a:gd name="connsiteY1026" fmla="*/ 1298628 h 3955299"/>
                <a:gd name="connsiteX1027" fmla="*/ 1375018 w 1604187"/>
                <a:gd name="connsiteY1027" fmla="*/ 1307116 h 3955299"/>
                <a:gd name="connsiteX1028" fmla="*/ 1383506 w 1604187"/>
                <a:gd name="connsiteY1028" fmla="*/ 1315604 h 3955299"/>
                <a:gd name="connsiteX1029" fmla="*/ 1375018 w 1604187"/>
                <a:gd name="connsiteY1029" fmla="*/ 1307116 h 3955299"/>
                <a:gd name="connsiteX1030" fmla="*/ 1375018 w 1604187"/>
                <a:gd name="connsiteY1030" fmla="*/ 1307116 h 3955299"/>
                <a:gd name="connsiteX1031" fmla="*/ 1383506 w 1604187"/>
                <a:gd name="connsiteY1031" fmla="*/ 1298628 h 3955299"/>
                <a:gd name="connsiteX1032" fmla="*/ 1375018 w 1604187"/>
                <a:gd name="connsiteY1032" fmla="*/ 1307116 h 3955299"/>
                <a:gd name="connsiteX1033" fmla="*/ 1375018 w 1604187"/>
                <a:gd name="connsiteY1033" fmla="*/ 1324092 h 3955299"/>
                <a:gd name="connsiteX1034" fmla="*/ 1366530 w 1604187"/>
                <a:gd name="connsiteY1034" fmla="*/ 1315604 h 3955299"/>
                <a:gd name="connsiteX1035" fmla="*/ 1383506 w 1604187"/>
                <a:gd name="connsiteY1035" fmla="*/ 1315604 h 3955299"/>
                <a:gd name="connsiteX1036" fmla="*/ 1375018 w 1604187"/>
                <a:gd name="connsiteY1036" fmla="*/ 1324092 h 3955299"/>
                <a:gd name="connsiteX1037" fmla="*/ 1383506 w 1604187"/>
                <a:gd name="connsiteY1037" fmla="*/ 1298628 h 3955299"/>
                <a:gd name="connsiteX1038" fmla="*/ 1391994 w 1604187"/>
                <a:gd name="connsiteY1038" fmla="*/ 1307116 h 3955299"/>
                <a:gd name="connsiteX1039" fmla="*/ 1383506 w 1604187"/>
                <a:gd name="connsiteY1039" fmla="*/ 1298628 h 3955299"/>
                <a:gd name="connsiteX1040" fmla="*/ 1383506 w 1604187"/>
                <a:gd name="connsiteY1040" fmla="*/ 212194 h 3955299"/>
                <a:gd name="connsiteX1041" fmla="*/ 1383506 w 1604187"/>
                <a:gd name="connsiteY1041" fmla="*/ 212194 h 3955299"/>
                <a:gd name="connsiteX1042" fmla="*/ 1391994 w 1604187"/>
                <a:gd name="connsiteY1042" fmla="*/ 1290141 h 3955299"/>
                <a:gd name="connsiteX1043" fmla="*/ 1391994 w 1604187"/>
                <a:gd name="connsiteY1043" fmla="*/ 1290141 h 3955299"/>
                <a:gd name="connsiteX1044" fmla="*/ 1391994 w 1604187"/>
                <a:gd name="connsiteY1044" fmla="*/ 1247702 h 3955299"/>
                <a:gd name="connsiteX1045" fmla="*/ 1383506 w 1604187"/>
                <a:gd name="connsiteY1045" fmla="*/ 1239214 h 3955299"/>
                <a:gd name="connsiteX1046" fmla="*/ 1391994 w 1604187"/>
                <a:gd name="connsiteY1046" fmla="*/ 1247702 h 3955299"/>
                <a:gd name="connsiteX1047" fmla="*/ 1400482 w 1604187"/>
                <a:gd name="connsiteY1047" fmla="*/ 1239214 h 3955299"/>
                <a:gd name="connsiteX1048" fmla="*/ 1400482 w 1604187"/>
                <a:gd name="connsiteY1048" fmla="*/ 1239214 h 3955299"/>
                <a:gd name="connsiteX1049" fmla="*/ 1400482 w 1604187"/>
                <a:gd name="connsiteY1049" fmla="*/ 203706 h 3955299"/>
                <a:gd name="connsiteX1050" fmla="*/ 1400482 w 1604187"/>
                <a:gd name="connsiteY1050" fmla="*/ 203706 h 3955299"/>
                <a:gd name="connsiteX1051" fmla="*/ 1408969 w 1604187"/>
                <a:gd name="connsiteY1051" fmla="*/ 195219 h 3955299"/>
                <a:gd name="connsiteX1052" fmla="*/ 1417457 w 1604187"/>
                <a:gd name="connsiteY1052" fmla="*/ 203706 h 3955299"/>
                <a:gd name="connsiteX1053" fmla="*/ 1408969 w 1604187"/>
                <a:gd name="connsiteY1053" fmla="*/ 195219 h 3955299"/>
                <a:gd name="connsiteX1054" fmla="*/ 1408969 w 1604187"/>
                <a:gd name="connsiteY1054" fmla="*/ 1213751 h 3955299"/>
                <a:gd name="connsiteX1055" fmla="*/ 1408969 w 1604187"/>
                <a:gd name="connsiteY1055" fmla="*/ 1213751 h 3955299"/>
                <a:gd name="connsiteX1056" fmla="*/ 1417457 w 1604187"/>
                <a:gd name="connsiteY1056" fmla="*/ 203706 h 3955299"/>
                <a:gd name="connsiteX1057" fmla="*/ 1417457 w 1604187"/>
                <a:gd name="connsiteY1057" fmla="*/ 203706 h 3955299"/>
                <a:gd name="connsiteX1058" fmla="*/ 1425945 w 1604187"/>
                <a:gd name="connsiteY1058" fmla="*/ 1273165 h 3955299"/>
                <a:gd name="connsiteX1059" fmla="*/ 1425945 w 1604187"/>
                <a:gd name="connsiteY1059" fmla="*/ 1273165 h 3955299"/>
                <a:gd name="connsiteX1060" fmla="*/ 1425945 w 1604187"/>
                <a:gd name="connsiteY1060" fmla="*/ 229170 h 3955299"/>
                <a:gd name="connsiteX1061" fmla="*/ 1425945 w 1604187"/>
                <a:gd name="connsiteY1061" fmla="*/ 229170 h 3955299"/>
                <a:gd name="connsiteX1062" fmla="*/ 1425945 w 1604187"/>
                <a:gd name="connsiteY1062" fmla="*/ 1213751 h 3955299"/>
                <a:gd name="connsiteX1063" fmla="*/ 1425945 w 1604187"/>
                <a:gd name="connsiteY1063" fmla="*/ 1213751 h 3955299"/>
                <a:gd name="connsiteX1064" fmla="*/ 1434433 w 1604187"/>
                <a:gd name="connsiteY1064" fmla="*/ 1213751 h 3955299"/>
                <a:gd name="connsiteX1065" fmla="*/ 1425945 w 1604187"/>
                <a:gd name="connsiteY1065" fmla="*/ 1205263 h 3955299"/>
                <a:gd name="connsiteX1066" fmla="*/ 1434433 w 1604187"/>
                <a:gd name="connsiteY1066" fmla="*/ 1213751 h 3955299"/>
                <a:gd name="connsiteX1067" fmla="*/ 1451408 w 1604187"/>
                <a:gd name="connsiteY1067" fmla="*/ 161268 h 3955299"/>
                <a:gd name="connsiteX1068" fmla="*/ 1442920 w 1604187"/>
                <a:gd name="connsiteY1068" fmla="*/ 169755 h 3955299"/>
                <a:gd name="connsiteX1069" fmla="*/ 1451408 w 1604187"/>
                <a:gd name="connsiteY1069" fmla="*/ 161268 h 3955299"/>
                <a:gd name="connsiteX1070" fmla="*/ 1451408 w 1604187"/>
                <a:gd name="connsiteY1070" fmla="*/ 178243 h 3955299"/>
                <a:gd name="connsiteX1071" fmla="*/ 1451408 w 1604187"/>
                <a:gd name="connsiteY1071" fmla="*/ 178243 h 3955299"/>
                <a:gd name="connsiteX1072" fmla="*/ 1459896 w 1604187"/>
                <a:gd name="connsiteY1072" fmla="*/ 229170 h 3955299"/>
                <a:gd name="connsiteX1073" fmla="*/ 1468384 w 1604187"/>
                <a:gd name="connsiteY1073" fmla="*/ 220682 h 3955299"/>
                <a:gd name="connsiteX1074" fmla="*/ 1459896 w 1604187"/>
                <a:gd name="connsiteY1074" fmla="*/ 229170 h 3955299"/>
                <a:gd name="connsiteX1075" fmla="*/ 1476871 w 1604187"/>
                <a:gd name="connsiteY1075" fmla="*/ 1756968 h 3955299"/>
                <a:gd name="connsiteX1076" fmla="*/ 1502335 w 1604187"/>
                <a:gd name="connsiteY1076" fmla="*/ 1765456 h 3955299"/>
                <a:gd name="connsiteX1077" fmla="*/ 1468384 w 1604187"/>
                <a:gd name="connsiteY1077" fmla="*/ 1765456 h 3955299"/>
                <a:gd name="connsiteX1078" fmla="*/ 1476871 w 1604187"/>
                <a:gd name="connsiteY1078" fmla="*/ 1756968 h 3955299"/>
                <a:gd name="connsiteX1079" fmla="*/ 1502335 w 1604187"/>
                <a:gd name="connsiteY1079" fmla="*/ 1748480 h 3955299"/>
                <a:gd name="connsiteX1080" fmla="*/ 1502335 w 1604187"/>
                <a:gd name="connsiteY1080" fmla="*/ 1748480 h 3955299"/>
                <a:gd name="connsiteX1081" fmla="*/ 1502335 w 1604187"/>
                <a:gd name="connsiteY1081" fmla="*/ 1731505 h 3955299"/>
                <a:gd name="connsiteX1082" fmla="*/ 1519310 w 1604187"/>
                <a:gd name="connsiteY1082" fmla="*/ 1731505 h 3955299"/>
                <a:gd name="connsiteX1083" fmla="*/ 1502335 w 1604187"/>
                <a:gd name="connsiteY1083" fmla="*/ 1731505 h 3955299"/>
                <a:gd name="connsiteX1084" fmla="*/ 1502335 w 1604187"/>
                <a:gd name="connsiteY1084" fmla="*/ 1773943 h 3955299"/>
                <a:gd name="connsiteX1085" fmla="*/ 1510822 w 1604187"/>
                <a:gd name="connsiteY1085" fmla="*/ 1765456 h 3955299"/>
                <a:gd name="connsiteX1086" fmla="*/ 1502335 w 1604187"/>
                <a:gd name="connsiteY1086" fmla="*/ 1773943 h 3955299"/>
                <a:gd name="connsiteX1087" fmla="*/ 1502335 w 1604187"/>
                <a:gd name="connsiteY1087" fmla="*/ 1756968 h 3955299"/>
                <a:gd name="connsiteX1088" fmla="*/ 1502335 w 1604187"/>
                <a:gd name="connsiteY1088" fmla="*/ 1756968 h 3955299"/>
                <a:gd name="connsiteX1089" fmla="*/ 1510822 w 1604187"/>
                <a:gd name="connsiteY1089" fmla="*/ 1765456 h 3955299"/>
                <a:gd name="connsiteX1090" fmla="*/ 1510822 w 1604187"/>
                <a:gd name="connsiteY1090" fmla="*/ 1765456 h 3955299"/>
                <a:gd name="connsiteX1091" fmla="*/ 1519310 w 1604187"/>
                <a:gd name="connsiteY1091" fmla="*/ 135804 h 3955299"/>
                <a:gd name="connsiteX1092" fmla="*/ 1519310 w 1604187"/>
                <a:gd name="connsiteY1092" fmla="*/ 135804 h 3955299"/>
                <a:gd name="connsiteX1093" fmla="*/ 1587212 w 1604187"/>
                <a:gd name="connsiteY1093" fmla="*/ 1731505 h 3955299"/>
                <a:gd name="connsiteX1094" fmla="*/ 1604188 w 1604187"/>
                <a:gd name="connsiteY1094" fmla="*/ 1731505 h 3955299"/>
                <a:gd name="connsiteX1095" fmla="*/ 1587212 w 1604187"/>
                <a:gd name="connsiteY1095" fmla="*/ 1731505 h 395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</a:cxnLst>
              <a:rect l="l" t="t" r="r" b="b"/>
              <a:pathLst>
                <a:path w="1604187" h="3955299">
                  <a:moveTo>
                    <a:pt x="585656" y="2113454"/>
                  </a:moveTo>
                  <a:lnTo>
                    <a:pt x="568680" y="2113454"/>
                  </a:lnTo>
                  <a:lnTo>
                    <a:pt x="577168" y="2104966"/>
                  </a:lnTo>
                  <a:lnTo>
                    <a:pt x="543217" y="2071015"/>
                  </a:lnTo>
                  <a:lnTo>
                    <a:pt x="551705" y="2096478"/>
                  </a:lnTo>
                  <a:lnTo>
                    <a:pt x="534729" y="2138917"/>
                  </a:lnTo>
                  <a:lnTo>
                    <a:pt x="526242" y="2147405"/>
                  </a:lnTo>
                  <a:lnTo>
                    <a:pt x="526242" y="2130430"/>
                  </a:lnTo>
                  <a:lnTo>
                    <a:pt x="517754" y="2155893"/>
                  </a:lnTo>
                  <a:lnTo>
                    <a:pt x="500778" y="2155893"/>
                  </a:lnTo>
                  <a:lnTo>
                    <a:pt x="509266" y="2164381"/>
                  </a:lnTo>
                  <a:lnTo>
                    <a:pt x="483803" y="2138917"/>
                  </a:lnTo>
                  <a:lnTo>
                    <a:pt x="475315" y="2164381"/>
                  </a:lnTo>
                  <a:lnTo>
                    <a:pt x="466827" y="2155893"/>
                  </a:lnTo>
                  <a:lnTo>
                    <a:pt x="424388" y="2181356"/>
                  </a:lnTo>
                  <a:lnTo>
                    <a:pt x="398925" y="2172868"/>
                  </a:lnTo>
                  <a:lnTo>
                    <a:pt x="364974" y="2198332"/>
                  </a:lnTo>
                  <a:lnTo>
                    <a:pt x="356486" y="2189844"/>
                  </a:lnTo>
                  <a:lnTo>
                    <a:pt x="263121" y="2215307"/>
                  </a:lnTo>
                  <a:lnTo>
                    <a:pt x="254633" y="2232283"/>
                  </a:lnTo>
                  <a:lnTo>
                    <a:pt x="212194" y="2249258"/>
                  </a:lnTo>
                  <a:lnTo>
                    <a:pt x="246145" y="2308673"/>
                  </a:lnTo>
                  <a:lnTo>
                    <a:pt x="220682" y="2334136"/>
                  </a:lnTo>
                  <a:lnTo>
                    <a:pt x="186731" y="2334136"/>
                  </a:lnTo>
                  <a:lnTo>
                    <a:pt x="161268" y="2291697"/>
                  </a:lnTo>
                  <a:lnTo>
                    <a:pt x="161268" y="2240771"/>
                  </a:lnTo>
                  <a:lnTo>
                    <a:pt x="178243" y="2206820"/>
                  </a:lnTo>
                  <a:lnTo>
                    <a:pt x="152780" y="2198332"/>
                  </a:lnTo>
                  <a:lnTo>
                    <a:pt x="118829" y="2215307"/>
                  </a:lnTo>
                  <a:lnTo>
                    <a:pt x="101853" y="2206820"/>
                  </a:lnTo>
                  <a:lnTo>
                    <a:pt x="101853" y="2189844"/>
                  </a:lnTo>
                  <a:lnTo>
                    <a:pt x="59414" y="2181356"/>
                  </a:lnTo>
                  <a:lnTo>
                    <a:pt x="16976" y="2206820"/>
                  </a:lnTo>
                  <a:lnTo>
                    <a:pt x="16976" y="2189844"/>
                  </a:lnTo>
                  <a:lnTo>
                    <a:pt x="0" y="2198332"/>
                  </a:lnTo>
                  <a:moveTo>
                    <a:pt x="229170" y="2240771"/>
                  </a:moveTo>
                  <a:lnTo>
                    <a:pt x="229170" y="2240771"/>
                  </a:lnTo>
                  <a:moveTo>
                    <a:pt x="229170" y="2240771"/>
                  </a:moveTo>
                  <a:lnTo>
                    <a:pt x="246145" y="2257746"/>
                  </a:lnTo>
                  <a:lnTo>
                    <a:pt x="212194" y="2257746"/>
                  </a:lnTo>
                  <a:lnTo>
                    <a:pt x="229170" y="2240771"/>
                  </a:lnTo>
                  <a:moveTo>
                    <a:pt x="534729" y="2130430"/>
                  </a:moveTo>
                  <a:lnTo>
                    <a:pt x="534729" y="2130430"/>
                  </a:lnTo>
                  <a:moveTo>
                    <a:pt x="585656" y="2113454"/>
                  </a:moveTo>
                  <a:lnTo>
                    <a:pt x="585656" y="2113454"/>
                  </a:lnTo>
                  <a:moveTo>
                    <a:pt x="585656" y="2113454"/>
                  </a:moveTo>
                  <a:lnTo>
                    <a:pt x="585656" y="2113454"/>
                  </a:lnTo>
                  <a:moveTo>
                    <a:pt x="585656" y="2113454"/>
                  </a:moveTo>
                  <a:lnTo>
                    <a:pt x="585656" y="2113454"/>
                  </a:lnTo>
                  <a:moveTo>
                    <a:pt x="1145849" y="1655115"/>
                  </a:moveTo>
                  <a:lnTo>
                    <a:pt x="1120385" y="1663602"/>
                  </a:lnTo>
                  <a:lnTo>
                    <a:pt x="1137361" y="1663602"/>
                  </a:lnTo>
                  <a:lnTo>
                    <a:pt x="1154336" y="1689066"/>
                  </a:lnTo>
                  <a:lnTo>
                    <a:pt x="1120385" y="1706041"/>
                  </a:lnTo>
                  <a:lnTo>
                    <a:pt x="1128873" y="1739992"/>
                  </a:lnTo>
                  <a:lnTo>
                    <a:pt x="1120385" y="1765456"/>
                  </a:lnTo>
                  <a:lnTo>
                    <a:pt x="1103410" y="1765456"/>
                  </a:lnTo>
                  <a:lnTo>
                    <a:pt x="1120385" y="1782431"/>
                  </a:lnTo>
                  <a:lnTo>
                    <a:pt x="1137361" y="1765456"/>
                  </a:lnTo>
                  <a:lnTo>
                    <a:pt x="1145849" y="1773943"/>
                  </a:lnTo>
                  <a:lnTo>
                    <a:pt x="1128873" y="1790919"/>
                  </a:lnTo>
                  <a:lnTo>
                    <a:pt x="1120385" y="1782431"/>
                  </a:lnTo>
                  <a:lnTo>
                    <a:pt x="1120385" y="1799407"/>
                  </a:lnTo>
                  <a:lnTo>
                    <a:pt x="1120385" y="1782431"/>
                  </a:lnTo>
                  <a:lnTo>
                    <a:pt x="1086434" y="1782431"/>
                  </a:lnTo>
                  <a:lnTo>
                    <a:pt x="1077946" y="1790919"/>
                  </a:lnTo>
                  <a:lnTo>
                    <a:pt x="1094922" y="1807894"/>
                  </a:lnTo>
                  <a:lnTo>
                    <a:pt x="1077946" y="1807894"/>
                  </a:lnTo>
                  <a:lnTo>
                    <a:pt x="1069459" y="1833358"/>
                  </a:lnTo>
                  <a:lnTo>
                    <a:pt x="1077946" y="1824870"/>
                  </a:lnTo>
                  <a:lnTo>
                    <a:pt x="1060971" y="1824870"/>
                  </a:lnTo>
                  <a:lnTo>
                    <a:pt x="1060971" y="1807894"/>
                  </a:lnTo>
                  <a:lnTo>
                    <a:pt x="1060971" y="1841845"/>
                  </a:lnTo>
                  <a:lnTo>
                    <a:pt x="1043995" y="1841845"/>
                  </a:lnTo>
                  <a:lnTo>
                    <a:pt x="1027020" y="1858821"/>
                  </a:lnTo>
                  <a:lnTo>
                    <a:pt x="1043995" y="1858821"/>
                  </a:lnTo>
                  <a:lnTo>
                    <a:pt x="1018532" y="1884284"/>
                  </a:lnTo>
                  <a:lnTo>
                    <a:pt x="976093" y="1875797"/>
                  </a:lnTo>
                  <a:lnTo>
                    <a:pt x="976093" y="1918235"/>
                  </a:lnTo>
                  <a:lnTo>
                    <a:pt x="908191" y="1986138"/>
                  </a:lnTo>
                  <a:lnTo>
                    <a:pt x="857264" y="1986138"/>
                  </a:lnTo>
                  <a:lnTo>
                    <a:pt x="848777" y="2028576"/>
                  </a:lnTo>
                  <a:lnTo>
                    <a:pt x="840289" y="2020089"/>
                  </a:lnTo>
                  <a:lnTo>
                    <a:pt x="823313" y="2054040"/>
                  </a:lnTo>
                  <a:lnTo>
                    <a:pt x="789362" y="2054040"/>
                  </a:lnTo>
                  <a:lnTo>
                    <a:pt x="763899" y="2071015"/>
                  </a:lnTo>
                  <a:lnTo>
                    <a:pt x="738436" y="2062527"/>
                  </a:lnTo>
                  <a:lnTo>
                    <a:pt x="721460" y="2079503"/>
                  </a:lnTo>
                  <a:lnTo>
                    <a:pt x="687509" y="2062527"/>
                  </a:lnTo>
                  <a:lnTo>
                    <a:pt x="670534" y="2096478"/>
                  </a:lnTo>
                  <a:lnTo>
                    <a:pt x="645070" y="2087991"/>
                  </a:lnTo>
                  <a:lnTo>
                    <a:pt x="645070" y="2071015"/>
                  </a:lnTo>
                  <a:lnTo>
                    <a:pt x="628095" y="2104966"/>
                  </a:lnTo>
                  <a:lnTo>
                    <a:pt x="611119" y="2087991"/>
                  </a:lnTo>
                  <a:lnTo>
                    <a:pt x="594144" y="2104966"/>
                  </a:lnTo>
                  <a:lnTo>
                    <a:pt x="619607" y="2104966"/>
                  </a:lnTo>
                  <a:lnTo>
                    <a:pt x="602631" y="2121942"/>
                  </a:lnTo>
                  <a:lnTo>
                    <a:pt x="585656" y="2113454"/>
                  </a:lnTo>
                  <a:moveTo>
                    <a:pt x="1145849" y="1655115"/>
                  </a:moveTo>
                  <a:lnTo>
                    <a:pt x="1145849" y="1655115"/>
                  </a:lnTo>
                  <a:moveTo>
                    <a:pt x="1332579" y="1391994"/>
                  </a:moveTo>
                  <a:lnTo>
                    <a:pt x="1315604" y="1391994"/>
                  </a:lnTo>
                  <a:lnTo>
                    <a:pt x="1332579" y="1408969"/>
                  </a:lnTo>
                  <a:lnTo>
                    <a:pt x="1324092" y="1434433"/>
                  </a:lnTo>
                  <a:lnTo>
                    <a:pt x="1307116" y="1434433"/>
                  </a:lnTo>
                  <a:lnTo>
                    <a:pt x="1324092" y="1468384"/>
                  </a:lnTo>
                  <a:lnTo>
                    <a:pt x="1307116" y="1485359"/>
                  </a:lnTo>
                  <a:lnTo>
                    <a:pt x="1298628" y="1476872"/>
                  </a:lnTo>
                  <a:lnTo>
                    <a:pt x="1273165" y="1510823"/>
                  </a:lnTo>
                  <a:lnTo>
                    <a:pt x="1256189" y="1510823"/>
                  </a:lnTo>
                  <a:lnTo>
                    <a:pt x="1273165" y="1527798"/>
                  </a:lnTo>
                  <a:lnTo>
                    <a:pt x="1247702" y="1519310"/>
                  </a:lnTo>
                  <a:lnTo>
                    <a:pt x="1222238" y="1553261"/>
                  </a:lnTo>
                  <a:lnTo>
                    <a:pt x="1213751" y="1595700"/>
                  </a:lnTo>
                  <a:lnTo>
                    <a:pt x="1179800" y="1612676"/>
                  </a:lnTo>
                  <a:lnTo>
                    <a:pt x="1179800" y="1629651"/>
                  </a:lnTo>
                  <a:lnTo>
                    <a:pt x="1162824" y="1629651"/>
                  </a:lnTo>
                  <a:lnTo>
                    <a:pt x="1171312" y="1655115"/>
                  </a:lnTo>
                  <a:lnTo>
                    <a:pt x="1137361" y="1672090"/>
                  </a:lnTo>
                  <a:lnTo>
                    <a:pt x="1162824" y="1646627"/>
                  </a:lnTo>
                  <a:lnTo>
                    <a:pt x="1145849" y="1655115"/>
                  </a:lnTo>
                  <a:moveTo>
                    <a:pt x="1298628" y="500778"/>
                  </a:moveTo>
                  <a:lnTo>
                    <a:pt x="1281653" y="517754"/>
                  </a:lnTo>
                  <a:lnTo>
                    <a:pt x="1239214" y="526242"/>
                  </a:lnTo>
                  <a:lnTo>
                    <a:pt x="1247702" y="551705"/>
                  </a:lnTo>
                  <a:lnTo>
                    <a:pt x="1239214" y="543217"/>
                  </a:lnTo>
                  <a:lnTo>
                    <a:pt x="1213751" y="585656"/>
                  </a:lnTo>
                  <a:lnTo>
                    <a:pt x="1188287" y="594144"/>
                  </a:lnTo>
                  <a:lnTo>
                    <a:pt x="1179800" y="568680"/>
                  </a:lnTo>
                  <a:lnTo>
                    <a:pt x="1171312" y="594144"/>
                  </a:lnTo>
                  <a:lnTo>
                    <a:pt x="1188287" y="594144"/>
                  </a:lnTo>
                  <a:lnTo>
                    <a:pt x="1120385" y="653558"/>
                  </a:lnTo>
                  <a:lnTo>
                    <a:pt x="1120385" y="670534"/>
                  </a:lnTo>
                  <a:lnTo>
                    <a:pt x="1094922" y="695997"/>
                  </a:lnTo>
                  <a:lnTo>
                    <a:pt x="1103410" y="704485"/>
                  </a:lnTo>
                  <a:lnTo>
                    <a:pt x="1077946" y="712972"/>
                  </a:lnTo>
                  <a:lnTo>
                    <a:pt x="1077946" y="729948"/>
                  </a:lnTo>
                  <a:lnTo>
                    <a:pt x="1094922" y="746924"/>
                  </a:lnTo>
                  <a:lnTo>
                    <a:pt x="1103410" y="738436"/>
                  </a:lnTo>
                  <a:lnTo>
                    <a:pt x="1111897" y="763899"/>
                  </a:lnTo>
                  <a:lnTo>
                    <a:pt x="1188287" y="806338"/>
                  </a:lnTo>
                  <a:lnTo>
                    <a:pt x="1230726" y="899703"/>
                  </a:lnTo>
                  <a:lnTo>
                    <a:pt x="1247702" y="984581"/>
                  </a:lnTo>
                  <a:lnTo>
                    <a:pt x="1298628" y="1018532"/>
                  </a:lnTo>
                  <a:lnTo>
                    <a:pt x="1298628" y="1035508"/>
                  </a:lnTo>
                  <a:lnTo>
                    <a:pt x="1341067" y="1077946"/>
                  </a:lnTo>
                  <a:lnTo>
                    <a:pt x="1341067" y="1103410"/>
                  </a:lnTo>
                  <a:lnTo>
                    <a:pt x="1273165" y="1077946"/>
                  </a:lnTo>
                  <a:lnTo>
                    <a:pt x="1256189" y="1094922"/>
                  </a:lnTo>
                  <a:lnTo>
                    <a:pt x="1290141" y="1120385"/>
                  </a:lnTo>
                  <a:moveTo>
                    <a:pt x="1290141" y="1120385"/>
                  </a:moveTo>
                  <a:lnTo>
                    <a:pt x="1349555" y="1171312"/>
                  </a:lnTo>
                  <a:lnTo>
                    <a:pt x="1349555" y="1205263"/>
                  </a:lnTo>
                  <a:lnTo>
                    <a:pt x="1366530" y="1222238"/>
                  </a:lnTo>
                  <a:lnTo>
                    <a:pt x="1341067" y="1196775"/>
                  </a:lnTo>
                  <a:lnTo>
                    <a:pt x="1256189" y="1222238"/>
                  </a:lnTo>
                  <a:lnTo>
                    <a:pt x="1324092" y="1290141"/>
                  </a:lnTo>
                  <a:lnTo>
                    <a:pt x="1349555" y="1290141"/>
                  </a:lnTo>
                  <a:lnTo>
                    <a:pt x="1366530" y="1307116"/>
                  </a:lnTo>
                  <a:lnTo>
                    <a:pt x="1332579" y="1324092"/>
                  </a:lnTo>
                  <a:lnTo>
                    <a:pt x="1349555" y="1341067"/>
                  </a:lnTo>
                  <a:lnTo>
                    <a:pt x="1349555" y="1383506"/>
                  </a:lnTo>
                  <a:moveTo>
                    <a:pt x="1298628" y="500778"/>
                  </a:moveTo>
                  <a:lnTo>
                    <a:pt x="1298628" y="500778"/>
                  </a:lnTo>
                  <a:moveTo>
                    <a:pt x="1298628" y="500778"/>
                  </a:moveTo>
                  <a:lnTo>
                    <a:pt x="1298628" y="500778"/>
                  </a:lnTo>
                  <a:moveTo>
                    <a:pt x="1383506" y="186731"/>
                  </a:moveTo>
                  <a:lnTo>
                    <a:pt x="1358043" y="212194"/>
                  </a:lnTo>
                  <a:lnTo>
                    <a:pt x="1358043" y="229170"/>
                  </a:lnTo>
                  <a:lnTo>
                    <a:pt x="1349555" y="220682"/>
                  </a:lnTo>
                  <a:lnTo>
                    <a:pt x="1332579" y="237657"/>
                  </a:lnTo>
                  <a:lnTo>
                    <a:pt x="1324092" y="229170"/>
                  </a:lnTo>
                  <a:lnTo>
                    <a:pt x="1324092" y="246145"/>
                  </a:lnTo>
                  <a:lnTo>
                    <a:pt x="1273165" y="263121"/>
                  </a:lnTo>
                  <a:lnTo>
                    <a:pt x="1264677" y="254633"/>
                  </a:lnTo>
                  <a:lnTo>
                    <a:pt x="1264677" y="237657"/>
                  </a:lnTo>
                  <a:lnTo>
                    <a:pt x="1307116" y="229170"/>
                  </a:lnTo>
                  <a:lnTo>
                    <a:pt x="1307116" y="195219"/>
                  </a:lnTo>
                  <a:lnTo>
                    <a:pt x="1324092" y="195219"/>
                  </a:lnTo>
                  <a:lnTo>
                    <a:pt x="1281653" y="186731"/>
                  </a:lnTo>
                  <a:lnTo>
                    <a:pt x="1273165" y="161268"/>
                  </a:lnTo>
                  <a:lnTo>
                    <a:pt x="1298628" y="152780"/>
                  </a:lnTo>
                  <a:lnTo>
                    <a:pt x="1315604" y="118829"/>
                  </a:lnTo>
                  <a:lnTo>
                    <a:pt x="1332579" y="118829"/>
                  </a:lnTo>
                  <a:lnTo>
                    <a:pt x="1349555" y="84878"/>
                  </a:lnTo>
                  <a:lnTo>
                    <a:pt x="1341067" y="76390"/>
                  </a:lnTo>
                  <a:lnTo>
                    <a:pt x="1358043" y="76390"/>
                  </a:lnTo>
                  <a:lnTo>
                    <a:pt x="1375018" y="42439"/>
                  </a:lnTo>
                  <a:lnTo>
                    <a:pt x="1332579" y="0"/>
                  </a:lnTo>
                  <a:lnTo>
                    <a:pt x="1256189" y="0"/>
                  </a:lnTo>
                  <a:lnTo>
                    <a:pt x="1256189" y="16976"/>
                  </a:lnTo>
                  <a:lnTo>
                    <a:pt x="1239214" y="16976"/>
                  </a:lnTo>
                  <a:lnTo>
                    <a:pt x="1205263" y="84878"/>
                  </a:lnTo>
                  <a:lnTo>
                    <a:pt x="1171312" y="101853"/>
                  </a:lnTo>
                  <a:lnTo>
                    <a:pt x="1162824" y="93365"/>
                  </a:lnTo>
                  <a:lnTo>
                    <a:pt x="1111897" y="118829"/>
                  </a:lnTo>
                  <a:lnTo>
                    <a:pt x="1111897" y="135804"/>
                  </a:lnTo>
                  <a:lnTo>
                    <a:pt x="1094922" y="135804"/>
                  </a:lnTo>
                  <a:lnTo>
                    <a:pt x="1094922" y="178243"/>
                  </a:lnTo>
                  <a:lnTo>
                    <a:pt x="1052483" y="220682"/>
                  </a:lnTo>
                  <a:lnTo>
                    <a:pt x="1027020" y="212194"/>
                  </a:lnTo>
                  <a:lnTo>
                    <a:pt x="1010044" y="246145"/>
                  </a:lnTo>
                  <a:lnTo>
                    <a:pt x="967605" y="203706"/>
                  </a:lnTo>
                  <a:lnTo>
                    <a:pt x="950630" y="220682"/>
                  </a:lnTo>
                  <a:lnTo>
                    <a:pt x="950630" y="254633"/>
                  </a:lnTo>
                  <a:lnTo>
                    <a:pt x="942142" y="246145"/>
                  </a:lnTo>
                  <a:lnTo>
                    <a:pt x="925167" y="280096"/>
                  </a:lnTo>
                  <a:lnTo>
                    <a:pt x="942142" y="314047"/>
                  </a:lnTo>
                  <a:lnTo>
                    <a:pt x="959118" y="305560"/>
                  </a:lnTo>
                  <a:lnTo>
                    <a:pt x="959118" y="331023"/>
                  </a:lnTo>
                  <a:lnTo>
                    <a:pt x="1018532" y="347998"/>
                  </a:lnTo>
                  <a:lnTo>
                    <a:pt x="1043995" y="339511"/>
                  </a:lnTo>
                  <a:lnTo>
                    <a:pt x="1077946" y="381950"/>
                  </a:lnTo>
                  <a:lnTo>
                    <a:pt x="1086434" y="373462"/>
                  </a:lnTo>
                  <a:lnTo>
                    <a:pt x="1086434" y="390437"/>
                  </a:lnTo>
                  <a:lnTo>
                    <a:pt x="1060971" y="398925"/>
                  </a:lnTo>
                  <a:lnTo>
                    <a:pt x="1052483" y="415901"/>
                  </a:lnTo>
                  <a:lnTo>
                    <a:pt x="1060971" y="441364"/>
                  </a:lnTo>
                  <a:lnTo>
                    <a:pt x="1077946" y="441364"/>
                  </a:lnTo>
                  <a:lnTo>
                    <a:pt x="1094922" y="466827"/>
                  </a:lnTo>
                  <a:lnTo>
                    <a:pt x="1137361" y="458339"/>
                  </a:lnTo>
                  <a:lnTo>
                    <a:pt x="1137361" y="432876"/>
                  </a:lnTo>
                  <a:lnTo>
                    <a:pt x="1154336" y="432876"/>
                  </a:lnTo>
                  <a:lnTo>
                    <a:pt x="1179800" y="407413"/>
                  </a:lnTo>
                  <a:lnTo>
                    <a:pt x="1179800" y="390437"/>
                  </a:lnTo>
                  <a:lnTo>
                    <a:pt x="1230726" y="373462"/>
                  </a:lnTo>
                  <a:lnTo>
                    <a:pt x="1281653" y="407413"/>
                  </a:lnTo>
                  <a:lnTo>
                    <a:pt x="1290141" y="398925"/>
                  </a:lnTo>
                  <a:lnTo>
                    <a:pt x="1307116" y="424388"/>
                  </a:lnTo>
                  <a:lnTo>
                    <a:pt x="1358043" y="407413"/>
                  </a:lnTo>
                  <a:lnTo>
                    <a:pt x="1375018" y="424388"/>
                  </a:lnTo>
                  <a:lnTo>
                    <a:pt x="1417457" y="432876"/>
                  </a:lnTo>
                  <a:lnTo>
                    <a:pt x="1391994" y="475315"/>
                  </a:lnTo>
                  <a:lnTo>
                    <a:pt x="1408969" y="466827"/>
                  </a:lnTo>
                  <a:lnTo>
                    <a:pt x="1400482" y="492290"/>
                  </a:lnTo>
                  <a:lnTo>
                    <a:pt x="1391994" y="483803"/>
                  </a:lnTo>
                  <a:lnTo>
                    <a:pt x="1375018" y="500778"/>
                  </a:lnTo>
                  <a:lnTo>
                    <a:pt x="1341067" y="483803"/>
                  </a:lnTo>
                  <a:lnTo>
                    <a:pt x="1307116" y="509266"/>
                  </a:lnTo>
                  <a:lnTo>
                    <a:pt x="1298628" y="500778"/>
                  </a:lnTo>
                  <a:moveTo>
                    <a:pt x="1298628" y="500778"/>
                  </a:moveTo>
                  <a:lnTo>
                    <a:pt x="1298628" y="500778"/>
                  </a:lnTo>
                  <a:moveTo>
                    <a:pt x="1332579" y="1391994"/>
                  </a:moveTo>
                  <a:lnTo>
                    <a:pt x="1332579" y="1391994"/>
                  </a:lnTo>
                  <a:moveTo>
                    <a:pt x="1332579" y="1391994"/>
                  </a:moveTo>
                  <a:lnTo>
                    <a:pt x="1332579" y="1391994"/>
                  </a:lnTo>
                  <a:moveTo>
                    <a:pt x="1332579" y="1391994"/>
                  </a:moveTo>
                  <a:lnTo>
                    <a:pt x="1332579" y="1391994"/>
                  </a:lnTo>
                  <a:moveTo>
                    <a:pt x="1349555" y="1383506"/>
                  </a:moveTo>
                  <a:lnTo>
                    <a:pt x="1332579" y="1391994"/>
                  </a:lnTo>
                  <a:moveTo>
                    <a:pt x="1349555" y="1383506"/>
                  </a:moveTo>
                  <a:lnTo>
                    <a:pt x="1349555" y="1383506"/>
                  </a:lnTo>
                  <a:moveTo>
                    <a:pt x="1366530" y="1290141"/>
                  </a:moveTo>
                  <a:lnTo>
                    <a:pt x="1366530" y="1290141"/>
                  </a:lnTo>
                  <a:moveTo>
                    <a:pt x="1366530" y="1290141"/>
                  </a:moveTo>
                  <a:lnTo>
                    <a:pt x="1366530" y="1290141"/>
                  </a:lnTo>
                  <a:moveTo>
                    <a:pt x="1366530" y="1290141"/>
                  </a:moveTo>
                  <a:lnTo>
                    <a:pt x="1366530" y="1290141"/>
                  </a:lnTo>
                  <a:moveTo>
                    <a:pt x="1383506" y="1298628"/>
                  </a:moveTo>
                  <a:lnTo>
                    <a:pt x="1366530" y="1290141"/>
                  </a:lnTo>
                  <a:moveTo>
                    <a:pt x="1366530" y="1290141"/>
                  </a:moveTo>
                  <a:lnTo>
                    <a:pt x="1349555" y="1290141"/>
                  </a:lnTo>
                  <a:lnTo>
                    <a:pt x="1341067" y="1273165"/>
                  </a:lnTo>
                  <a:lnTo>
                    <a:pt x="1375018" y="1273165"/>
                  </a:lnTo>
                  <a:lnTo>
                    <a:pt x="1383506" y="1298628"/>
                  </a:lnTo>
                  <a:moveTo>
                    <a:pt x="1383506" y="1298628"/>
                  </a:moveTo>
                  <a:lnTo>
                    <a:pt x="1383506" y="1298628"/>
                  </a:lnTo>
                  <a:moveTo>
                    <a:pt x="1383506" y="1264677"/>
                  </a:moveTo>
                  <a:lnTo>
                    <a:pt x="1391994" y="1256190"/>
                  </a:lnTo>
                  <a:lnTo>
                    <a:pt x="1383506" y="1264677"/>
                  </a:lnTo>
                  <a:moveTo>
                    <a:pt x="1383506" y="1264677"/>
                  </a:moveTo>
                  <a:lnTo>
                    <a:pt x="1375018" y="1256190"/>
                  </a:lnTo>
                  <a:lnTo>
                    <a:pt x="1383506" y="1264677"/>
                  </a:lnTo>
                  <a:moveTo>
                    <a:pt x="1383506" y="186731"/>
                  </a:moveTo>
                  <a:lnTo>
                    <a:pt x="1383506" y="186731"/>
                  </a:lnTo>
                  <a:moveTo>
                    <a:pt x="1578725" y="93365"/>
                  </a:moveTo>
                  <a:lnTo>
                    <a:pt x="1578725" y="110341"/>
                  </a:lnTo>
                  <a:lnTo>
                    <a:pt x="1553261" y="135804"/>
                  </a:lnTo>
                  <a:lnTo>
                    <a:pt x="1476871" y="135804"/>
                  </a:lnTo>
                  <a:lnTo>
                    <a:pt x="1383506" y="186731"/>
                  </a:lnTo>
                  <a:moveTo>
                    <a:pt x="1391994" y="1205263"/>
                  </a:moveTo>
                  <a:lnTo>
                    <a:pt x="1391994" y="1205263"/>
                  </a:lnTo>
                  <a:moveTo>
                    <a:pt x="1391994" y="1205263"/>
                  </a:moveTo>
                  <a:lnTo>
                    <a:pt x="1400482" y="1213751"/>
                  </a:lnTo>
                  <a:lnTo>
                    <a:pt x="1391994" y="1205263"/>
                  </a:lnTo>
                  <a:moveTo>
                    <a:pt x="1408969" y="1196775"/>
                  </a:moveTo>
                  <a:lnTo>
                    <a:pt x="1408969" y="1196775"/>
                  </a:lnTo>
                  <a:moveTo>
                    <a:pt x="76390" y="2189844"/>
                  </a:moveTo>
                  <a:lnTo>
                    <a:pt x="76390" y="2189844"/>
                  </a:lnTo>
                  <a:moveTo>
                    <a:pt x="101853" y="2249258"/>
                  </a:moveTo>
                  <a:lnTo>
                    <a:pt x="101853" y="2249258"/>
                  </a:lnTo>
                  <a:moveTo>
                    <a:pt x="135804" y="2368087"/>
                  </a:moveTo>
                  <a:lnTo>
                    <a:pt x="135804" y="2368087"/>
                  </a:lnTo>
                  <a:moveTo>
                    <a:pt x="135804" y="3615789"/>
                  </a:moveTo>
                  <a:lnTo>
                    <a:pt x="178243" y="3598813"/>
                  </a:lnTo>
                  <a:lnTo>
                    <a:pt x="161268" y="3598813"/>
                  </a:lnTo>
                  <a:lnTo>
                    <a:pt x="144292" y="3624277"/>
                  </a:lnTo>
                  <a:lnTo>
                    <a:pt x="135804" y="3615789"/>
                  </a:lnTo>
                  <a:moveTo>
                    <a:pt x="152780" y="2546330"/>
                  </a:moveTo>
                  <a:lnTo>
                    <a:pt x="59414" y="2512379"/>
                  </a:lnTo>
                  <a:lnTo>
                    <a:pt x="59414" y="2427501"/>
                  </a:lnTo>
                  <a:lnTo>
                    <a:pt x="127316" y="2368087"/>
                  </a:lnTo>
                  <a:lnTo>
                    <a:pt x="263121" y="2342624"/>
                  </a:lnTo>
                  <a:lnTo>
                    <a:pt x="288584" y="2359599"/>
                  </a:lnTo>
                  <a:lnTo>
                    <a:pt x="297072" y="2393550"/>
                  </a:lnTo>
                  <a:lnTo>
                    <a:pt x="254633" y="2427501"/>
                  </a:lnTo>
                  <a:lnTo>
                    <a:pt x="237657" y="2486916"/>
                  </a:lnTo>
                  <a:lnTo>
                    <a:pt x="152780" y="2546330"/>
                  </a:lnTo>
                  <a:moveTo>
                    <a:pt x="186731" y="3564862"/>
                  </a:moveTo>
                  <a:lnTo>
                    <a:pt x="195219" y="3556374"/>
                  </a:lnTo>
                  <a:lnTo>
                    <a:pt x="186731" y="3564862"/>
                  </a:lnTo>
                  <a:moveTo>
                    <a:pt x="229170" y="2283209"/>
                  </a:moveTo>
                  <a:lnTo>
                    <a:pt x="229170" y="2283209"/>
                  </a:lnTo>
                  <a:moveTo>
                    <a:pt x="229170" y="2240771"/>
                  </a:moveTo>
                  <a:lnTo>
                    <a:pt x="229170" y="2240771"/>
                  </a:lnTo>
                  <a:moveTo>
                    <a:pt x="237657" y="3573350"/>
                  </a:moveTo>
                  <a:lnTo>
                    <a:pt x="237657" y="3573350"/>
                  </a:lnTo>
                  <a:moveTo>
                    <a:pt x="237657" y="3539399"/>
                  </a:moveTo>
                  <a:lnTo>
                    <a:pt x="246145" y="3547887"/>
                  </a:lnTo>
                  <a:lnTo>
                    <a:pt x="237657" y="3539399"/>
                  </a:lnTo>
                  <a:moveTo>
                    <a:pt x="246145" y="2249258"/>
                  </a:moveTo>
                  <a:lnTo>
                    <a:pt x="229170" y="2232283"/>
                  </a:lnTo>
                  <a:lnTo>
                    <a:pt x="246145" y="2232283"/>
                  </a:lnTo>
                  <a:lnTo>
                    <a:pt x="246145" y="2249258"/>
                  </a:lnTo>
                  <a:moveTo>
                    <a:pt x="246145" y="2325648"/>
                  </a:moveTo>
                  <a:lnTo>
                    <a:pt x="246145" y="2325648"/>
                  </a:lnTo>
                  <a:moveTo>
                    <a:pt x="254633" y="3556374"/>
                  </a:moveTo>
                  <a:lnTo>
                    <a:pt x="254633" y="3556374"/>
                  </a:lnTo>
                  <a:moveTo>
                    <a:pt x="254633" y="2257746"/>
                  </a:moveTo>
                  <a:lnTo>
                    <a:pt x="246145" y="2266234"/>
                  </a:lnTo>
                  <a:lnTo>
                    <a:pt x="254633" y="2257746"/>
                  </a:lnTo>
                  <a:moveTo>
                    <a:pt x="305560" y="2783988"/>
                  </a:moveTo>
                  <a:lnTo>
                    <a:pt x="305560" y="2783988"/>
                  </a:lnTo>
                  <a:moveTo>
                    <a:pt x="331023" y="2656671"/>
                  </a:moveTo>
                  <a:lnTo>
                    <a:pt x="339511" y="2648183"/>
                  </a:lnTo>
                  <a:lnTo>
                    <a:pt x="331023" y="2656671"/>
                  </a:lnTo>
                  <a:moveTo>
                    <a:pt x="331023" y="3505448"/>
                  </a:moveTo>
                  <a:lnTo>
                    <a:pt x="339511" y="3496960"/>
                  </a:lnTo>
                  <a:lnTo>
                    <a:pt x="331023" y="3505448"/>
                  </a:lnTo>
                  <a:moveTo>
                    <a:pt x="339511" y="2716086"/>
                  </a:moveTo>
                  <a:lnTo>
                    <a:pt x="339511" y="2716086"/>
                  </a:lnTo>
                  <a:moveTo>
                    <a:pt x="339511" y="3429058"/>
                  </a:moveTo>
                  <a:lnTo>
                    <a:pt x="339511" y="3429058"/>
                  </a:lnTo>
                  <a:moveTo>
                    <a:pt x="339511" y="3598813"/>
                  </a:moveTo>
                  <a:lnTo>
                    <a:pt x="347998" y="3590326"/>
                  </a:lnTo>
                  <a:lnTo>
                    <a:pt x="339511" y="3598813"/>
                  </a:lnTo>
                  <a:moveTo>
                    <a:pt x="339511" y="3573350"/>
                  </a:moveTo>
                  <a:lnTo>
                    <a:pt x="347998" y="3564862"/>
                  </a:lnTo>
                  <a:lnTo>
                    <a:pt x="339511" y="3573350"/>
                  </a:lnTo>
                  <a:moveTo>
                    <a:pt x="339511" y="2716086"/>
                  </a:moveTo>
                  <a:lnTo>
                    <a:pt x="339511" y="2716086"/>
                  </a:lnTo>
                  <a:moveTo>
                    <a:pt x="347998" y="2707598"/>
                  </a:moveTo>
                  <a:lnTo>
                    <a:pt x="347998" y="2707598"/>
                  </a:lnTo>
                  <a:moveTo>
                    <a:pt x="347998" y="3564862"/>
                  </a:moveTo>
                  <a:lnTo>
                    <a:pt x="356486" y="3556374"/>
                  </a:lnTo>
                  <a:lnTo>
                    <a:pt x="347998" y="3564862"/>
                  </a:lnTo>
                  <a:moveTo>
                    <a:pt x="347998" y="2733061"/>
                  </a:moveTo>
                  <a:lnTo>
                    <a:pt x="347998" y="2750037"/>
                  </a:lnTo>
                  <a:lnTo>
                    <a:pt x="347998" y="2733061"/>
                  </a:lnTo>
                  <a:moveTo>
                    <a:pt x="347998" y="3488472"/>
                  </a:moveTo>
                  <a:lnTo>
                    <a:pt x="347998" y="3488472"/>
                  </a:lnTo>
                  <a:moveTo>
                    <a:pt x="347998" y="2707598"/>
                  </a:moveTo>
                  <a:lnTo>
                    <a:pt x="347998" y="2707598"/>
                  </a:lnTo>
                  <a:moveTo>
                    <a:pt x="356486" y="3590326"/>
                  </a:moveTo>
                  <a:lnTo>
                    <a:pt x="356486" y="3590326"/>
                  </a:lnTo>
                  <a:moveTo>
                    <a:pt x="356486" y="2707598"/>
                  </a:moveTo>
                  <a:lnTo>
                    <a:pt x="356486" y="2707598"/>
                  </a:lnTo>
                  <a:moveTo>
                    <a:pt x="356486" y="2741549"/>
                  </a:moveTo>
                  <a:lnTo>
                    <a:pt x="364974" y="2733061"/>
                  </a:lnTo>
                  <a:lnTo>
                    <a:pt x="356486" y="2741549"/>
                  </a:lnTo>
                  <a:moveTo>
                    <a:pt x="356486" y="2716086"/>
                  </a:moveTo>
                  <a:lnTo>
                    <a:pt x="364974" y="2707598"/>
                  </a:lnTo>
                  <a:lnTo>
                    <a:pt x="356486" y="2716086"/>
                  </a:lnTo>
                  <a:moveTo>
                    <a:pt x="364974" y="2758524"/>
                  </a:moveTo>
                  <a:lnTo>
                    <a:pt x="364974" y="2758524"/>
                  </a:lnTo>
                  <a:moveTo>
                    <a:pt x="373462" y="3547887"/>
                  </a:moveTo>
                  <a:lnTo>
                    <a:pt x="390437" y="3547887"/>
                  </a:lnTo>
                  <a:lnTo>
                    <a:pt x="373462" y="3547887"/>
                  </a:lnTo>
                  <a:moveTo>
                    <a:pt x="381950" y="2733061"/>
                  </a:moveTo>
                  <a:lnTo>
                    <a:pt x="390437" y="2724573"/>
                  </a:lnTo>
                  <a:lnTo>
                    <a:pt x="381950" y="2733061"/>
                  </a:lnTo>
                  <a:moveTo>
                    <a:pt x="381950" y="3955299"/>
                  </a:moveTo>
                  <a:lnTo>
                    <a:pt x="381950" y="3955299"/>
                  </a:lnTo>
                  <a:moveTo>
                    <a:pt x="407413" y="3471497"/>
                  </a:moveTo>
                  <a:lnTo>
                    <a:pt x="407413" y="3471497"/>
                  </a:lnTo>
                  <a:moveTo>
                    <a:pt x="407413" y="3471497"/>
                  </a:moveTo>
                  <a:lnTo>
                    <a:pt x="407413" y="3471497"/>
                  </a:lnTo>
                  <a:moveTo>
                    <a:pt x="407413" y="3955299"/>
                  </a:moveTo>
                  <a:lnTo>
                    <a:pt x="407413" y="3955299"/>
                  </a:lnTo>
                  <a:moveTo>
                    <a:pt x="407413" y="2690622"/>
                  </a:moveTo>
                  <a:lnTo>
                    <a:pt x="407413" y="2690622"/>
                  </a:lnTo>
                  <a:moveTo>
                    <a:pt x="407413" y="2792475"/>
                  </a:moveTo>
                  <a:lnTo>
                    <a:pt x="407413" y="2792475"/>
                  </a:lnTo>
                  <a:moveTo>
                    <a:pt x="407413" y="2665159"/>
                  </a:moveTo>
                  <a:lnTo>
                    <a:pt x="407413" y="2665159"/>
                  </a:lnTo>
                  <a:moveTo>
                    <a:pt x="407413" y="3471497"/>
                  </a:moveTo>
                  <a:lnTo>
                    <a:pt x="415901" y="3463009"/>
                  </a:lnTo>
                  <a:lnTo>
                    <a:pt x="407413" y="3471497"/>
                  </a:lnTo>
                  <a:moveTo>
                    <a:pt x="407413" y="3946812"/>
                  </a:moveTo>
                  <a:lnTo>
                    <a:pt x="407413" y="3946812"/>
                  </a:lnTo>
                  <a:moveTo>
                    <a:pt x="415901" y="3463009"/>
                  </a:moveTo>
                  <a:lnTo>
                    <a:pt x="415901" y="3463009"/>
                  </a:lnTo>
                  <a:moveTo>
                    <a:pt x="415901" y="3785544"/>
                  </a:moveTo>
                  <a:lnTo>
                    <a:pt x="415901" y="3785544"/>
                  </a:lnTo>
                  <a:moveTo>
                    <a:pt x="415901" y="2673647"/>
                  </a:moveTo>
                  <a:lnTo>
                    <a:pt x="415901" y="2673647"/>
                  </a:lnTo>
                  <a:moveTo>
                    <a:pt x="415901" y="2682134"/>
                  </a:moveTo>
                  <a:lnTo>
                    <a:pt x="415901" y="2682134"/>
                  </a:lnTo>
                  <a:moveTo>
                    <a:pt x="424388" y="2733061"/>
                  </a:moveTo>
                  <a:lnTo>
                    <a:pt x="424388" y="2733061"/>
                  </a:lnTo>
                  <a:moveTo>
                    <a:pt x="424388" y="2181356"/>
                  </a:moveTo>
                  <a:lnTo>
                    <a:pt x="432876" y="2189844"/>
                  </a:lnTo>
                  <a:lnTo>
                    <a:pt x="424388" y="2181356"/>
                  </a:lnTo>
                  <a:moveTo>
                    <a:pt x="432876" y="3777056"/>
                  </a:moveTo>
                  <a:lnTo>
                    <a:pt x="432876" y="3777056"/>
                  </a:lnTo>
                  <a:moveTo>
                    <a:pt x="432876" y="2767012"/>
                  </a:moveTo>
                  <a:lnTo>
                    <a:pt x="424388" y="2758524"/>
                  </a:lnTo>
                  <a:lnTo>
                    <a:pt x="441364" y="2758524"/>
                  </a:lnTo>
                  <a:lnTo>
                    <a:pt x="432876" y="2767012"/>
                  </a:lnTo>
                  <a:moveTo>
                    <a:pt x="432876" y="2716086"/>
                  </a:moveTo>
                  <a:lnTo>
                    <a:pt x="441364" y="2707598"/>
                  </a:lnTo>
                  <a:lnTo>
                    <a:pt x="432876" y="2716086"/>
                  </a:lnTo>
                  <a:moveTo>
                    <a:pt x="432876" y="3403595"/>
                  </a:moveTo>
                  <a:lnTo>
                    <a:pt x="432876" y="3403595"/>
                  </a:lnTo>
                  <a:moveTo>
                    <a:pt x="432876" y="3785544"/>
                  </a:moveTo>
                  <a:lnTo>
                    <a:pt x="441364" y="3777056"/>
                  </a:lnTo>
                  <a:lnTo>
                    <a:pt x="432876" y="3785544"/>
                  </a:lnTo>
                  <a:moveTo>
                    <a:pt x="432876" y="3768569"/>
                  </a:moveTo>
                  <a:lnTo>
                    <a:pt x="432876" y="3768569"/>
                  </a:lnTo>
                  <a:moveTo>
                    <a:pt x="432876" y="3471497"/>
                  </a:moveTo>
                  <a:lnTo>
                    <a:pt x="449852" y="3471497"/>
                  </a:lnTo>
                  <a:lnTo>
                    <a:pt x="432876" y="3471497"/>
                  </a:lnTo>
                  <a:moveTo>
                    <a:pt x="441364" y="3751593"/>
                  </a:moveTo>
                  <a:lnTo>
                    <a:pt x="441364" y="3751593"/>
                  </a:lnTo>
                  <a:moveTo>
                    <a:pt x="441364" y="3836471"/>
                  </a:moveTo>
                  <a:lnTo>
                    <a:pt x="441364" y="3836471"/>
                  </a:lnTo>
                  <a:moveTo>
                    <a:pt x="441364" y="2189844"/>
                  </a:moveTo>
                  <a:lnTo>
                    <a:pt x="441364" y="2189844"/>
                  </a:lnTo>
                  <a:moveTo>
                    <a:pt x="441364" y="3794032"/>
                  </a:moveTo>
                  <a:lnTo>
                    <a:pt x="449852" y="3802520"/>
                  </a:lnTo>
                  <a:lnTo>
                    <a:pt x="441364" y="3794032"/>
                  </a:lnTo>
                  <a:moveTo>
                    <a:pt x="441364" y="3811007"/>
                  </a:moveTo>
                  <a:lnTo>
                    <a:pt x="449852" y="3802520"/>
                  </a:lnTo>
                  <a:lnTo>
                    <a:pt x="441364" y="3811007"/>
                  </a:lnTo>
                  <a:moveTo>
                    <a:pt x="449852" y="2724573"/>
                  </a:moveTo>
                  <a:lnTo>
                    <a:pt x="449852" y="2724573"/>
                  </a:lnTo>
                  <a:moveTo>
                    <a:pt x="449852" y="3836471"/>
                  </a:moveTo>
                  <a:lnTo>
                    <a:pt x="449852" y="3836471"/>
                  </a:lnTo>
                  <a:moveTo>
                    <a:pt x="449852" y="2181356"/>
                  </a:moveTo>
                  <a:lnTo>
                    <a:pt x="441364" y="2189844"/>
                  </a:lnTo>
                  <a:lnTo>
                    <a:pt x="449852" y="2181356"/>
                  </a:lnTo>
                  <a:moveTo>
                    <a:pt x="449852" y="2733061"/>
                  </a:moveTo>
                  <a:lnTo>
                    <a:pt x="449852" y="2733061"/>
                  </a:lnTo>
                  <a:moveTo>
                    <a:pt x="458339" y="2699110"/>
                  </a:moveTo>
                  <a:lnTo>
                    <a:pt x="458339" y="2699110"/>
                  </a:lnTo>
                  <a:moveTo>
                    <a:pt x="458339" y="2189844"/>
                  </a:moveTo>
                  <a:lnTo>
                    <a:pt x="458339" y="2172868"/>
                  </a:lnTo>
                  <a:lnTo>
                    <a:pt x="458339" y="2189844"/>
                  </a:lnTo>
                  <a:moveTo>
                    <a:pt x="466827" y="3463009"/>
                  </a:moveTo>
                  <a:lnTo>
                    <a:pt x="466827" y="3463009"/>
                  </a:lnTo>
                  <a:moveTo>
                    <a:pt x="466827" y="2189844"/>
                  </a:moveTo>
                  <a:lnTo>
                    <a:pt x="466827" y="2189844"/>
                  </a:lnTo>
                  <a:moveTo>
                    <a:pt x="466827" y="2682134"/>
                  </a:moveTo>
                  <a:lnTo>
                    <a:pt x="466827" y="2682134"/>
                  </a:lnTo>
                  <a:moveTo>
                    <a:pt x="466827" y="3564862"/>
                  </a:moveTo>
                  <a:lnTo>
                    <a:pt x="475315" y="3573350"/>
                  </a:lnTo>
                  <a:lnTo>
                    <a:pt x="466827" y="3564862"/>
                  </a:lnTo>
                  <a:moveTo>
                    <a:pt x="466827" y="3395107"/>
                  </a:moveTo>
                  <a:lnTo>
                    <a:pt x="475315" y="3403595"/>
                  </a:lnTo>
                  <a:lnTo>
                    <a:pt x="466827" y="3395107"/>
                  </a:lnTo>
                  <a:moveTo>
                    <a:pt x="475315" y="3403595"/>
                  </a:moveTo>
                  <a:lnTo>
                    <a:pt x="475315" y="3403595"/>
                  </a:lnTo>
                  <a:moveTo>
                    <a:pt x="475315" y="3844959"/>
                  </a:moveTo>
                  <a:lnTo>
                    <a:pt x="475315" y="3844959"/>
                  </a:lnTo>
                  <a:moveTo>
                    <a:pt x="475315" y="3513936"/>
                  </a:moveTo>
                  <a:lnTo>
                    <a:pt x="475315" y="3513936"/>
                  </a:lnTo>
                  <a:moveTo>
                    <a:pt x="483803" y="2410526"/>
                  </a:moveTo>
                  <a:lnTo>
                    <a:pt x="483803" y="2410526"/>
                  </a:lnTo>
                  <a:moveTo>
                    <a:pt x="483803" y="3386619"/>
                  </a:moveTo>
                  <a:lnTo>
                    <a:pt x="483803" y="3386619"/>
                  </a:lnTo>
                  <a:moveTo>
                    <a:pt x="483803" y="2164381"/>
                  </a:moveTo>
                  <a:lnTo>
                    <a:pt x="483803" y="2164381"/>
                  </a:lnTo>
                  <a:moveTo>
                    <a:pt x="492290" y="2155893"/>
                  </a:moveTo>
                  <a:lnTo>
                    <a:pt x="492290" y="2155893"/>
                  </a:lnTo>
                  <a:moveTo>
                    <a:pt x="492290" y="2164381"/>
                  </a:moveTo>
                  <a:lnTo>
                    <a:pt x="492290" y="2164381"/>
                  </a:lnTo>
                  <a:moveTo>
                    <a:pt x="500778" y="2155893"/>
                  </a:moveTo>
                  <a:lnTo>
                    <a:pt x="500778" y="2155893"/>
                  </a:lnTo>
                  <a:moveTo>
                    <a:pt x="500778" y="3717642"/>
                  </a:moveTo>
                  <a:lnTo>
                    <a:pt x="500778" y="3717642"/>
                  </a:lnTo>
                  <a:moveTo>
                    <a:pt x="500778" y="3547887"/>
                  </a:moveTo>
                  <a:lnTo>
                    <a:pt x="509266" y="3539399"/>
                  </a:lnTo>
                  <a:lnTo>
                    <a:pt x="500778" y="3547887"/>
                  </a:lnTo>
                  <a:moveTo>
                    <a:pt x="509266" y="3539399"/>
                  </a:moveTo>
                  <a:lnTo>
                    <a:pt x="517754" y="3530911"/>
                  </a:lnTo>
                  <a:lnTo>
                    <a:pt x="509266" y="3539399"/>
                  </a:lnTo>
                  <a:moveTo>
                    <a:pt x="534729" y="2138917"/>
                  </a:moveTo>
                  <a:lnTo>
                    <a:pt x="534729" y="2138917"/>
                  </a:lnTo>
                  <a:moveTo>
                    <a:pt x="534729" y="3335693"/>
                  </a:moveTo>
                  <a:lnTo>
                    <a:pt x="534729" y="3335693"/>
                  </a:lnTo>
                  <a:moveTo>
                    <a:pt x="534729" y="3658228"/>
                  </a:moveTo>
                  <a:lnTo>
                    <a:pt x="534729" y="3658228"/>
                  </a:lnTo>
                  <a:moveTo>
                    <a:pt x="543217" y="3454521"/>
                  </a:moveTo>
                  <a:lnTo>
                    <a:pt x="543217" y="3454521"/>
                  </a:lnTo>
                  <a:moveTo>
                    <a:pt x="543217" y="3437546"/>
                  </a:moveTo>
                  <a:lnTo>
                    <a:pt x="543217" y="3437546"/>
                  </a:lnTo>
                  <a:moveTo>
                    <a:pt x="543217" y="2155893"/>
                  </a:moveTo>
                  <a:lnTo>
                    <a:pt x="543217" y="2155893"/>
                  </a:lnTo>
                  <a:moveTo>
                    <a:pt x="551705" y="2800963"/>
                  </a:moveTo>
                  <a:lnTo>
                    <a:pt x="551705" y="2800963"/>
                  </a:lnTo>
                  <a:moveTo>
                    <a:pt x="551705" y="2147405"/>
                  </a:moveTo>
                  <a:lnTo>
                    <a:pt x="551705" y="2147405"/>
                  </a:lnTo>
                  <a:moveTo>
                    <a:pt x="551705" y="2155893"/>
                  </a:moveTo>
                  <a:lnTo>
                    <a:pt x="551705" y="2155893"/>
                  </a:lnTo>
                  <a:moveTo>
                    <a:pt x="551705" y="2155893"/>
                  </a:moveTo>
                  <a:lnTo>
                    <a:pt x="560193" y="2147405"/>
                  </a:lnTo>
                  <a:lnTo>
                    <a:pt x="551705" y="2155893"/>
                  </a:lnTo>
                  <a:moveTo>
                    <a:pt x="551705" y="3590326"/>
                  </a:moveTo>
                  <a:lnTo>
                    <a:pt x="551705" y="3590326"/>
                  </a:lnTo>
                  <a:moveTo>
                    <a:pt x="560193" y="3615789"/>
                  </a:moveTo>
                  <a:lnTo>
                    <a:pt x="560193" y="3615789"/>
                  </a:lnTo>
                  <a:moveTo>
                    <a:pt x="560193" y="2104966"/>
                  </a:moveTo>
                  <a:lnTo>
                    <a:pt x="560193" y="2104966"/>
                  </a:lnTo>
                  <a:moveTo>
                    <a:pt x="560193" y="2138917"/>
                  </a:moveTo>
                  <a:lnTo>
                    <a:pt x="560193" y="2138917"/>
                  </a:lnTo>
                  <a:moveTo>
                    <a:pt x="560193" y="2444477"/>
                  </a:moveTo>
                  <a:lnTo>
                    <a:pt x="568680" y="2435989"/>
                  </a:lnTo>
                  <a:lnTo>
                    <a:pt x="560193" y="2444477"/>
                  </a:lnTo>
                  <a:moveTo>
                    <a:pt x="560193" y="2130430"/>
                  </a:moveTo>
                  <a:lnTo>
                    <a:pt x="577168" y="2113454"/>
                  </a:lnTo>
                  <a:lnTo>
                    <a:pt x="585656" y="2121942"/>
                  </a:lnTo>
                  <a:lnTo>
                    <a:pt x="560193" y="2130430"/>
                  </a:lnTo>
                  <a:moveTo>
                    <a:pt x="560193" y="3352668"/>
                  </a:moveTo>
                  <a:lnTo>
                    <a:pt x="568680" y="3344180"/>
                  </a:lnTo>
                  <a:lnTo>
                    <a:pt x="568680" y="3361156"/>
                  </a:lnTo>
                  <a:lnTo>
                    <a:pt x="560193" y="3352668"/>
                  </a:lnTo>
                  <a:moveTo>
                    <a:pt x="560193" y="2817939"/>
                  </a:moveTo>
                  <a:lnTo>
                    <a:pt x="560193" y="2817939"/>
                  </a:lnTo>
                  <a:moveTo>
                    <a:pt x="568680" y="2792475"/>
                  </a:moveTo>
                  <a:lnTo>
                    <a:pt x="568680" y="2792475"/>
                  </a:lnTo>
                  <a:moveTo>
                    <a:pt x="568680" y="3556374"/>
                  </a:moveTo>
                  <a:lnTo>
                    <a:pt x="568680" y="3556374"/>
                  </a:lnTo>
                  <a:moveTo>
                    <a:pt x="568680" y="3590326"/>
                  </a:moveTo>
                  <a:lnTo>
                    <a:pt x="619607" y="3556374"/>
                  </a:lnTo>
                  <a:lnTo>
                    <a:pt x="628095" y="3564862"/>
                  </a:lnTo>
                  <a:lnTo>
                    <a:pt x="594144" y="3598813"/>
                  </a:lnTo>
                  <a:lnTo>
                    <a:pt x="568680" y="3590326"/>
                  </a:lnTo>
                  <a:moveTo>
                    <a:pt x="568680" y="3471497"/>
                  </a:moveTo>
                  <a:lnTo>
                    <a:pt x="568680" y="3471497"/>
                  </a:lnTo>
                  <a:moveTo>
                    <a:pt x="568680" y="2783988"/>
                  </a:moveTo>
                  <a:lnTo>
                    <a:pt x="577168" y="2775500"/>
                  </a:lnTo>
                  <a:lnTo>
                    <a:pt x="568680" y="2783988"/>
                  </a:lnTo>
                  <a:moveTo>
                    <a:pt x="577168" y="3471497"/>
                  </a:moveTo>
                  <a:lnTo>
                    <a:pt x="577168" y="3471497"/>
                  </a:lnTo>
                  <a:moveTo>
                    <a:pt x="577168" y="3471497"/>
                  </a:moveTo>
                  <a:lnTo>
                    <a:pt x="585656" y="3479985"/>
                  </a:lnTo>
                  <a:lnTo>
                    <a:pt x="577168" y="3471497"/>
                  </a:lnTo>
                  <a:moveTo>
                    <a:pt x="577168" y="2817939"/>
                  </a:moveTo>
                  <a:lnTo>
                    <a:pt x="577168" y="2817939"/>
                  </a:lnTo>
                  <a:moveTo>
                    <a:pt x="577168" y="3352668"/>
                  </a:moveTo>
                  <a:lnTo>
                    <a:pt x="577168" y="3352668"/>
                  </a:lnTo>
                  <a:moveTo>
                    <a:pt x="585656" y="3267790"/>
                  </a:moveTo>
                  <a:lnTo>
                    <a:pt x="585656" y="3267790"/>
                  </a:lnTo>
                  <a:moveTo>
                    <a:pt x="585656" y="3547887"/>
                  </a:moveTo>
                  <a:lnTo>
                    <a:pt x="594144" y="3539399"/>
                  </a:lnTo>
                  <a:lnTo>
                    <a:pt x="585656" y="3547887"/>
                  </a:lnTo>
                  <a:moveTo>
                    <a:pt x="585656" y="2758524"/>
                  </a:moveTo>
                  <a:lnTo>
                    <a:pt x="594144" y="2767012"/>
                  </a:lnTo>
                  <a:lnTo>
                    <a:pt x="585656" y="2758524"/>
                  </a:lnTo>
                  <a:moveTo>
                    <a:pt x="594144" y="2130430"/>
                  </a:moveTo>
                  <a:lnTo>
                    <a:pt x="585656" y="2121942"/>
                  </a:lnTo>
                  <a:lnTo>
                    <a:pt x="594144" y="2130430"/>
                  </a:lnTo>
                  <a:moveTo>
                    <a:pt x="594144" y="2155893"/>
                  </a:moveTo>
                  <a:lnTo>
                    <a:pt x="594144" y="2155893"/>
                  </a:lnTo>
                  <a:moveTo>
                    <a:pt x="594144" y="3420570"/>
                  </a:moveTo>
                  <a:lnTo>
                    <a:pt x="594144" y="3420570"/>
                  </a:lnTo>
                  <a:moveTo>
                    <a:pt x="594144" y="2121942"/>
                  </a:moveTo>
                  <a:lnTo>
                    <a:pt x="602631" y="2130430"/>
                  </a:lnTo>
                  <a:lnTo>
                    <a:pt x="594144" y="2121942"/>
                  </a:lnTo>
                  <a:moveTo>
                    <a:pt x="594144" y="2147405"/>
                  </a:moveTo>
                  <a:lnTo>
                    <a:pt x="594144" y="2147405"/>
                  </a:lnTo>
                  <a:moveTo>
                    <a:pt x="594144" y="3479985"/>
                  </a:moveTo>
                  <a:lnTo>
                    <a:pt x="594144" y="3479985"/>
                  </a:lnTo>
                  <a:moveTo>
                    <a:pt x="602631" y="2758524"/>
                  </a:moveTo>
                  <a:lnTo>
                    <a:pt x="602631" y="2758524"/>
                  </a:lnTo>
                  <a:moveTo>
                    <a:pt x="602631" y="2147405"/>
                  </a:moveTo>
                  <a:lnTo>
                    <a:pt x="602631" y="2147405"/>
                  </a:lnTo>
                  <a:moveTo>
                    <a:pt x="602631" y="2817939"/>
                  </a:moveTo>
                  <a:lnTo>
                    <a:pt x="602631" y="2817939"/>
                  </a:lnTo>
                  <a:moveTo>
                    <a:pt x="602631" y="3335693"/>
                  </a:moveTo>
                  <a:lnTo>
                    <a:pt x="611119" y="3327205"/>
                  </a:lnTo>
                  <a:lnTo>
                    <a:pt x="602631" y="3335693"/>
                  </a:lnTo>
                  <a:moveTo>
                    <a:pt x="602631" y="3378131"/>
                  </a:moveTo>
                  <a:lnTo>
                    <a:pt x="602631" y="3378131"/>
                  </a:lnTo>
                  <a:moveTo>
                    <a:pt x="602631" y="2130430"/>
                  </a:moveTo>
                  <a:lnTo>
                    <a:pt x="602631" y="2130430"/>
                  </a:lnTo>
                  <a:moveTo>
                    <a:pt x="602631" y="2809451"/>
                  </a:moveTo>
                  <a:lnTo>
                    <a:pt x="602631" y="2809451"/>
                  </a:lnTo>
                  <a:moveTo>
                    <a:pt x="602631" y="3386619"/>
                  </a:moveTo>
                  <a:lnTo>
                    <a:pt x="602631" y="3386619"/>
                  </a:lnTo>
                  <a:moveTo>
                    <a:pt x="602631" y="3225352"/>
                  </a:moveTo>
                  <a:lnTo>
                    <a:pt x="611119" y="3216864"/>
                  </a:lnTo>
                  <a:lnTo>
                    <a:pt x="602631" y="3225352"/>
                  </a:lnTo>
                  <a:moveTo>
                    <a:pt x="611119" y="2096478"/>
                  </a:moveTo>
                  <a:lnTo>
                    <a:pt x="611119" y="2096478"/>
                  </a:lnTo>
                  <a:moveTo>
                    <a:pt x="611119" y="3250815"/>
                  </a:moveTo>
                  <a:lnTo>
                    <a:pt x="611119" y="3250815"/>
                  </a:lnTo>
                  <a:moveTo>
                    <a:pt x="611119" y="2113454"/>
                  </a:moveTo>
                  <a:lnTo>
                    <a:pt x="611119" y="2113454"/>
                  </a:lnTo>
                  <a:moveTo>
                    <a:pt x="611119" y="3344180"/>
                  </a:moveTo>
                  <a:lnTo>
                    <a:pt x="611119" y="3344180"/>
                  </a:lnTo>
                  <a:moveTo>
                    <a:pt x="611119" y="3284766"/>
                  </a:moveTo>
                  <a:lnTo>
                    <a:pt x="611119" y="3284766"/>
                  </a:lnTo>
                  <a:moveTo>
                    <a:pt x="611119" y="3216864"/>
                  </a:moveTo>
                  <a:lnTo>
                    <a:pt x="611119" y="3216864"/>
                  </a:lnTo>
                  <a:moveTo>
                    <a:pt x="619607" y="2758524"/>
                  </a:moveTo>
                  <a:lnTo>
                    <a:pt x="619607" y="2758524"/>
                  </a:lnTo>
                  <a:moveTo>
                    <a:pt x="619607" y="3369644"/>
                  </a:moveTo>
                  <a:lnTo>
                    <a:pt x="619607" y="3369644"/>
                  </a:lnTo>
                  <a:moveTo>
                    <a:pt x="619607" y="2800963"/>
                  </a:moveTo>
                  <a:lnTo>
                    <a:pt x="628095" y="2809451"/>
                  </a:lnTo>
                  <a:lnTo>
                    <a:pt x="619607" y="2800963"/>
                  </a:lnTo>
                  <a:moveTo>
                    <a:pt x="619607" y="3369644"/>
                  </a:moveTo>
                  <a:lnTo>
                    <a:pt x="619607" y="3369644"/>
                  </a:lnTo>
                  <a:moveTo>
                    <a:pt x="619607" y="3276278"/>
                  </a:moveTo>
                  <a:lnTo>
                    <a:pt x="636583" y="3276278"/>
                  </a:lnTo>
                  <a:lnTo>
                    <a:pt x="619607" y="3276278"/>
                  </a:lnTo>
                  <a:moveTo>
                    <a:pt x="628095" y="3284766"/>
                  </a:moveTo>
                  <a:lnTo>
                    <a:pt x="628095" y="3284766"/>
                  </a:lnTo>
                  <a:moveTo>
                    <a:pt x="628095" y="3369644"/>
                  </a:moveTo>
                  <a:lnTo>
                    <a:pt x="628095" y="3369644"/>
                  </a:lnTo>
                  <a:moveTo>
                    <a:pt x="628095" y="3539399"/>
                  </a:moveTo>
                  <a:lnTo>
                    <a:pt x="628095" y="3539399"/>
                  </a:lnTo>
                  <a:moveTo>
                    <a:pt x="628095" y="3369644"/>
                  </a:moveTo>
                  <a:lnTo>
                    <a:pt x="628095" y="3369644"/>
                  </a:lnTo>
                  <a:moveTo>
                    <a:pt x="628095" y="3361156"/>
                  </a:moveTo>
                  <a:lnTo>
                    <a:pt x="628095" y="3361156"/>
                  </a:lnTo>
                  <a:moveTo>
                    <a:pt x="636583" y="3225352"/>
                  </a:moveTo>
                  <a:lnTo>
                    <a:pt x="636583" y="3225352"/>
                  </a:lnTo>
                  <a:moveTo>
                    <a:pt x="636583" y="3369644"/>
                  </a:moveTo>
                  <a:lnTo>
                    <a:pt x="636583" y="3369644"/>
                  </a:lnTo>
                  <a:moveTo>
                    <a:pt x="636583" y="3471497"/>
                  </a:moveTo>
                  <a:lnTo>
                    <a:pt x="645070" y="3463009"/>
                  </a:lnTo>
                  <a:lnTo>
                    <a:pt x="636583" y="3471497"/>
                  </a:lnTo>
                  <a:moveTo>
                    <a:pt x="636583" y="2800963"/>
                  </a:moveTo>
                  <a:lnTo>
                    <a:pt x="636583" y="2800963"/>
                  </a:lnTo>
                  <a:moveTo>
                    <a:pt x="636583" y="3361156"/>
                  </a:moveTo>
                  <a:lnTo>
                    <a:pt x="645070" y="3369644"/>
                  </a:lnTo>
                  <a:lnTo>
                    <a:pt x="636583" y="3361156"/>
                  </a:lnTo>
                  <a:moveTo>
                    <a:pt x="636583" y="3216864"/>
                  </a:moveTo>
                  <a:lnTo>
                    <a:pt x="645070" y="3208376"/>
                  </a:lnTo>
                  <a:lnTo>
                    <a:pt x="636583" y="3216864"/>
                  </a:lnTo>
                  <a:moveTo>
                    <a:pt x="636583" y="2104966"/>
                  </a:moveTo>
                  <a:lnTo>
                    <a:pt x="636583" y="2104966"/>
                  </a:lnTo>
                  <a:moveTo>
                    <a:pt x="645070" y="3590326"/>
                  </a:moveTo>
                  <a:lnTo>
                    <a:pt x="645070" y="3590326"/>
                  </a:lnTo>
                  <a:moveTo>
                    <a:pt x="645070" y="3530911"/>
                  </a:moveTo>
                  <a:lnTo>
                    <a:pt x="645070" y="3530911"/>
                  </a:lnTo>
                  <a:moveTo>
                    <a:pt x="645070" y="3327205"/>
                  </a:moveTo>
                  <a:lnTo>
                    <a:pt x="653558" y="3318717"/>
                  </a:lnTo>
                  <a:lnTo>
                    <a:pt x="645070" y="3327205"/>
                  </a:lnTo>
                  <a:moveTo>
                    <a:pt x="645070" y="3216864"/>
                  </a:moveTo>
                  <a:lnTo>
                    <a:pt x="645070" y="3216864"/>
                  </a:lnTo>
                  <a:moveTo>
                    <a:pt x="645070" y="3259303"/>
                  </a:moveTo>
                  <a:lnTo>
                    <a:pt x="653558" y="3250815"/>
                  </a:lnTo>
                  <a:lnTo>
                    <a:pt x="645070" y="3259303"/>
                  </a:lnTo>
                  <a:moveTo>
                    <a:pt x="645070" y="2750037"/>
                  </a:moveTo>
                  <a:lnTo>
                    <a:pt x="653558" y="2741549"/>
                  </a:lnTo>
                  <a:lnTo>
                    <a:pt x="645070" y="2750037"/>
                  </a:lnTo>
                  <a:moveTo>
                    <a:pt x="645070" y="3386619"/>
                  </a:moveTo>
                  <a:lnTo>
                    <a:pt x="645070" y="3386619"/>
                  </a:lnTo>
                  <a:moveTo>
                    <a:pt x="653558" y="3539399"/>
                  </a:moveTo>
                  <a:lnTo>
                    <a:pt x="653558" y="3539399"/>
                  </a:lnTo>
                  <a:moveTo>
                    <a:pt x="653558" y="3242327"/>
                  </a:moveTo>
                  <a:lnTo>
                    <a:pt x="653558" y="3242327"/>
                  </a:lnTo>
                  <a:moveTo>
                    <a:pt x="653558" y="2775500"/>
                  </a:moveTo>
                  <a:lnTo>
                    <a:pt x="653558" y="2775500"/>
                  </a:lnTo>
                  <a:moveTo>
                    <a:pt x="662046" y="3276278"/>
                  </a:moveTo>
                  <a:lnTo>
                    <a:pt x="662046" y="3276278"/>
                  </a:lnTo>
                  <a:moveTo>
                    <a:pt x="662046" y="3624277"/>
                  </a:moveTo>
                  <a:lnTo>
                    <a:pt x="653558" y="3632764"/>
                  </a:lnTo>
                  <a:lnTo>
                    <a:pt x="662046" y="3624277"/>
                  </a:lnTo>
                  <a:moveTo>
                    <a:pt x="662046" y="3556374"/>
                  </a:moveTo>
                  <a:lnTo>
                    <a:pt x="662046" y="3556374"/>
                  </a:lnTo>
                  <a:moveTo>
                    <a:pt x="662046" y="3276278"/>
                  </a:moveTo>
                  <a:lnTo>
                    <a:pt x="670534" y="3267790"/>
                  </a:lnTo>
                  <a:lnTo>
                    <a:pt x="662046" y="3276278"/>
                  </a:lnTo>
                  <a:moveTo>
                    <a:pt x="670534" y="2758524"/>
                  </a:moveTo>
                  <a:lnTo>
                    <a:pt x="662046" y="2767012"/>
                  </a:lnTo>
                  <a:lnTo>
                    <a:pt x="670534" y="2758524"/>
                  </a:lnTo>
                  <a:moveTo>
                    <a:pt x="670534" y="3598813"/>
                  </a:moveTo>
                  <a:lnTo>
                    <a:pt x="679021" y="3607301"/>
                  </a:lnTo>
                  <a:lnTo>
                    <a:pt x="670534" y="3598813"/>
                  </a:lnTo>
                  <a:moveTo>
                    <a:pt x="670534" y="3250815"/>
                  </a:moveTo>
                  <a:lnTo>
                    <a:pt x="670534" y="3250815"/>
                  </a:lnTo>
                  <a:moveTo>
                    <a:pt x="687509" y="3513936"/>
                  </a:moveTo>
                  <a:lnTo>
                    <a:pt x="704485" y="3513936"/>
                  </a:lnTo>
                  <a:lnTo>
                    <a:pt x="687509" y="3513936"/>
                  </a:lnTo>
                  <a:moveTo>
                    <a:pt x="695997" y="3505448"/>
                  </a:moveTo>
                  <a:lnTo>
                    <a:pt x="695997" y="3505448"/>
                  </a:lnTo>
                  <a:moveTo>
                    <a:pt x="704485" y="3335693"/>
                  </a:moveTo>
                  <a:lnTo>
                    <a:pt x="704485" y="3335693"/>
                  </a:lnTo>
                  <a:moveTo>
                    <a:pt x="712972" y="2970719"/>
                  </a:moveTo>
                  <a:lnTo>
                    <a:pt x="712972" y="2970719"/>
                  </a:lnTo>
                  <a:moveTo>
                    <a:pt x="712972" y="3420570"/>
                  </a:moveTo>
                  <a:lnTo>
                    <a:pt x="721460" y="3412082"/>
                  </a:lnTo>
                  <a:lnTo>
                    <a:pt x="712972" y="3420570"/>
                  </a:lnTo>
                  <a:moveTo>
                    <a:pt x="721460" y="3369644"/>
                  </a:moveTo>
                  <a:lnTo>
                    <a:pt x="721460" y="3369644"/>
                  </a:lnTo>
                  <a:moveTo>
                    <a:pt x="721460" y="3505448"/>
                  </a:moveTo>
                  <a:lnTo>
                    <a:pt x="721460" y="3505448"/>
                  </a:lnTo>
                  <a:moveTo>
                    <a:pt x="738436" y="3310229"/>
                  </a:moveTo>
                  <a:lnTo>
                    <a:pt x="738436" y="3310229"/>
                  </a:lnTo>
                  <a:moveTo>
                    <a:pt x="746923" y="3301741"/>
                  </a:moveTo>
                  <a:lnTo>
                    <a:pt x="746923" y="3301741"/>
                  </a:lnTo>
                  <a:moveTo>
                    <a:pt x="746923" y="3310229"/>
                  </a:moveTo>
                  <a:lnTo>
                    <a:pt x="746923" y="3310229"/>
                  </a:lnTo>
                  <a:moveTo>
                    <a:pt x="746923" y="3310229"/>
                  </a:moveTo>
                  <a:lnTo>
                    <a:pt x="746923" y="3310229"/>
                  </a:lnTo>
                  <a:moveTo>
                    <a:pt x="746923" y="3301741"/>
                  </a:moveTo>
                  <a:lnTo>
                    <a:pt x="755411" y="3310229"/>
                  </a:lnTo>
                  <a:lnTo>
                    <a:pt x="746923" y="3301741"/>
                  </a:lnTo>
                  <a:moveTo>
                    <a:pt x="755411" y="3386619"/>
                  </a:moveTo>
                  <a:lnTo>
                    <a:pt x="763899" y="3378131"/>
                  </a:lnTo>
                  <a:lnTo>
                    <a:pt x="763899" y="3395107"/>
                  </a:lnTo>
                  <a:lnTo>
                    <a:pt x="755411" y="3386619"/>
                  </a:lnTo>
                  <a:moveTo>
                    <a:pt x="755411" y="3276278"/>
                  </a:moveTo>
                  <a:lnTo>
                    <a:pt x="755411" y="3276278"/>
                  </a:lnTo>
                  <a:moveTo>
                    <a:pt x="763899" y="2257746"/>
                  </a:moveTo>
                  <a:lnTo>
                    <a:pt x="763899" y="2257746"/>
                  </a:lnTo>
                  <a:moveTo>
                    <a:pt x="763899" y="2240771"/>
                  </a:moveTo>
                  <a:lnTo>
                    <a:pt x="780875" y="2249258"/>
                  </a:lnTo>
                  <a:lnTo>
                    <a:pt x="763899" y="2240771"/>
                  </a:lnTo>
                  <a:moveTo>
                    <a:pt x="772387" y="3420570"/>
                  </a:moveTo>
                  <a:lnTo>
                    <a:pt x="763899" y="3429058"/>
                  </a:lnTo>
                  <a:lnTo>
                    <a:pt x="772387" y="3420570"/>
                  </a:lnTo>
                  <a:moveTo>
                    <a:pt x="772387" y="3352668"/>
                  </a:moveTo>
                  <a:lnTo>
                    <a:pt x="780875" y="3344180"/>
                  </a:lnTo>
                  <a:lnTo>
                    <a:pt x="772387" y="3352668"/>
                  </a:lnTo>
                  <a:moveTo>
                    <a:pt x="789362" y="3395107"/>
                  </a:moveTo>
                  <a:lnTo>
                    <a:pt x="789362" y="3395107"/>
                  </a:lnTo>
                  <a:moveTo>
                    <a:pt x="797850" y="3471497"/>
                  </a:moveTo>
                  <a:lnTo>
                    <a:pt x="806338" y="3463009"/>
                  </a:lnTo>
                  <a:lnTo>
                    <a:pt x="797850" y="3471497"/>
                  </a:lnTo>
                  <a:moveTo>
                    <a:pt x="814826" y="3378131"/>
                  </a:moveTo>
                  <a:lnTo>
                    <a:pt x="814826" y="3378131"/>
                  </a:lnTo>
                  <a:moveTo>
                    <a:pt x="814826" y="3437546"/>
                  </a:moveTo>
                  <a:lnTo>
                    <a:pt x="814826" y="3437546"/>
                  </a:lnTo>
                  <a:moveTo>
                    <a:pt x="814826" y="3378131"/>
                  </a:moveTo>
                  <a:lnTo>
                    <a:pt x="814826" y="3378131"/>
                  </a:lnTo>
                  <a:moveTo>
                    <a:pt x="814826" y="3318717"/>
                  </a:moveTo>
                  <a:lnTo>
                    <a:pt x="831801" y="3318717"/>
                  </a:lnTo>
                  <a:lnTo>
                    <a:pt x="814826" y="3318717"/>
                  </a:lnTo>
                  <a:moveTo>
                    <a:pt x="823313" y="3386619"/>
                  </a:moveTo>
                  <a:lnTo>
                    <a:pt x="823313" y="3386619"/>
                  </a:lnTo>
                  <a:moveTo>
                    <a:pt x="831801" y="3310229"/>
                  </a:moveTo>
                  <a:lnTo>
                    <a:pt x="831801" y="3310229"/>
                  </a:lnTo>
                  <a:moveTo>
                    <a:pt x="840289" y="2724573"/>
                  </a:moveTo>
                  <a:lnTo>
                    <a:pt x="840289" y="2724573"/>
                  </a:lnTo>
                  <a:moveTo>
                    <a:pt x="840289" y="3208376"/>
                  </a:moveTo>
                  <a:lnTo>
                    <a:pt x="848777" y="3216864"/>
                  </a:lnTo>
                  <a:lnTo>
                    <a:pt x="840289" y="3208376"/>
                  </a:lnTo>
                  <a:moveTo>
                    <a:pt x="840289" y="2283209"/>
                  </a:moveTo>
                  <a:lnTo>
                    <a:pt x="840289" y="2283209"/>
                  </a:lnTo>
                  <a:moveTo>
                    <a:pt x="840289" y="3454521"/>
                  </a:moveTo>
                  <a:lnTo>
                    <a:pt x="840289" y="3454521"/>
                  </a:lnTo>
                  <a:moveTo>
                    <a:pt x="848777" y="2274722"/>
                  </a:moveTo>
                  <a:lnTo>
                    <a:pt x="857264" y="2300185"/>
                  </a:lnTo>
                  <a:lnTo>
                    <a:pt x="840289" y="2291697"/>
                  </a:lnTo>
                  <a:lnTo>
                    <a:pt x="857264" y="2291697"/>
                  </a:lnTo>
                  <a:lnTo>
                    <a:pt x="848777" y="2274722"/>
                  </a:lnTo>
                  <a:moveTo>
                    <a:pt x="848777" y="3310229"/>
                  </a:moveTo>
                  <a:lnTo>
                    <a:pt x="848777" y="3310229"/>
                  </a:lnTo>
                  <a:moveTo>
                    <a:pt x="882728" y="1994625"/>
                  </a:moveTo>
                  <a:lnTo>
                    <a:pt x="865752" y="1994625"/>
                  </a:lnTo>
                  <a:lnTo>
                    <a:pt x="882728" y="1994625"/>
                  </a:lnTo>
                  <a:moveTo>
                    <a:pt x="882728" y="3301741"/>
                  </a:moveTo>
                  <a:lnTo>
                    <a:pt x="882728" y="3301741"/>
                  </a:lnTo>
                  <a:moveTo>
                    <a:pt x="891215" y="3284766"/>
                  </a:moveTo>
                  <a:lnTo>
                    <a:pt x="891215" y="3284766"/>
                  </a:lnTo>
                  <a:moveTo>
                    <a:pt x="891215" y="3327205"/>
                  </a:moveTo>
                  <a:lnTo>
                    <a:pt x="891215" y="3327205"/>
                  </a:lnTo>
                  <a:moveTo>
                    <a:pt x="891215" y="3293254"/>
                  </a:moveTo>
                  <a:lnTo>
                    <a:pt x="908191" y="3293254"/>
                  </a:lnTo>
                  <a:lnTo>
                    <a:pt x="891215" y="3293254"/>
                  </a:lnTo>
                  <a:moveTo>
                    <a:pt x="899703" y="3250815"/>
                  </a:moveTo>
                  <a:lnTo>
                    <a:pt x="891215" y="3259303"/>
                  </a:lnTo>
                  <a:lnTo>
                    <a:pt x="899703" y="3250815"/>
                  </a:lnTo>
                  <a:moveTo>
                    <a:pt x="899703" y="3352668"/>
                  </a:moveTo>
                  <a:lnTo>
                    <a:pt x="899703" y="3352668"/>
                  </a:lnTo>
                  <a:moveTo>
                    <a:pt x="908191" y="3250815"/>
                  </a:moveTo>
                  <a:lnTo>
                    <a:pt x="908191" y="3250815"/>
                  </a:lnTo>
                  <a:moveTo>
                    <a:pt x="925167" y="3293254"/>
                  </a:moveTo>
                  <a:lnTo>
                    <a:pt x="925167" y="3293254"/>
                  </a:lnTo>
                  <a:moveTo>
                    <a:pt x="933654" y="3259303"/>
                  </a:moveTo>
                  <a:lnTo>
                    <a:pt x="933654" y="3259303"/>
                  </a:lnTo>
                  <a:moveTo>
                    <a:pt x="933654" y="2843402"/>
                  </a:moveTo>
                  <a:lnTo>
                    <a:pt x="950630" y="2851890"/>
                  </a:lnTo>
                  <a:lnTo>
                    <a:pt x="933654" y="2843402"/>
                  </a:lnTo>
                  <a:moveTo>
                    <a:pt x="942142" y="3284766"/>
                  </a:moveTo>
                  <a:lnTo>
                    <a:pt x="950630" y="3276278"/>
                  </a:lnTo>
                  <a:lnTo>
                    <a:pt x="942142" y="3284766"/>
                  </a:lnTo>
                  <a:moveTo>
                    <a:pt x="967605" y="1892772"/>
                  </a:moveTo>
                  <a:lnTo>
                    <a:pt x="967605" y="1892772"/>
                  </a:lnTo>
                  <a:moveTo>
                    <a:pt x="976093" y="1892772"/>
                  </a:moveTo>
                  <a:lnTo>
                    <a:pt x="967605" y="1884284"/>
                  </a:lnTo>
                  <a:lnTo>
                    <a:pt x="984581" y="1884284"/>
                  </a:lnTo>
                  <a:lnTo>
                    <a:pt x="976093" y="1892772"/>
                  </a:lnTo>
                  <a:moveTo>
                    <a:pt x="984581" y="1901260"/>
                  </a:moveTo>
                  <a:lnTo>
                    <a:pt x="993069" y="1892772"/>
                  </a:lnTo>
                  <a:lnTo>
                    <a:pt x="984581" y="1901260"/>
                  </a:lnTo>
                  <a:moveTo>
                    <a:pt x="1001556" y="1884284"/>
                  </a:moveTo>
                  <a:lnTo>
                    <a:pt x="1010044" y="1892772"/>
                  </a:lnTo>
                  <a:lnTo>
                    <a:pt x="993069" y="1901260"/>
                  </a:lnTo>
                  <a:lnTo>
                    <a:pt x="1001556" y="1884284"/>
                  </a:lnTo>
                  <a:moveTo>
                    <a:pt x="1027020" y="229170"/>
                  </a:moveTo>
                  <a:lnTo>
                    <a:pt x="1027020" y="229170"/>
                  </a:lnTo>
                  <a:moveTo>
                    <a:pt x="1043995" y="212194"/>
                  </a:moveTo>
                  <a:lnTo>
                    <a:pt x="1043995" y="212194"/>
                  </a:lnTo>
                  <a:moveTo>
                    <a:pt x="1043995" y="212194"/>
                  </a:moveTo>
                  <a:lnTo>
                    <a:pt x="1052483" y="220682"/>
                  </a:lnTo>
                  <a:lnTo>
                    <a:pt x="1043995" y="212194"/>
                  </a:lnTo>
                  <a:moveTo>
                    <a:pt x="1103410" y="2020089"/>
                  </a:moveTo>
                  <a:lnTo>
                    <a:pt x="1103410" y="2020089"/>
                  </a:lnTo>
                  <a:moveTo>
                    <a:pt x="1103410" y="1816382"/>
                  </a:moveTo>
                  <a:lnTo>
                    <a:pt x="1120385" y="1816382"/>
                  </a:lnTo>
                  <a:lnTo>
                    <a:pt x="1103410" y="1816382"/>
                  </a:lnTo>
                  <a:moveTo>
                    <a:pt x="1111897" y="2003113"/>
                  </a:moveTo>
                  <a:lnTo>
                    <a:pt x="1111897" y="2003113"/>
                  </a:lnTo>
                  <a:moveTo>
                    <a:pt x="1111897" y="1977650"/>
                  </a:moveTo>
                  <a:lnTo>
                    <a:pt x="1111897" y="1977650"/>
                  </a:lnTo>
                  <a:moveTo>
                    <a:pt x="1111897" y="1977650"/>
                  </a:moveTo>
                  <a:lnTo>
                    <a:pt x="1111897" y="1977650"/>
                  </a:lnTo>
                  <a:moveTo>
                    <a:pt x="1120385" y="1765456"/>
                  </a:moveTo>
                  <a:lnTo>
                    <a:pt x="1120385" y="1765456"/>
                  </a:lnTo>
                  <a:moveTo>
                    <a:pt x="1120385" y="1714529"/>
                  </a:moveTo>
                  <a:lnTo>
                    <a:pt x="1120385" y="1714529"/>
                  </a:lnTo>
                  <a:moveTo>
                    <a:pt x="1120385" y="1986138"/>
                  </a:moveTo>
                  <a:lnTo>
                    <a:pt x="1111897" y="1994625"/>
                  </a:lnTo>
                  <a:lnTo>
                    <a:pt x="1120385" y="1986138"/>
                  </a:lnTo>
                  <a:moveTo>
                    <a:pt x="1120385" y="1765456"/>
                  </a:moveTo>
                  <a:lnTo>
                    <a:pt x="1120385" y="1765456"/>
                  </a:lnTo>
                  <a:moveTo>
                    <a:pt x="1128873" y="1765456"/>
                  </a:moveTo>
                  <a:lnTo>
                    <a:pt x="1128873" y="1765456"/>
                  </a:lnTo>
                  <a:moveTo>
                    <a:pt x="1128873" y="1663602"/>
                  </a:moveTo>
                  <a:lnTo>
                    <a:pt x="1120385" y="1655115"/>
                  </a:lnTo>
                  <a:lnTo>
                    <a:pt x="1137361" y="1655115"/>
                  </a:lnTo>
                  <a:lnTo>
                    <a:pt x="1128873" y="1663602"/>
                  </a:lnTo>
                  <a:moveTo>
                    <a:pt x="1128873" y="1799407"/>
                  </a:moveTo>
                  <a:lnTo>
                    <a:pt x="1128873" y="1799407"/>
                  </a:lnTo>
                  <a:moveTo>
                    <a:pt x="1128873" y="1799407"/>
                  </a:moveTo>
                  <a:lnTo>
                    <a:pt x="1128873" y="1799407"/>
                  </a:lnTo>
                  <a:moveTo>
                    <a:pt x="1137361" y="1663602"/>
                  </a:moveTo>
                  <a:lnTo>
                    <a:pt x="1137361" y="1663602"/>
                  </a:lnTo>
                  <a:moveTo>
                    <a:pt x="1145849" y="1773943"/>
                  </a:moveTo>
                  <a:lnTo>
                    <a:pt x="1145849" y="1773943"/>
                  </a:lnTo>
                  <a:moveTo>
                    <a:pt x="1154336" y="1714529"/>
                  </a:moveTo>
                  <a:lnTo>
                    <a:pt x="1145849" y="1706041"/>
                  </a:lnTo>
                  <a:lnTo>
                    <a:pt x="1154336" y="1714529"/>
                  </a:lnTo>
                  <a:moveTo>
                    <a:pt x="1154336" y="1731505"/>
                  </a:moveTo>
                  <a:lnTo>
                    <a:pt x="1154336" y="1731505"/>
                  </a:lnTo>
                  <a:moveTo>
                    <a:pt x="1154336" y="1994625"/>
                  </a:moveTo>
                  <a:lnTo>
                    <a:pt x="1162824" y="1986138"/>
                  </a:lnTo>
                  <a:lnTo>
                    <a:pt x="1154336" y="1994625"/>
                  </a:lnTo>
                  <a:moveTo>
                    <a:pt x="1154336" y="1706041"/>
                  </a:moveTo>
                  <a:lnTo>
                    <a:pt x="1154336" y="1706041"/>
                  </a:lnTo>
                  <a:moveTo>
                    <a:pt x="1162824" y="1672090"/>
                  </a:moveTo>
                  <a:lnTo>
                    <a:pt x="1162824" y="1672090"/>
                  </a:lnTo>
                  <a:moveTo>
                    <a:pt x="1171312" y="1672090"/>
                  </a:moveTo>
                  <a:lnTo>
                    <a:pt x="1171312" y="1672090"/>
                  </a:lnTo>
                  <a:moveTo>
                    <a:pt x="1171312" y="1663602"/>
                  </a:moveTo>
                  <a:lnTo>
                    <a:pt x="1171312" y="1663602"/>
                  </a:lnTo>
                  <a:moveTo>
                    <a:pt x="1171312" y="1638139"/>
                  </a:moveTo>
                  <a:lnTo>
                    <a:pt x="1171312" y="1638139"/>
                  </a:lnTo>
                  <a:moveTo>
                    <a:pt x="1171312" y="628095"/>
                  </a:moveTo>
                  <a:lnTo>
                    <a:pt x="1171312" y="628095"/>
                  </a:lnTo>
                  <a:moveTo>
                    <a:pt x="1188287" y="1629651"/>
                  </a:moveTo>
                  <a:lnTo>
                    <a:pt x="1188287" y="1629651"/>
                  </a:lnTo>
                  <a:moveTo>
                    <a:pt x="1188287" y="2113454"/>
                  </a:moveTo>
                  <a:lnTo>
                    <a:pt x="1188287" y="2113454"/>
                  </a:lnTo>
                  <a:moveTo>
                    <a:pt x="1188287" y="1629651"/>
                  </a:moveTo>
                  <a:lnTo>
                    <a:pt x="1196775" y="1621164"/>
                  </a:lnTo>
                  <a:lnTo>
                    <a:pt x="1188287" y="1629651"/>
                  </a:lnTo>
                  <a:moveTo>
                    <a:pt x="1196775" y="381950"/>
                  </a:moveTo>
                  <a:lnTo>
                    <a:pt x="1196775" y="381950"/>
                  </a:lnTo>
                  <a:moveTo>
                    <a:pt x="1205263" y="1689066"/>
                  </a:moveTo>
                  <a:lnTo>
                    <a:pt x="1205263" y="1689066"/>
                  </a:lnTo>
                  <a:moveTo>
                    <a:pt x="1213751" y="364974"/>
                  </a:moveTo>
                  <a:lnTo>
                    <a:pt x="1222238" y="356486"/>
                  </a:lnTo>
                  <a:lnTo>
                    <a:pt x="1213751" y="364974"/>
                  </a:lnTo>
                  <a:moveTo>
                    <a:pt x="1222238" y="2155893"/>
                  </a:moveTo>
                  <a:lnTo>
                    <a:pt x="1213751" y="2113454"/>
                  </a:lnTo>
                  <a:lnTo>
                    <a:pt x="1179800" y="2087991"/>
                  </a:lnTo>
                  <a:lnTo>
                    <a:pt x="1162824" y="2037064"/>
                  </a:lnTo>
                  <a:lnTo>
                    <a:pt x="1162824" y="1969162"/>
                  </a:lnTo>
                  <a:lnTo>
                    <a:pt x="1256189" y="1833358"/>
                  </a:lnTo>
                  <a:lnTo>
                    <a:pt x="1307116" y="1799407"/>
                  </a:lnTo>
                  <a:lnTo>
                    <a:pt x="1341067" y="1816382"/>
                  </a:lnTo>
                  <a:lnTo>
                    <a:pt x="1341067" y="1884284"/>
                  </a:lnTo>
                  <a:lnTo>
                    <a:pt x="1315604" y="1926723"/>
                  </a:lnTo>
                  <a:lnTo>
                    <a:pt x="1290141" y="2045552"/>
                  </a:lnTo>
                  <a:lnTo>
                    <a:pt x="1247702" y="2096478"/>
                  </a:lnTo>
                  <a:lnTo>
                    <a:pt x="1239214" y="2164381"/>
                  </a:lnTo>
                  <a:lnTo>
                    <a:pt x="1222238" y="2155893"/>
                  </a:lnTo>
                  <a:moveTo>
                    <a:pt x="1222238" y="356486"/>
                  </a:moveTo>
                  <a:lnTo>
                    <a:pt x="1222238" y="356486"/>
                  </a:lnTo>
                  <a:moveTo>
                    <a:pt x="1230726" y="364974"/>
                  </a:moveTo>
                  <a:lnTo>
                    <a:pt x="1230726" y="364974"/>
                  </a:lnTo>
                  <a:moveTo>
                    <a:pt x="1230726" y="339511"/>
                  </a:moveTo>
                  <a:lnTo>
                    <a:pt x="1230726" y="339511"/>
                  </a:lnTo>
                  <a:moveTo>
                    <a:pt x="1230726" y="50927"/>
                  </a:moveTo>
                  <a:lnTo>
                    <a:pt x="1239214" y="42439"/>
                  </a:lnTo>
                  <a:lnTo>
                    <a:pt x="1230726" y="50927"/>
                  </a:lnTo>
                  <a:moveTo>
                    <a:pt x="1230726" y="322535"/>
                  </a:moveTo>
                  <a:lnTo>
                    <a:pt x="1239214" y="314047"/>
                  </a:lnTo>
                  <a:lnTo>
                    <a:pt x="1230726" y="322535"/>
                  </a:lnTo>
                  <a:moveTo>
                    <a:pt x="1247702" y="305560"/>
                  </a:moveTo>
                  <a:lnTo>
                    <a:pt x="1247702" y="305560"/>
                  </a:lnTo>
                  <a:moveTo>
                    <a:pt x="1247702" y="314047"/>
                  </a:moveTo>
                  <a:lnTo>
                    <a:pt x="1247702" y="314047"/>
                  </a:lnTo>
                  <a:moveTo>
                    <a:pt x="1256189" y="551705"/>
                  </a:moveTo>
                  <a:lnTo>
                    <a:pt x="1247702" y="543217"/>
                  </a:lnTo>
                  <a:lnTo>
                    <a:pt x="1256189" y="551705"/>
                  </a:lnTo>
                  <a:moveTo>
                    <a:pt x="1256189" y="1510823"/>
                  </a:moveTo>
                  <a:lnTo>
                    <a:pt x="1256189" y="1510823"/>
                  </a:lnTo>
                  <a:moveTo>
                    <a:pt x="1256189" y="1570237"/>
                  </a:moveTo>
                  <a:lnTo>
                    <a:pt x="1256189" y="1570237"/>
                  </a:lnTo>
                  <a:moveTo>
                    <a:pt x="1264677" y="1519310"/>
                  </a:moveTo>
                  <a:lnTo>
                    <a:pt x="1256189" y="1510823"/>
                  </a:lnTo>
                  <a:lnTo>
                    <a:pt x="1264677" y="1519310"/>
                  </a:lnTo>
                  <a:moveTo>
                    <a:pt x="1273165" y="1510823"/>
                  </a:moveTo>
                  <a:lnTo>
                    <a:pt x="1273165" y="1510823"/>
                  </a:lnTo>
                  <a:moveTo>
                    <a:pt x="1290141" y="1086434"/>
                  </a:moveTo>
                  <a:lnTo>
                    <a:pt x="1349555" y="1120385"/>
                  </a:lnTo>
                  <a:lnTo>
                    <a:pt x="1307116" y="1120385"/>
                  </a:lnTo>
                  <a:lnTo>
                    <a:pt x="1273165" y="1094922"/>
                  </a:lnTo>
                  <a:lnTo>
                    <a:pt x="1281653" y="1077946"/>
                  </a:lnTo>
                  <a:lnTo>
                    <a:pt x="1290141" y="1086434"/>
                  </a:lnTo>
                  <a:moveTo>
                    <a:pt x="1298628" y="1001557"/>
                  </a:moveTo>
                  <a:lnTo>
                    <a:pt x="1298628" y="1001557"/>
                  </a:lnTo>
                  <a:moveTo>
                    <a:pt x="1298628" y="2079503"/>
                  </a:moveTo>
                  <a:lnTo>
                    <a:pt x="1307116" y="2087991"/>
                  </a:lnTo>
                  <a:lnTo>
                    <a:pt x="1298628" y="2079503"/>
                  </a:lnTo>
                  <a:moveTo>
                    <a:pt x="1307116" y="2138917"/>
                  </a:moveTo>
                  <a:lnTo>
                    <a:pt x="1315604" y="2147405"/>
                  </a:lnTo>
                  <a:lnTo>
                    <a:pt x="1307116" y="2138917"/>
                  </a:lnTo>
                  <a:moveTo>
                    <a:pt x="1315604" y="2155893"/>
                  </a:moveTo>
                  <a:lnTo>
                    <a:pt x="1315604" y="2155893"/>
                  </a:lnTo>
                  <a:moveTo>
                    <a:pt x="1315604" y="1128873"/>
                  </a:moveTo>
                  <a:lnTo>
                    <a:pt x="1307116" y="1120385"/>
                  </a:lnTo>
                  <a:lnTo>
                    <a:pt x="1315604" y="1128873"/>
                  </a:lnTo>
                  <a:moveTo>
                    <a:pt x="1324092" y="1391994"/>
                  </a:moveTo>
                  <a:lnTo>
                    <a:pt x="1324092" y="1391994"/>
                  </a:lnTo>
                  <a:moveTo>
                    <a:pt x="1324092" y="1434433"/>
                  </a:moveTo>
                  <a:lnTo>
                    <a:pt x="1324092" y="1434433"/>
                  </a:lnTo>
                  <a:moveTo>
                    <a:pt x="1332579" y="1145849"/>
                  </a:moveTo>
                  <a:lnTo>
                    <a:pt x="1307116" y="1128873"/>
                  </a:lnTo>
                  <a:lnTo>
                    <a:pt x="1324092" y="1128873"/>
                  </a:lnTo>
                  <a:lnTo>
                    <a:pt x="1332579" y="1145849"/>
                  </a:lnTo>
                  <a:moveTo>
                    <a:pt x="1332579" y="1137361"/>
                  </a:moveTo>
                  <a:lnTo>
                    <a:pt x="1358043" y="1145849"/>
                  </a:lnTo>
                  <a:lnTo>
                    <a:pt x="1332579" y="1137361"/>
                  </a:lnTo>
                  <a:moveTo>
                    <a:pt x="1332579" y="1281653"/>
                  </a:moveTo>
                  <a:lnTo>
                    <a:pt x="1332579" y="1281653"/>
                  </a:lnTo>
                  <a:moveTo>
                    <a:pt x="1332579" y="1425945"/>
                  </a:moveTo>
                  <a:lnTo>
                    <a:pt x="1341067" y="1417457"/>
                  </a:lnTo>
                  <a:lnTo>
                    <a:pt x="1332579" y="1425945"/>
                  </a:lnTo>
                  <a:moveTo>
                    <a:pt x="1332579" y="1425945"/>
                  </a:moveTo>
                  <a:lnTo>
                    <a:pt x="1332579" y="1425945"/>
                  </a:lnTo>
                  <a:moveTo>
                    <a:pt x="1341067" y="1459896"/>
                  </a:moveTo>
                  <a:lnTo>
                    <a:pt x="1341067" y="1459896"/>
                  </a:lnTo>
                  <a:moveTo>
                    <a:pt x="1341067" y="1281653"/>
                  </a:moveTo>
                  <a:lnTo>
                    <a:pt x="1332579" y="1290141"/>
                  </a:lnTo>
                  <a:lnTo>
                    <a:pt x="1341067" y="1281653"/>
                  </a:lnTo>
                  <a:moveTo>
                    <a:pt x="1341067" y="1145849"/>
                  </a:moveTo>
                  <a:lnTo>
                    <a:pt x="1341067" y="1145849"/>
                  </a:lnTo>
                  <a:moveTo>
                    <a:pt x="1341067" y="1459896"/>
                  </a:moveTo>
                  <a:lnTo>
                    <a:pt x="1341067" y="1459896"/>
                  </a:lnTo>
                  <a:moveTo>
                    <a:pt x="1341067" y="1790919"/>
                  </a:moveTo>
                  <a:lnTo>
                    <a:pt x="1341067" y="1790919"/>
                  </a:lnTo>
                  <a:moveTo>
                    <a:pt x="1341067" y="1850333"/>
                  </a:moveTo>
                  <a:lnTo>
                    <a:pt x="1341067" y="1850333"/>
                  </a:lnTo>
                  <a:moveTo>
                    <a:pt x="1341067" y="1273165"/>
                  </a:moveTo>
                  <a:lnTo>
                    <a:pt x="1349555" y="1281653"/>
                  </a:lnTo>
                  <a:lnTo>
                    <a:pt x="1341067" y="1273165"/>
                  </a:lnTo>
                  <a:moveTo>
                    <a:pt x="1341067" y="1154336"/>
                  </a:moveTo>
                  <a:lnTo>
                    <a:pt x="1349555" y="1162824"/>
                  </a:lnTo>
                  <a:lnTo>
                    <a:pt x="1341067" y="1154336"/>
                  </a:lnTo>
                  <a:moveTo>
                    <a:pt x="1349555" y="1256190"/>
                  </a:moveTo>
                  <a:lnTo>
                    <a:pt x="1349555" y="1256190"/>
                  </a:lnTo>
                  <a:moveTo>
                    <a:pt x="1349555" y="1383506"/>
                  </a:moveTo>
                  <a:lnTo>
                    <a:pt x="1349555" y="1383506"/>
                  </a:lnTo>
                  <a:moveTo>
                    <a:pt x="1358043" y="1315604"/>
                  </a:moveTo>
                  <a:lnTo>
                    <a:pt x="1349555" y="1324092"/>
                  </a:lnTo>
                  <a:lnTo>
                    <a:pt x="1358043" y="1315604"/>
                  </a:lnTo>
                  <a:moveTo>
                    <a:pt x="1358043" y="1298628"/>
                  </a:moveTo>
                  <a:lnTo>
                    <a:pt x="1358043" y="1298628"/>
                  </a:lnTo>
                  <a:moveTo>
                    <a:pt x="1358043" y="1273165"/>
                  </a:moveTo>
                  <a:lnTo>
                    <a:pt x="1349555" y="1264677"/>
                  </a:lnTo>
                  <a:lnTo>
                    <a:pt x="1358043" y="1273165"/>
                  </a:lnTo>
                  <a:moveTo>
                    <a:pt x="1358043" y="1222238"/>
                  </a:moveTo>
                  <a:lnTo>
                    <a:pt x="1358043" y="1222238"/>
                  </a:lnTo>
                  <a:moveTo>
                    <a:pt x="1358043" y="1298628"/>
                  </a:moveTo>
                  <a:lnTo>
                    <a:pt x="1358043" y="1298628"/>
                  </a:lnTo>
                  <a:moveTo>
                    <a:pt x="1358043" y="1290141"/>
                  </a:moveTo>
                  <a:lnTo>
                    <a:pt x="1358043" y="1290141"/>
                  </a:lnTo>
                  <a:moveTo>
                    <a:pt x="1358043" y="1290141"/>
                  </a:moveTo>
                  <a:lnTo>
                    <a:pt x="1358043" y="1290141"/>
                  </a:lnTo>
                  <a:moveTo>
                    <a:pt x="1366530" y="1290141"/>
                  </a:moveTo>
                  <a:lnTo>
                    <a:pt x="1366530" y="1290141"/>
                  </a:lnTo>
                  <a:moveTo>
                    <a:pt x="1366530" y="1264677"/>
                  </a:moveTo>
                  <a:lnTo>
                    <a:pt x="1366530" y="1264677"/>
                  </a:lnTo>
                  <a:moveTo>
                    <a:pt x="1366530" y="1256190"/>
                  </a:moveTo>
                  <a:lnTo>
                    <a:pt x="1375018" y="1264677"/>
                  </a:lnTo>
                  <a:lnTo>
                    <a:pt x="1366530" y="1256190"/>
                  </a:lnTo>
                  <a:moveTo>
                    <a:pt x="1366530" y="1264677"/>
                  </a:moveTo>
                  <a:lnTo>
                    <a:pt x="1366530" y="1264677"/>
                  </a:lnTo>
                  <a:moveTo>
                    <a:pt x="1366530" y="1358043"/>
                  </a:moveTo>
                  <a:lnTo>
                    <a:pt x="1366530" y="1358043"/>
                  </a:lnTo>
                  <a:moveTo>
                    <a:pt x="1366530" y="1324092"/>
                  </a:moveTo>
                  <a:lnTo>
                    <a:pt x="1358043" y="1315604"/>
                  </a:lnTo>
                  <a:lnTo>
                    <a:pt x="1366530" y="1324092"/>
                  </a:lnTo>
                  <a:moveTo>
                    <a:pt x="1366530" y="1324092"/>
                  </a:moveTo>
                  <a:lnTo>
                    <a:pt x="1366530" y="1324092"/>
                  </a:lnTo>
                  <a:moveTo>
                    <a:pt x="1375018" y="1298628"/>
                  </a:moveTo>
                  <a:lnTo>
                    <a:pt x="1366530" y="1290141"/>
                  </a:lnTo>
                  <a:lnTo>
                    <a:pt x="1375018" y="1298628"/>
                  </a:lnTo>
                  <a:moveTo>
                    <a:pt x="1375018" y="1307116"/>
                  </a:moveTo>
                  <a:lnTo>
                    <a:pt x="1383506" y="1315604"/>
                  </a:lnTo>
                  <a:lnTo>
                    <a:pt x="1375018" y="1307116"/>
                  </a:lnTo>
                  <a:moveTo>
                    <a:pt x="1375018" y="1307116"/>
                  </a:moveTo>
                  <a:lnTo>
                    <a:pt x="1383506" y="1298628"/>
                  </a:lnTo>
                  <a:lnTo>
                    <a:pt x="1375018" y="1307116"/>
                  </a:lnTo>
                  <a:moveTo>
                    <a:pt x="1375018" y="1324092"/>
                  </a:moveTo>
                  <a:lnTo>
                    <a:pt x="1366530" y="1315604"/>
                  </a:lnTo>
                  <a:lnTo>
                    <a:pt x="1383506" y="1315604"/>
                  </a:lnTo>
                  <a:lnTo>
                    <a:pt x="1375018" y="1324092"/>
                  </a:lnTo>
                  <a:moveTo>
                    <a:pt x="1383506" y="1298628"/>
                  </a:moveTo>
                  <a:lnTo>
                    <a:pt x="1391994" y="1307116"/>
                  </a:lnTo>
                  <a:lnTo>
                    <a:pt x="1383506" y="1298628"/>
                  </a:lnTo>
                  <a:moveTo>
                    <a:pt x="1383506" y="212194"/>
                  </a:moveTo>
                  <a:lnTo>
                    <a:pt x="1383506" y="212194"/>
                  </a:lnTo>
                  <a:moveTo>
                    <a:pt x="1391994" y="1290141"/>
                  </a:moveTo>
                  <a:lnTo>
                    <a:pt x="1391994" y="1290141"/>
                  </a:lnTo>
                  <a:moveTo>
                    <a:pt x="1391994" y="1247702"/>
                  </a:moveTo>
                  <a:lnTo>
                    <a:pt x="1383506" y="1239214"/>
                  </a:lnTo>
                  <a:lnTo>
                    <a:pt x="1391994" y="1247702"/>
                  </a:lnTo>
                  <a:moveTo>
                    <a:pt x="1400482" y="1239214"/>
                  </a:moveTo>
                  <a:lnTo>
                    <a:pt x="1400482" y="1239214"/>
                  </a:lnTo>
                  <a:moveTo>
                    <a:pt x="1400482" y="203706"/>
                  </a:moveTo>
                  <a:lnTo>
                    <a:pt x="1400482" y="203706"/>
                  </a:lnTo>
                  <a:moveTo>
                    <a:pt x="1408969" y="195219"/>
                  </a:moveTo>
                  <a:lnTo>
                    <a:pt x="1417457" y="203706"/>
                  </a:lnTo>
                  <a:lnTo>
                    <a:pt x="1408969" y="195219"/>
                  </a:lnTo>
                  <a:moveTo>
                    <a:pt x="1408969" y="1213751"/>
                  </a:moveTo>
                  <a:lnTo>
                    <a:pt x="1408969" y="1213751"/>
                  </a:lnTo>
                  <a:moveTo>
                    <a:pt x="1417457" y="203706"/>
                  </a:moveTo>
                  <a:lnTo>
                    <a:pt x="1417457" y="203706"/>
                  </a:lnTo>
                  <a:moveTo>
                    <a:pt x="1425945" y="1273165"/>
                  </a:moveTo>
                  <a:lnTo>
                    <a:pt x="1425945" y="1273165"/>
                  </a:lnTo>
                  <a:moveTo>
                    <a:pt x="1425945" y="229170"/>
                  </a:moveTo>
                  <a:lnTo>
                    <a:pt x="1425945" y="229170"/>
                  </a:lnTo>
                  <a:moveTo>
                    <a:pt x="1425945" y="1213751"/>
                  </a:moveTo>
                  <a:lnTo>
                    <a:pt x="1425945" y="1213751"/>
                  </a:lnTo>
                  <a:moveTo>
                    <a:pt x="1434433" y="1213751"/>
                  </a:moveTo>
                  <a:lnTo>
                    <a:pt x="1425945" y="1205263"/>
                  </a:lnTo>
                  <a:lnTo>
                    <a:pt x="1434433" y="1213751"/>
                  </a:lnTo>
                  <a:moveTo>
                    <a:pt x="1451408" y="161268"/>
                  </a:moveTo>
                  <a:lnTo>
                    <a:pt x="1442920" y="169755"/>
                  </a:lnTo>
                  <a:lnTo>
                    <a:pt x="1451408" y="161268"/>
                  </a:lnTo>
                  <a:moveTo>
                    <a:pt x="1451408" y="178243"/>
                  </a:moveTo>
                  <a:lnTo>
                    <a:pt x="1451408" y="178243"/>
                  </a:lnTo>
                  <a:moveTo>
                    <a:pt x="1459896" y="229170"/>
                  </a:moveTo>
                  <a:lnTo>
                    <a:pt x="1468384" y="220682"/>
                  </a:lnTo>
                  <a:lnTo>
                    <a:pt x="1459896" y="229170"/>
                  </a:lnTo>
                  <a:moveTo>
                    <a:pt x="1476871" y="1756968"/>
                  </a:moveTo>
                  <a:lnTo>
                    <a:pt x="1502335" y="1765456"/>
                  </a:lnTo>
                  <a:lnTo>
                    <a:pt x="1468384" y="1765456"/>
                  </a:lnTo>
                  <a:lnTo>
                    <a:pt x="1476871" y="1756968"/>
                  </a:lnTo>
                  <a:moveTo>
                    <a:pt x="1502335" y="1748480"/>
                  </a:moveTo>
                  <a:lnTo>
                    <a:pt x="1502335" y="1748480"/>
                  </a:lnTo>
                  <a:moveTo>
                    <a:pt x="1502335" y="1731505"/>
                  </a:moveTo>
                  <a:lnTo>
                    <a:pt x="1519310" y="1731505"/>
                  </a:lnTo>
                  <a:lnTo>
                    <a:pt x="1502335" y="1731505"/>
                  </a:lnTo>
                  <a:moveTo>
                    <a:pt x="1502335" y="1773943"/>
                  </a:moveTo>
                  <a:lnTo>
                    <a:pt x="1510822" y="1765456"/>
                  </a:lnTo>
                  <a:lnTo>
                    <a:pt x="1502335" y="1773943"/>
                  </a:lnTo>
                  <a:moveTo>
                    <a:pt x="1502335" y="1756968"/>
                  </a:moveTo>
                  <a:lnTo>
                    <a:pt x="1502335" y="1756968"/>
                  </a:lnTo>
                  <a:moveTo>
                    <a:pt x="1510822" y="1765456"/>
                  </a:moveTo>
                  <a:lnTo>
                    <a:pt x="1510822" y="1765456"/>
                  </a:lnTo>
                  <a:moveTo>
                    <a:pt x="1519310" y="135804"/>
                  </a:moveTo>
                  <a:lnTo>
                    <a:pt x="1519310" y="135804"/>
                  </a:lnTo>
                  <a:moveTo>
                    <a:pt x="1587212" y="1731505"/>
                  </a:moveTo>
                  <a:lnTo>
                    <a:pt x="1604188" y="1731505"/>
                  </a:lnTo>
                  <a:lnTo>
                    <a:pt x="1587212" y="1731505"/>
                  </a:lnTo>
                </a:path>
              </a:pathLst>
            </a:custGeom>
            <a:noFill/>
            <a:ln w="5940" cap="rnd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2ECA4AE-0340-43ED-8227-A5E04F7F0EAE}"/>
                </a:ext>
              </a:extLst>
            </p:cNvPr>
            <p:cNvSpPr/>
            <p:nvPr/>
          </p:nvSpPr>
          <p:spPr>
            <a:xfrm>
              <a:off x="4522409" y="840951"/>
              <a:ext cx="5050220" cy="4125054"/>
            </a:xfrm>
            <a:custGeom>
              <a:avLst/>
              <a:gdLst>
                <a:gd name="connsiteX0" fmla="*/ 1035508 w 5050220"/>
                <a:gd name="connsiteY0" fmla="*/ 2368087 h 4125054"/>
                <a:gd name="connsiteX1" fmla="*/ 925167 w 5050220"/>
                <a:gd name="connsiteY1" fmla="*/ 2325648 h 4125054"/>
                <a:gd name="connsiteX2" fmla="*/ 823313 w 5050220"/>
                <a:gd name="connsiteY2" fmla="*/ 2342624 h 4125054"/>
                <a:gd name="connsiteX3" fmla="*/ 806338 w 5050220"/>
                <a:gd name="connsiteY3" fmla="*/ 2325648 h 4125054"/>
                <a:gd name="connsiteX4" fmla="*/ 789362 w 5050220"/>
                <a:gd name="connsiteY4" fmla="*/ 2342624 h 4125054"/>
                <a:gd name="connsiteX5" fmla="*/ 704485 w 5050220"/>
                <a:gd name="connsiteY5" fmla="*/ 2359599 h 4125054"/>
                <a:gd name="connsiteX6" fmla="*/ 679021 w 5050220"/>
                <a:gd name="connsiteY6" fmla="*/ 2402038 h 4125054"/>
                <a:gd name="connsiteX7" fmla="*/ 636583 w 5050220"/>
                <a:gd name="connsiteY7" fmla="*/ 2419014 h 4125054"/>
                <a:gd name="connsiteX8" fmla="*/ 602631 w 5050220"/>
                <a:gd name="connsiteY8" fmla="*/ 2402038 h 4125054"/>
                <a:gd name="connsiteX9" fmla="*/ 543217 w 5050220"/>
                <a:gd name="connsiteY9" fmla="*/ 2427501 h 4125054"/>
                <a:gd name="connsiteX10" fmla="*/ 517754 w 5050220"/>
                <a:gd name="connsiteY10" fmla="*/ 2452965 h 4125054"/>
                <a:gd name="connsiteX11" fmla="*/ 441364 w 5050220"/>
                <a:gd name="connsiteY11" fmla="*/ 2461453 h 4125054"/>
                <a:gd name="connsiteX12" fmla="*/ 398925 w 5050220"/>
                <a:gd name="connsiteY12" fmla="*/ 2452965 h 4125054"/>
                <a:gd name="connsiteX13" fmla="*/ 381950 w 5050220"/>
                <a:gd name="connsiteY13" fmla="*/ 2419014 h 4125054"/>
                <a:gd name="connsiteX14" fmla="*/ 356486 w 5050220"/>
                <a:gd name="connsiteY14" fmla="*/ 2427501 h 4125054"/>
                <a:gd name="connsiteX15" fmla="*/ 331023 w 5050220"/>
                <a:gd name="connsiteY15" fmla="*/ 2410526 h 4125054"/>
                <a:gd name="connsiteX16" fmla="*/ 322535 w 5050220"/>
                <a:gd name="connsiteY16" fmla="*/ 2435989 h 4125054"/>
                <a:gd name="connsiteX17" fmla="*/ 305560 w 5050220"/>
                <a:gd name="connsiteY17" fmla="*/ 2435989 h 4125054"/>
                <a:gd name="connsiteX18" fmla="*/ 288584 w 5050220"/>
                <a:gd name="connsiteY18" fmla="*/ 2452965 h 4125054"/>
                <a:gd name="connsiteX19" fmla="*/ 297072 w 5050220"/>
                <a:gd name="connsiteY19" fmla="*/ 2461453 h 4125054"/>
                <a:gd name="connsiteX20" fmla="*/ 271609 w 5050220"/>
                <a:gd name="connsiteY20" fmla="*/ 2469940 h 4125054"/>
                <a:gd name="connsiteX21" fmla="*/ 203706 w 5050220"/>
                <a:gd name="connsiteY21" fmla="*/ 2452965 h 4125054"/>
                <a:gd name="connsiteX22" fmla="*/ 118829 w 5050220"/>
                <a:gd name="connsiteY22" fmla="*/ 2461453 h 4125054"/>
                <a:gd name="connsiteX23" fmla="*/ 127316 w 5050220"/>
                <a:gd name="connsiteY23" fmla="*/ 2469940 h 4125054"/>
                <a:gd name="connsiteX24" fmla="*/ 93365 w 5050220"/>
                <a:gd name="connsiteY24" fmla="*/ 2503891 h 4125054"/>
                <a:gd name="connsiteX25" fmla="*/ 101853 w 5050220"/>
                <a:gd name="connsiteY25" fmla="*/ 2512379 h 4125054"/>
                <a:gd name="connsiteX26" fmla="*/ 84878 w 5050220"/>
                <a:gd name="connsiteY26" fmla="*/ 2512379 h 4125054"/>
                <a:gd name="connsiteX27" fmla="*/ 84878 w 5050220"/>
                <a:gd name="connsiteY27" fmla="*/ 2546330 h 4125054"/>
                <a:gd name="connsiteX28" fmla="*/ 67902 w 5050220"/>
                <a:gd name="connsiteY28" fmla="*/ 2563306 h 4125054"/>
                <a:gd name="connsiteX29" fmla="*/ 8488 w 5050220"/>
                <a:gd name="connsiteY29" fmla="*/ 2563306 h 4125054"/>
                <a:gd name="connsiteX30" fmla="*/ 0 w 5050220"/>
                <a:gd name="connsiteY30" fmla="*/ 2580281 h 4125054"/>
                <a:gd name="connsiteX31" fmla="*/ 1807894 w 5050220"/>
                <a:gd name="connsiteY31" fmla="*/ 2783988 h 4125054"/>
                <a:gd name="connsiteX32" fmla="*/ 1782431 w 5050220"/>
                <a:gd name="connsiteY32" fmla="*/ 2775500 h 4125054"/>
                <a:gd name="connsiteX33" fmla="*/ 1773943 w 5050220"/>
                <a:gd name="connsiteY33" fmla="*/ 2817939 h 4125054"/>
                <a:gd name="connsiteX34" fmla="*/ 1765455 w 5050220"/>
                <a:gd name="connsiteY34" fmla="*/ 2809451 h 4125054"/>
                <a:gd name="connsiteX35" fmla="*/ 1748480 w 5050220"/>
                <a:gd name="connsiteY35" fmla="*/ 2843402 h 4125054"/>
                <a:gd name="connsiteX36" fmla="*/ 1714529 w 5050220"/>
                <a:gd name="connsiteY36" fmla="*/ 2843402 h 4125054"/>
                <a:gd name="connsiteX37" fmla="*/ 1714529 w 5050220"/>
                <a:gd name="connsiteY37" fmla="*/ 2885841 h 4125054"/>
                <a:gd name="connsiteX38" fmla="*/ 1689066 w 5050220"/>
                <a:gd name="connsiteY38" fmla="*/ 2877353 h 4125054"/>
                <a:gd name="connsiteX39" fmla="*/ 1680578 w 5050220"/>
                <a:gd name="connsiteY39" fmla="*/ 2851890 h 4125054"/>
                <a:gd name="connsiteX40" fmla="*/ 1663602 w 5050220"/>
                <a:gd name="connsiteY40" fmla="*/ 2851890 h 4125054"/>
                <a:gd name="connsiteX41" fmla="*/ 1655115 w 5050220"/>
                <a:gd name="connsiteY41" fmla="*/ 2894329 h 4125054"/>
                <a:gd name="connsiteX42" fmla="*/ 1655115 w 5050220"/>
                <a:gd name="connsiteY42" fmla="*/ 2877353 h 4125054"/>
                <a:gd name="connsiteX43" fmla="*/ 1638139 w 5050220"/>
                <a:gd name="connsiteY43" fmla="*/ 2868865 h 4125054"/>
                <a:gd name="connsiteX44" fmla="*/ 1621163 w 5050220"/>
                <a:gd name="connsiteY44" fmla="*/ 2885841 h 4125054"/>
                <a:gd name="connsiteX45" fmla="*/ 1604188 w 5050220"/>
                <a:gd name="connsiteY45" fmla="*/ 2868865 h 4125054"/>
                <a:gd name="connsiteX46" fmla="*/ 1595700 w 5050220"/>
                <a:gd name="connsiteY46" fmla="*/ 2877353 h 4125054"/>
                <a:gd name="connsiteX47" fmla="*/ 1578725 w 5050220"/>
                <a:gd name="connsiteY47" fmla="*/ 2843402 h 4125054"/>
                <a:gd name="connsiteX48" fmla="*/ 1587212 w 5050220"/>
                <a:gd name="connsiteY48" fmla="*/ 2834914 h 4125054"/>
                <a:gd name="connsiteX49" fmla="*/ 1561749 w 5050220"/>
                <a:gd name="connsiteY49" fmla="*/ 2809451 h 4125054"/>
                <a:gd name="connsiteX50" fmla="*/ 1553261 w 5050220"/>
                <a:gd name="connsiteY50" fmla="*/ 2817939 h 4125054"/>
                <a:gd name="connsiteX51" fmla="*/ 1570237 w 5050220"/>
                <a:gd name="connsiteY51" fmla="*/ 2800963 h 4125054"/>
                <a:gd name="connsiteX52" fmla="*/ 1536286 w 5050220"/>
                <a:gd name="connsiteY52" fmla="*/ 2800963 h 4125054"/>
                <a:gd name="connsiteX53" fmla="*/ 1502335 w 5050220"/>
                <a:gd name="connsiteY53" fmla="*/ 2767012 h 4125054"/>
                <a:gd name="connsiteX54" fmla="*/ 1476871 w 5050220"/>
                <a:gd name="connsiteY54" fmla="*/ 2792475 h 4125054"/>
                <a:gd name="connsiteX55" fmla="*/ 1400482 w 5050220"/>
                <a:gd name="connsiteY55" fmla="*/ 2792475 h 4125054"/>
                <a:gd name="connsiteX56" fmla="*/ 1349555 w 5050220"/>
                <a:gd name="connsiteY56" fmla="*/ 2758524 h 4125054"/>
                <a:gd name="connsiteX57" fmla="*/ 1281653 w 5050220"/>
                <a:gd name="connsiteY57" fmla="*/ 2767012 h 4125054"/>
                <a:gd name="connsiteX58" fmla="*/ 1205263 w 5050220"/>
                <a:gd name="connsiteY58" fmla="*/ 2716086 h 4125054"/>
                <a:gd name="connsiteX59" fmla="*/ 1171312 w 5050220"/>
                <a:gd name="connsiteY59" fmla="*/ 2724573 h 4125054"/>
                <a:gd name="connsiteX60" fmla="*/ 1094922 w 5050220"/>
                <a:gd name="connsiteY60" fmla="*/ 2699110 h 4125054"/>
                <a:gd name="connsiteX61" fmla="*/ 1086434 w 5050220"/>
                <a:gd name="connsiteY61" fmla="*/ 2682134 h 4125054"/>
                <a:gd name="connsiteX62" fmla="*/ 1069459 w 5050220"/>
                <a:gd name="connsiteY62" fmla="*/ 2682134 h 4125054"/>
                <a:gd name="connsiteX63" fmla="*/ 1069459 w 5050220"/>
                <a:gd name="connsiteY63" fmla="*/ 2665159 h 4125054"/>
                <a:gd name="connsiteX64" fmla="*/ 1027020 w 5050220"/>
                <a:gd name="connsiteY64" fmla="*/ 2614232 h 4125054"/>
                <a:gd name="connsiteX65" fmla="*/ 1052483 w 5050220"/>
                <a:gd name="connsiteY65" fmla="*/ 2580281 h 4125054"/>
                <a:gd name="connsiteX66" fmla="*/ 1035508 w 5050220"/>
                <a:gd name="connsiteY66" fmla="*/ 2546330 h 4125054"/>
                <a:gd name="connsiteX67" fmla="*/ 1043995 w 5050220"/>
                <a:gd name="connsiteY67" fmla="*/ 2503891 h 4125054"/>
                <a:gd name="connsiteX68" fmla="*/ 1018532 w 5050220"/>
                <a:gd name="connsiteY68" fmla="*/ 2512379 h 4125054"/>
                <a:gd name="connsiteX69" fmla="*/ 1010044 w 5050220"/>
                <a:gd name="connsiteY69" fmla="*/ 2461453 h 4125054"/>
                <a:gd name="connsiteX70" fmla="*/ 1043995 w 5050220"/>
                <a:gd name="connsiteY70" fmla="*/ 2410526 h 4125054"/>
                <a:gd name="connsiteX71" fmla="*/ 1001556 w 5050220"/>
                <a:gd name="connsiteY71" fmla="*/ 2385063 h 4125054"/>
                <a:gd name="connsiteX72" fmla="*/ 1035508 w 5050220"/>
                <a:gd name="connsiteY72" fmla="*/ 2368087 h 4125054"/>
                <a:gd name="connsiteX73" fmla="*/ 1290141 w 5050220"/>
                <a:gd name="connsiteY73" fmla="*/ 2011601 h 4125054"/>
                <a:gd name="connsiteX74" fmla="*/ 1171312 w 5050220"/>
                <a:gd name="connsiteY74" fmla="*/ 2054040 h 4125054"/>
                <a:gd name="connsiteX75" fmla="*/ 1120385 w 5050220"/>
                <a:gd name="connsiteY75" fmla="*/ 2054040 h 4125054"/>
                <a:gd name="connsiteX76" fmla="*/ 1069459 w 5050220"/>
                <a:gd name="connsiteY76" fmla="*/ 2087991 h 4125054"/>
                <a:gd name="connsiteX77" fmla="*/ 1094922 w 5050220"/>
                <a:gd name="connsiteY77" fmla="*/ 2113454 h 4125054"/>
                <a:gd name="connsiteX78" fmla="*/ 1103410 w 5050220"/>
                <a:gd name="connsiteY78" fmla="*/ 2096478 h 4125054"/>
                <a:gd name="connsiteX79" fmla="*/ 1111897 w 5050220"/>
                <a:gd name="connsiteY79" fmla="*/ 2172868 h 4125054"/>
                <a:gd name="connsiteX80" fmla="*/ 1128873 w 5050220"/>
                <a:gd name="connsiteY80" fmla="*/ 2172868 h 4125054"/>
                <a:gd name="connsiteX81" fmla="*/ 1179800 w 5050220"/>
                <a:gd name="connsiteY81" fmla="*/ 2223795 h 4125054"/>
                <a:gd name="connsiteX82" fmla="*/ 1188287 w 5050220"/>
                <a:gd name="connsiteY82" fmla="*/ 2249258 h 4125054"/>
                <a:gd name="connsiteX83" fmla="*/ 1128873 w 5050220"/>
                <a:gd name="connsiteY83" fmla="*/ 2283209 h 4125054"/>
                <a:gd name="connsiteX84" fmla="*/ 1128873 w 5050220"/>
                <a:gd name="connsiteY84" fmla="*/ 2300185 h 4125054"/>
                <a:gd name="connsiteX85" fmla="*/ 1162824 w 5050220"/>
                <a:gd name="connsiteY85" fmla="*/ 2317160 h 4125054"/>
                <a:gd name="connsiteX86" fmla="*/ 1171312 w 5050220"/>
                <a:gd name="connsiteY86" fmla="*/ 2359599 h 4125054"/>
                <a:gd name="connsiteX87" fmla="*/ 1154336 w 5050220"/>
                <a:gd name="connsiteY87" fmla="*/ 2376575 h 4125054"/>
                <a:gd name="connsiteX88" fmla="*/ 1069459 w 5050220"/>
                <a:gd name="connsiteY88" fmla="*/ 2351112 h 4125054"/>
                <a:gd name="connsiteX89" fmla="*/ 1035508 w 5050220"/>
                <a:gd name="connsiteY89" fmla="*/ 2368087 h 4125054"/>
                <a:gd name="connsiteX90" fmla="*/ 2198332 w 5050220"/>
                <a:gd name="connsiteY90" fmla="*/ 2673647 h 4125054"/>
                <a:gd name="connsiteX91" fmla="*/ 2181356 w 5050220"/>
                <a:gd name="connsiteY91" fmla="*/ 2673647 h 4125054"/>
                <a:gd name="connsiteX92" fmla="*/ 2172868 w 5050220"/>
                <a:gd name="connsiteY92" fmla="*/ 2648183 h 4125054"/>
                <a:gd name="connsiteX93" fmla="*/ 2147405 w 5050220"/>
                <a:gd name="connsiteY93" fmla="*/ 2656671 h 4125054"/>
                <a:gd name="connsiteX94" fmla="*/ 2138917 w 5050220"/>
                <a:gd name="connsiteY94" fmla="*/ 2631208 h 4125054"/>
                <a:gd name="connsiteX95" fmla="*/ 2113454 w 5050220"/>
                <a:gd name="connsiteY95" fmla="*/ 2622720 h 4125054"/>
                <a:gd name="connsiteX96" fmla="*/ 2104966 w 5050220"/>
                <a:gd name="connsiteY96" fmla="*/ 2580281 h 4125054"/>
                <a:gd name="connsiteX97" fmla="*/ 2113454 w 5050220"/>
                <a:gd name="connsiteY97" fmla="*/ 2571793 h 4125054"/>
                <a:gd name="connsiteX98" fmla="*/ 2172868 w 5050220"/>
                <a:gd name="connsiteY98" fmla="*/ 2588769 h 4125054"/>
                <a:gd name="connsiteX99" fmla="*/ 2189844 w 5050220"/>
                <a:gd name="connsiteY99" fmla="*/ 2605745 h 4125054"/>
                <a:gd name="connsiteX100" fmla="*/ 2215307 w 5050220"/>
                <a:gd name="connsiteY100" fmla="*/ 2605745 h 4125054"/>
                <a:gd name="connsiteX101" fmla="*/ 2223795 w 5050220"/>
                <a:gd name="connsiteY101" fmla="*/ 2580281 h 4125054"/>
                <a:gd name="connsiteX102" fmla="*/ 2240770 w 5050220"/>
                <a:gd name="connsiteY102" fmla="*/ 2580281 h 4125054"/>
                <a:gd name="connsiteX103" fmla="*/ 2240770 w 5050220"/>
                <a:gd name="connsiteY103" fmla="*/ 2563306 h 4125054"/>
                <a:gd name="connsiteX104" fmla="*/ 2215307 w 5050220"/>
                <a:gd name="connsiteY104" fmla="*/ 2554818 h 4125054"/>
                <a:gd name="connsiteX105" fmla="*/ 2215307 w 5050220"/>
                <a:gd name="connsiteY105" fmla="*/ 2520867 h 4125054"/>
                <a:gd name="connsiteX106" fmla="*/ 2257746 w 5050220"/>
                <a:gd name="connsiteY106" fmla="*/ 2478428 h 4125054"/>
                <a:gd name="connsiteX107" fmla="*/ 2249258 w 5050220"/>
                <a:gd name="connsiteY107" fmla="*/ 2444477 h 4125054"/>
                <a:gd name="connsiteX108" fmla="*/ 2257746 w 5050220"/>
                <a:gd name="connsiteY108" fmla="*/ 2452965 h 4125054"/>
                <a:gd name="connsiteX109" fmla="*/ 2266234 w 5050220"/>
                <a:gd name="connsiteY109" fmla="*/ 2427501 h 4125054"/>
                <a:gd name="connsiteX110" fmla="*/ 2300185 w 5050220"/>
                <a:gd name="connsiteY110" fmla="*/ 2427501 h 4125054"/>
                <a:gd name="connsiteX111" fmla="*/ 2283209 w 5050220"/>
                <a:gd name="connsiteY111" fmla="*/ 2410526 h 4125054"/>
                <a:gd name="connsiteX112" fmla="*/ 2300185 w 5050220"/>
                <a:gd name="connsiteY112" fmla="*/ 2393550 h 4125054"/>
                <a:gd name="connsiteX113" fmla="*/ 2308673 w 5050220"/>
                <a:gd name="connsiteY113" fmla="*/ 2402038 h 4125054"/>
                <a:gd name="connsiteX114" fmla="*/ 2308673 w 5050220"/>
                <a:gd name="connsiteY114" fmla="*/ 2368087 h 4125054"/>
                <a:gd name="connsiteX115" fmla="*/ 2325648 w 5050220"/>
                <a:gd name="connsiteY115" fmla="*/ 2351112 h 4125054"/>
                <a:gd name="connsiteX116" fmla="*/ 2300185 w 5050220"/>
                <a:gd name="connsiteY116" fmla="*/ 2342624 h 4125054"/>
                <a:gd name="connsiteX117" fmla="*/ 2300185 w 5050220"/>
                <a:gd name="connsiteY117" fmla="*/ 2325648 h 4125054"/>
                <a:gd name="connsiteX118" fmla="*/ 2274722 w 5050220"/>
                <a:gd name="connsiteY118" fmla="*/ 2300185 h 4125054"/>
                <a:gd name="connsiteX119" fmla="*/ 2291697 w 5050220"/>
                <a:gd name="connsiteY119" fmla="*/ 2283209 h 4125054"/>
                <a:gd name="connsiteX120" fmla="*/ 2266234 w 5050220"/>
                <a:gd name="connsiteY120" fmla="*/ 2257746 h 4125054"/>
                <a:gd name="connsiteX121" fmla="*/ 2283209 w 5050220"/>
                <a:gd name="connsiteY121" fmla="*/ 2240771 h 4125054"/>
                <a:gd name="connsiteX122" fmla="*/ 2223795 w 5050220"/>
                <a:gd name="connsiteY122" fmla="*/ 2189844 h 4125054"/>
                <a:gd name="connsiteX123" fmla="*/ 2223795 w 5050220"/>
                <a:gd name="connsiteY123" fmla="*/ 2172868 h 4125054"/>
                <a:gd name="connsiteX124" fmla="*/ 2198332 w 5050220"/>
                <a:gd name="connsiteY124" fmla="*/ 2181356 h 4125054"/>
                <a:gd name="connsiteX125" fmla="*/ 2172868 w 5050220"/>
                <a:gd name="connsiteY125" fmla="*/ 2155893 h 4125054"/>
                <a:gd name="connsiteX126" fmla="*/ 2155893 w 5050220"/>
                <a:gd name="connsiteY126" fmla="*/ 2164381 h 4125054"/>
                <a:gd name="connsiteX127" fmla="*/ 2130429 w 5050220"/>
                <a:gd name="connsiteY127" fmla="*/ 2138917 h 4125054"/>
                <a:gd name="connsiteX128" fmla="*/ 2113454 w 5050220"/>
                <a:gd name="connsiteY128" fmla="*/ 2138917 h 4125054"/>
                <a:gd name="connsiteX129" fmla="*/ 2096478 w 5050220"/>
                <a:gd name="connsiteY129" fmla="*/ 2104966 h 4125054"/>
                <a:gd name="connsiteX130" fmla="*/ 2062527 w 5050220"/>
                <a:gd name="connsiteY130" fmla="*/ 2104966 h 4125054"/>
                <a:gd name="connsiteX131" fmla="*/ 2028576 w 5050220"/>
                <a:gd name="connsiteY131" fmla="*/ 2071015 h 4125054"/>
                <a:gd name="connsiteX132" fmla="*/ 2045552 w 5050220"/>
                <a:gd name="connsiteY132" fmla="*/ 2104966 h 4125054"/>
                <a:gd name="connsiteX133" fmla="*/ 2037064 w 5050220"/>
                <a:gd name="connsiteY133" fmla="*/ 2113454 h 4125054"/>
                <a:gd name="connsiteX134" fmla="*/ 1909747 w 5050220"/>
                <a:gd name="connsiteY134" fmla="*/ 2003113 h 4125054"/>
                <a:gd name="connsiteX135" fmla="*/ 1892772 w 5050220"/>
                <a:gd name="connsiteY135" fmla="*/ 2020089 h 4125054"/>
                <a:gd name="connsiteX136" fmla="*/ 1867309 w 5050220"/>
                <a:gd name="connsiteY136" fmla="*/ 2011601 h 4125054"/>
                <a:gd name="connsiteX137" fmla="*/ 1841845 w 5050220"/>
                <a:gd name="connsiteY137" fmla="*/ 2045552 h 4125054"/>
                <a:gd name="connsiteX138" fmla="*/ 1748480 w 5050220"/>
                <a:gd name="connsiteY138" fmla="*/ 1986138 h 4125054"/>
                <a:gd name="connsiteX139" fmla="*/ 1731504 w 5050220"/>
                <a:gd name="connsiteY139" fmla="*/ 2003113 h 4125054"/>
                <a:gd name="connsiteX140" fmla="*/ 1739992 w 5050220"/>
                <a:gd name="connsiteY140" fmla="*/ 2062527 h 4125054"/>
                <a:gd name="connsiteX141" fmla="*/ 1706041 w 5050220"/>
                <a:gd name="connsiteY141" fmla="*/ 2079503 h 4125054"/>
                <a:gd name="connsiteX142" fmla="*/ 1706041 w 5050220"/>
                <a:gd name="connsiteY142" fmla="*/ 2113454 h 4125054"/>
                <a:gd name="connsiteX143" fmla="*/ 1680578 w 5050220"/>
                <a:gd name="connsiteY143" fmla="*/ 2104966 h 4125054"/>
                <a:gd name="connsiteX144" fmla="*/ 1663602 w 5050220"/>
                <a:gd name="connsiteY144" fmla="*/ 2121942 h 4125054"/>
                <a:gd name="connsiteX145" fmla="*/ 1612676 w 5050220"/>
                <a:gd name="connsiteY145" fmla="*/ 2087991 h 4125054"/>
                <a:gd name="connsiteX146" fmla="*/ 1595700 w 5050220"/>
                <a:gd name="connsiteY146" fmla="*/ 2104966 h 4125054"/>
                <a:gd name="connsiteX147" fmla="*/ 1561749 w 5050220"/>
                <a:gd name="connsiteY147" fmla="*/ 2087991 h 4125054"/>
                <a:gd name="connsiteX148" fmla="*/ 1502335 w 5050220"/>
                <a:gd name="connsiteY148" fmla="*/ 2096478 h 4125054"/>
                <a:gd name="connsiteX149" fmla="*/ 1485359 w 5050220"/>
                <a:gd name="connsiteY149" fmla="*/ 2045552 h 4125054"/>
                <a:gd name="connsiteX150" fmla="*/ 1442920 w 5050220"/>
                <a:gd name="connsiteY150" fmla="*/ 2054040 h 4125054"/>
                <a:gd name="connsiteX151" fmla="*/ 1425945 w 5050220"/>
                <a:gd name="connsiteY151" fmla="*/ 2037064 h 4125054"/>
                <a:gd name="connsiteX152" fmla="*/ 1434433 w 5050220"/>
                <a:gd name="connsiteY152" fmla="*/ 2028576 h 4125054"/>
                <a:gd name="connsiteX153" fmla="*/ 1375018 w 5050220"/>
                <a:gd name="connsiteY153" fmla="*/ 2028576 h 4125054"/>
                <a:gd name="connsiteX154" fmla="*/ 1366530 w 5050220"/>
                <a:gd name="connsiteY154" fmla="*/ 1994625 h 4125054"/>
                <a:gd name="connsiteX155" fmla="*/ 1290141 w 5050220"/>
                <a:gd name="connsiteY155" fmla="*/ 2011601 h 4125054"/>
                <a:gd name="connsiteX156" fmla="*/ 1680578 w 5050220"/>
                <a:gd name="connsiteY156" fmla="*/ 1536286 h 4125054"/>
                <a:gd name="connsiteX157" fmla="*/ 1638139 w 5050220"/>
                <a:gd name="connsiteY157" fmla="*/ 1570237 h 4125054"/>
                <a:gd name="connsiteX158" fmla="*/ 1655115 w 5050220"/>
                <a:gd name="connsiteY158" fmla="*/ 1629651 h 4125054"/>
                <a:gd name="connsiteX159" fmla="*/ 1629651 w 5050220"/>
                <a:gd name="connsiteY159" fmla="*/ 1655115 h 4125054"/>
                <a:gd name="connsiteX160" fmla="*/ 1595700 w 5050220"/>
                <a:gd name="connsiteY160" fmla="*/ 1663602 h 4125054"/>
                <a:gd name="connsiteX161" fmla="*/ 1570237 w 5050220"/>
                <a:gd name="connsiteY161" fmla="*/ 1689066 h 4125054"/>
                <a:gd name="connsiteX162" fmla="*/ 1553261 w 5050220"/>
                <a:gd name="connsiteY162" fmla="*/ 1663602 h 4125054"/>
                <a:gd name="connsiteX163" fmla="*/ 1519310 w 5050220"/>
                <a:gd name="connsiteY163" fmla="*/ 1697553 h 4125054"/>
                <a:gd name="connsiteX164" fmla="*/ 1502335 w 5050220"/>
                <a:gd name="connsiteY164" fmla="*/ 1697553 h 4125054"/>
                <a:gd name="connsiteX165" fmla="*/ 1425945 w 5050220"/>
                <a:gd name="connsiteY165" fmla="*/ 1773943 h 4125054"/>
                <a:gd name="connsiteX166" fmla="*/ 1425945 w 5050220"/>
                <a:gd name="connsiteY166" fmla="*/ 1807894 h 4125054"/>
                <a:gd name="connsiteX167" fmla="*/ 1341067 w 5050220"/>
                <a:gd name="connsiteY167" fmla="*/ 1816382 h 4125054"/>
                <a:gd name="connsiteX168" fmla="*/ 1324092 w 5050220"/>
                <a:gd name="connsiteY168" fmla="*/ 1935211 h 4125054"/>
                <a:gd name="connsiteX169" fmla="*/ 1290141 w 5050220"/>
                <a:gd name="connsiteY169" fmla="*/ 1986138 h 4125054"/>
                <a:gd name="connsiteX170" fmla="*/ 1290141 w 5050220"/>
                <a:gd name="connsiteY170" fmla="*/ 2011601 h 4125054"/>
                <a:gd name="connsiteX171" fmla="*/ 2444477 w 5050220"/>
                <a:gd name="connsiteY171" fmla="*/ 2206820 h 4125054"/>
                <a:gd name="connsiteX172" fmla="*/ 2427501 w 5050220"/>
                <a:gd name="connsiteY172" fmla="*/ 2206820 h 4125054"/>
                <a:gd name="connsiteX173" fmla="*/ 2385062 w 5050220"/>
                <a:gd name="connsiteY173" fmla="*/ 2164381 h 4125054"/>
                <a:gd name="connsiteX174" fmla="*/ 2351111 w 5050220"/>
                <a:gd name="connsiteY174" fmla="*/ 2155893 h 4125054"/>
                <a:gd name="connsiteX175" fmla="*/ 2368087 w 5050220"/>
                <a:gd name="connsiteY175" fmla="*/ 2104966 h 4125054"/>
                <a:gd name="connsiteX176" fmla="*/ 2359599 w 5050220"/>
                <a:gd name="connsiteY176" fmla="*/ 2096478 h 4125054"/>
                <a:gd name="connsiteX177" fmla="*/ 2402038 w 5050220"/>
                <a:gd name="connsiteY177" fmla="*/ 2062527 h 4125054"/>
                <a:gd name="connsiteX178" fmla="*/ 2410526 w 5050220"/>
                <a:gd name="connsiteY178" fmla="*/ 2028576 h 4125054"/>
                <a:gd name="connsiteX179" fmla="*/ 2435989 w 5050220"/>
                <a:gd name="connsiteY179" fmla="*/ 2020089 h 4125054"/>
                <a:gd name="connsiteX180" fmla="*/ 2419014 w 5050220"/>
                <a:gd name="connsiteY180" fmla="*/ 1960674 h 4125054"/>
                <a:gd name="connsiteX181" fmla="*/ 2359599 w 5050220"/>
                <a:gd name="connsiteY181" fmla="*/ 1969162 h 4125054"/>
                <a:gd name="connsiteX182" fmla="*/ 2317160 w 5050220"/>
                <a:gd name="connsiteY182" fmla="*/ 2003113 h 4125054"/>
                <a:gd name="connsiteX183" fmla="*/ 2266234 w 5050220"/>
                <a:gd name="connsiteY183" fmla="*/ 1986138 h 4125054"/>
                <a:gd name="connsiteX184" fmla="*/ 2232283 w 5050220"/>
                <a:gd name="connsiteY184" fmla="*/ 1994625 h 4125054"/>
                <a:gd name="connsiteX185" fmla="*/ 2206819 w 5050220"/>
                <a:gd name="connsiteY185" fmla="*/ 2003113 h 4125054"/>
                <a:gd name="connsiteX186" fmla="*/ 2223795 w 5050220"/>
                <a:gd name="connsiteY186" fmla="*/ 2037064 h 4125054"/>
                <a:gd name="connsiteX187" fmla="*/ 2198332 w 5050220"/>
                <a:gd name="connsiteY187" fmla="*/ 2054040 h 4125054"/>
                <a:gd name="connsiteX188" fmla="*/ 2155893 w 5050220"/>
                <a:gd name="connsiteY188" fmla="*/ 2045552 h 4125054"/>
                <a:gd name="connsiteX189" fmla="*/ 2138917 w 5050220"/>
                <a:gd name="connsiteY189" fmla="*/ 2020089 h 4125054"/>
                <a:gd name="connsiteX190" fmla="*/ 2147405 w 5050220"/>
                <a:gd name="connsiteY190" fmla="*/ 2011601 h 4125054"/>
                <a:gd name="connsiteX191" fmla="*/ 2121942 w 5050220"/>
                <a:gd name="connsiteY191" fmla="*/ 2020089 h 4125054"/>
                <a:gd name="connsiteX192" fmla="*/ 2104966 w 5050220"/>
                <a:gd name="connsiteY192" fmla="*/ 2003113 h 4125054"/>
                <a:gd name="connsiteX193" fmla="*/ 2104966 w 5050220"/>
                <a:gd name="connsiteY193" fmla="*/ 1960674 h 4125054"/>
                <a:gd name="connsiteX194" fmla="*/ 2071015 w 5050220"/>
                <a:gd name="connsiteY194" fmla="*/ 1969162 h 4125054"/>
                <a:gd name="connsiteX195" fmla="*/ 2054040 w 5050220"/>
                <a:gd name="connsiteY195" fmla="*/ 1935211 h 4125054"/>
                <a:gd name="connsiteX196" fmla="*/ 1994625 w 5050220"/>
                <a:gd name="connsiteY196" fmla="*/ 1901260 h 4125054"/>
                <a:gd name="connsiteX197" fmla="*/ 1969162 w 5050220"/>
                <a:gd name="connsiteY197" fmla="*/ 1901260 h 4125054"/>
                <a:gd name="connsiteX198" fmla="*/ 2045552 w 5050220"/>
                <a:gd name="connsiteY198" fmla="*/ 1858821 h 4125054"/>
                <a:gd name="connsiteX199" fmla="*/ 2054040 w 5050220"/>
                <a:gd name="connsiteY199" fmla="*/ 1807894 h 4125054"/>
                <a:gd name="connsiteX200" fmla="*/ 2028576 w 5050220"/>
                <a:gd name="connsiteY200" fmla="*/ 1773943 h 4125054"/>
                <a:gd name="connsiteX201" fmla="*/ 1943699 w 5050220"/>
                <a:gd name="connsiteY201" fmla="*/ 1782431 h 4125054"/>
                <a:gd name="connsiteX202" fmla="*/ 1943699 w 5050220"/>
                <a:gd name="connsiteY202" fmla="*/ 1799407 h 4125054"/>
                <a:gd name="connsiteX203" fmla="*/ 1926723 w 5050220"/>
                <a:gd name="connsiteY203" fmla="*/ 1790919 h 4125054"/>
                <a:gd name="connsiteX204" fmla="*/ 1909747 w 5050220"/>
                <a:gd name="connsiteY204" fmla="*/ 1799407 h 4125054"/>
                <a:gd name="connsiteX205" fmla="*/ 1909747 w 5050220"/>
                <a:gd name="connsiteY205" fmla="*/ 1816382 h 4125054"/>
                <a:gd name="connsiteX206" fmla="*/ 1901260 w 5050220"/>
                <a:gd name="connsiteY206" fmla="*/ 1790919 h 4125054"/>
                <a:gd name="connsiteX207" fmla="*/ 1884284 w 5050220"/>
                <a:gd name="connsiteY207" fmla="*/ 1790919 h 4125054"/>
                <a:gd name="connsiteX208" fmla="*/ 1892772 w 5050220"/>
                <a:gd name="connsiteY208" fmla="*/ 1807894 h 4125054"/>
                <a:gd name="connsiteX209" fmla="*/ 1867309 w 5050220"/>
                <a:gd name="connsiteY209" fmla="*/ 1816382 h 4125054"/>
                <a:gd name="connsiteX210" fmla="*/ 1867309 w 5050220"/>
                <a:gd name="connsiteY210" fmla="*/ 1773943 h 4125054"/>
                <a:gd name="connsiteX211" fmla="*/ 1799407 w 5050220"/>
                <a:gd name="connsiteY211" fmla="*/ 1706041 h 4125054"/>
                <a:gd name="connsiteX212" fmla="*/ 1816382 w 5050220"/>
                <a:gd name="connsiteY212" fmla="*/ 1680578 h 4125054"/>
                <a:gd name="connsiteX213" fmla="*/ 1756968 w 5050220"/>
                <a:gd name="connsiteY213" fmla="*/ 1527798 h 4125054"/>
                <a:gd name="connsiteX214" fmla="*/ 1943699 w 5050220"/>
                <a:gd name="connsiteY214" fmla="*/ 3157449 h 4125054"/>
                <a:gd name="connsiteX215" fmla="*/ 1926723 w 5050220"/>
                <a:gd name="connsiteY215" fmla="*/ 3106523 h 4125054"/>
                <a:gd name="connsiteX216" fmla="*/ 1926723 w 5050220"/>
                <a:gd name="connsiteY216" fmla="*/ 2987694 h 4125054"/>
                <a:gd name="connsiteX217" fmla="*/ 1892772 w 5050220"/>
                <a:gd name="connsiteY217" fmla="*/ 2936767 h 4125054"/>
                <a:gd name="connsiteX218" fmla="*/ 1892772 w 5050220"/>
                <a:gd name="connsiteY218" fmla="*/ 2919792 h 4125054"/>
                <a:gd name="connsiteX219" fmla="*/ 1918235 w 5050220"/>
                <a:gd name="connsiteY219" fmla="*/ 2919792 h 4125054"/>
                <a:gd name="connsiteX220" fmla="*/ 1884284 w 5050220"/>
                <a:gd name="connsiteY220" fmla="*/ 2885841 h 4125054"/>
                <a:gd name="connsiteX221" fmla="*/ 1875796 w 5050220"/>
                <a:gd name="connsiteY221" fmla="*/ 2843402 h 4125054"/>
                <a:gd name="connsiteX222" fmla="*/ 1850333 w 5050220"/>
                <a:gd name="connsiteY222" fmla="*/ 2809451 h 4125054"/>
                <a:gd name="connsiteX223" fmla="*/ 1807894 w 5050220"/>
                <a:gd name="connsiteY223" fmla="*/ 2783988 h 4125054"/>
                <a:gd name="connsiteX224" fmla="*/ 2198332 w 5050220"/>
                <a:gd name="connsiteY224" fmla="*/ 2673647 h 4125054"/>
                <a:gd name="connsiteX225" fmla="*/ 2181356 w 5050220"/>
                <a:gd name="connsiteY225" fmla="*/ 2724573 h 4125054"/>
                <a:gd name="connsiteX226" fmla="*/ 2155893 w 5050220"/>
                <a:gd name="connsiteY226" fmla="*/ 2699110 h 4125054"/>
                <a:gd name="connsiteX227" fmla="*/ 2130429 w 5050220"/>
                <a:gd name="connsiteY227" fmla="*/ 2707598 h 4125054"/>
                <a:gd name="connsiteX228" fmla="*/ 2147405 w 5050220"/>
                <a:gd name="connsiteY228" fmla="*/ 2758524 h 4125054"/>
                <a:gd name="connsiteX229" fmla="*/ 2130429 w 5050220"/>
                <a:gd name="connsiteY229" fmla="*/ 2775500 h 4125054"/>
                <a:gd name="connsiteX230" fmla="*/ 2087991 w 5050220"/>
                <a:gd name="connsiteY230" fmla="*/ 2783988 h 4125054"/>
                <a:gd name="connsiteX231" fmla="*/ 2062527 w 5050220"/>
                <a:gd name="connsiteY231" fmla="*/ 2758524 h 4125054"/>
                <a:gd name="connsiteX232" fmla="*/ 2045552 w 5050220"/>
                <a:gd name="connsiteY232" fmla="*/ 2775500 h 4125054"/>
                <a:gd name="connsiteX233" fmla="*/ 2011601 w 5050220"/>
                <a:gd name="connsiteY233" fmla="*/ 2724573 h 4125054"/>
                <a:gd name="connsiteX234" fmla="*/ 2003113 w 5050220"/>
                <a:gd name="connsiteY234" fmla="*/ 2767012 h 4125054"/>
                <a:gd name="connsiteX235" fmla="*/ 1926723 w 5050220"/>
                <a:gd name="connsiteY235" fmla="*/ 2724573 h 4125054"/>
                <a:gd name="connsiteX236" fmla="*/ 1867309 w 5050220"/>
                <a:gd name="connsiteY236" fmla="*/ 2605745 h 4125054"/>
                <a:gd name="connsiteX237" fmla="*/ 1833358 w 5050220"/>
                <a:gd name="connsiteY237" fmla="*/ 2605745 h 4125054"/>
                <a:gd name="connsiteX238" fmla="*/ 1824870 w 5050220"/>
                <a:gd name="connsiteY238" fmla="*/ 2588769 h 4125054"/>
                <a:gd name="connsiteX239" fmla="*/ 1799407 w 5050220"/>
                <a:gd name="connsiteY239" fmla="*/ 2597257 h 4125054"/>
                <a:gd name="connsiteX240" fmla="*/ 1807894 w 5050220"/>
                <a:gd name="connsiteY240" fmla="*/ 2605745 h 4125054"/>
                <a:gd name="connsiteX241" fmla="*/ 1773943 w 5050220"/>
                <a:gd name="connsiteY241" fmla="*/ 2639696 h 4125054"/>
                <a:gd name="connsiteX242" fmla="*/ 1773943 w 5050220"/>
                <a:gd name="connsiteY242" fmla="*/ 2665159 h 4125054"/>
                <a:gd name="connsiteX243" fmla="*/ 1807894 w 5050220"/>
                <a:gd name="connsiteY243" fmla="*/ 2682134 h 4125054"/>
                <a:gd name="connsiteX244" fmla="*/ 1782431 w 5050220"/>
                <a:gd name="connsiteY244" fmla="*/ 2716086 h 4125054"/>
                <a:gd name="connsiteX245" fmla="*/ 1790919 w 5050220"/>
                <a:gd name="connsiteY245" fmla="*/ 2724573 h 4125054"/>
                <a:gd name="connsiteX246" fmla="*/ 1773943 w 5050220"/>
                <a:gd name="connsiteY246" fmla="*/ 2758524 h 4125054"/>
                <a:gd name="connsiteX247" fmla="*/ 1807894 w 5050220"/>
                <a:gd name="connsiteY247" fmla="*/ 2783988 h 4125054"/>
                <a:gd name="connsiteX248" fmla="*/ 1850333 w 5050220"/>
                <a:gd name="connsiteY248" fmla="*/ 3276278 h 4125054"/>
                <a:gd name="connsiteX249" fmla="*/ 1858821 w 5050220"/>
                <a:gd name="connsiteY249" fmla="*/ 3250815 h 4125054"/>
                <a:gd name="connsiteX250" fmla="*/ 1875796 w 5050220"/>
                <a:gd name="connsiteY250" fmla="*/ 3284766 h 4125054"/>
                <a:gd name="connsiteX251" fmla="*/ 1901260 w 5050220"/>
                <a:gd name="connsiteY251" fmla="*/ 3259303 h 4125054"/>
                <a:gd name="connsiteX252" fmla="*/ 1892772 w 5050220"/>
                <a:gd name="connsiteY252" fmla="*/ 3182913 h 4125054"/>
                <a:gd name="connsiteX253" fmla="*/ 1909747 w 5050220"/>
                <a:gd name="connsiteY253" fmla="*/ 3182913 h 4125054"/>
                <a:gd name="connsiteX254" fmla="*/ 1918235 w 5050220"/>
                <a:gd name="connsiteY254" fmla="*/ 3208376 h 4125054"/>
                <a:gd name="connsiteX255" fmla="*/ 1935211 w 5050220"/>
                <a:gd name="connsiteY255" fmla="*/ 3174425 h 4125054"/>
                <a:gd name="connsiteX256" fmla="*/ 1926723 w 5050220"/>
                <a:gd name="connsiteY256" fmla="*/ 3165937 h 4125054"/>
                <a:gd name="connsiteX257" fmla="*/ 1943699 w 5050220"/>
                <a:gd name="connsiteY257" fmla="*/ 3157449 h 4125054"/>
                <a:gd name="connsiteX258" fmla="*/ 2537842 w 5050220"/>
                <a:gd name="connsiteY258" fmla="*/ 3327205 h 4125054"/>
                <a:gd name="connsiteX259" fmla="*/ 2529355 w 5050220"/>
                <a:gd name="connsiteY259" fmla="*/ 3284766 h 4125054"/>
                <a:gd name="connsiteX260" fmla="*/ 2469940 w 5050220"/>
                <a:gd name="connsiteY260" fmla="*/ 3310229 h 4125054"/>
                <a:gd name="connsiteX261" fmla="*/ 2444477 w 5050220"/>
                <a:gd name="connsiteY261" fmla="*/ 3284766 h 4125054"/>
                <a:gd name="connsiteX262" fmla="*/ 2461452 w 5050220"/>
                <a:gd name="connsiteY262" fmla="*/ 3267790 h 4125054"/>
                <a:gd name="connsiteX263" fmla="*/ 2435989 w 5050220"/>
                <a:gd name="connsiteY263" fmla="*/ 3250815 h 4125054"/>
                <a:gd name="connsiteX264" fmla="*/ 2444477 w 5050220"/>
                <a:gd name="connsiteY264" fmla="*/ 3225352 h 4125054"/>
                <a:gd name="connsiteX265" fmla="*/ 2402038 w 5050220"/>
                <a:gd name="connsiteY265" fmla="*/ 3216864 h 4125054"/>
                <a:gd name="connsiteX266" fmla="*/ 2402038 w 5050220"/>
                <a:gd name="connsiteY266" fmla="*/ 3250815 h 4125054"/>
                <a:gd name="connsiteX267" fmla="*/ 2359599 w 5050220"/>
                <a:gd name="connsiteY267" fmla="*/ 3276278 h 4125054"/>
                <a:gd name="connsiteX268" fmla="*/ 2359599 w 5050220"/>
                <a:gd name="connsiteY268" fmla="*/ 3318717 h 4125054"/>
                <a:gd name="connsiteX269" fmla="*/ 2325648 w 5050220"/>
                <a:gd name="connsiteY269" fmla="*/ 3361156 h 4125054"/>
                <a:gd name="connsiteX270" fmla="*/ 2308673 w 5050220"/>
                <a:gd name="connsiteY270" fmla="*/ 3352668 h 4125054"/>
                <a:gd name="connsiteX271" fmla="*/ 2300185 w 5050220"/>
                <a:gd name="connsiteY271" fmla="*/ 3395107 h 4125054"/>
                <a:gd name="connsiteX272" fmla="*/ 2325648 w 5050220"/>
                <a:gd name="connsiteY272" fmla="*/ 3454521 h 4125054"/>
                <a:gd name="connsiteX273" fmla="*/ 2291697 w 5050220"/>
                <a:gd name="connsiteY273" fmla="*/ 3488472 h 4125054"/>
                <a:gd name="connsiteX274" fmla="*/ 2274722 w 5050220"/>
                <a:gd name="connsiteY274" fmla="*/ 3471497 h 4125054"/>
                <a:gd name="connsiteX275" fmla="*/ 2232283 w 5050220"/>
                <a:gd name="connsiteY275" fmla="*/ 3505448 h 4125054"/>
                <a:gd name="connsiteX276" fmla="*/ 2189844 w 5050220"/>
                <a:gd name="connsiteY276" fmla="*/ 3479985 h 4125054"/>
                <a:gd name="connsiteX277" fmla="*/ 2181356 w 5050220"/>
                <a:gd name="connsiteY277" fmla="*/ 3488472 h 4125054"/>
                <a:gd name="connsiteX278" fmla="*/ 2189844 w 5050220"/>
                <a:gd name="connsiteY278" fmla="*/ 3479985 h 4125054"/>
                <a:gd name="connsiteX279" fmla="*/ 2164381 w 5050220"/>
                <a:gd name="connsiteY279" fmla="*/ 3454521 h 4125054"/>
                <a:gd name="connsiteX280" fmla="*/ 2172868 w 5050220"/>
                <a:gd name="connsiteY280" fmla="*/ 3429058 h 4125054"/>
                <a:gd name="connsiteX281" fmla="*/ 2155893 w 5050220"/>
                <a:gd name="connsiteY281" fmla="*/ 3429058 h 4125054"/>
                <a:gd name="connsiteX282" fmla="*/ 2164381 w 5050220"/>
                <a:gd name="connsiteY282" fmla="*/ 3420570 h 4125054"/>
                <a:gd name="connsiteX283" fmla="*/ 2121942 w 5050220"/>
                <a:gd name="connsiteY283" fmla="*/ 3369644 h 4125054"/>
                <a:gd name="connsiteX284" fmla="*/ 2104966 w 5050220"/>
                <a:gd name="connsiteY284" fmla="*/ 3318717 h 4125054"/>
                <a:gd name="connsiteX285" fmla="*/ 2087991 w 5050220"/>
                <a:gd name="connsiteY285" fmla="*/ 3301741 h 4125054"/>
                <a:gd name="connsiteX286" fmla="*/ 2062527 w 5050220"/>
                <a:gd name="connsiteY286" fmla="*/ 3310229 h 4125054"/>
                <a:gd name="connsiteX287" fmla="*/ 2062527 w 5050220"/>
                <a:gd name="connsiteY287" fmla="*/ 3327205 h 4125054"/>
                <a:gd name="connsiteX288" fmla="*/ 2045552 w 5050220"/>
                <a:gd name="connsiteY288" fmla="*/ 3310229 h 4125054"/>
                <a:gd name="connsiteX289" fmla="*/ 2028576 w 5050220"/>
                <a:gd name="connsiteY289" fmla="*/ 3276278 h 4125054"/>
                <a:gd name="connsiteX290" fmla="*/ 2045552 w 5050220"/>
                <a:gd name="connsiteY290" fmla="*/ 3259303 h 4125054"/>
                <a:gd name="connsiteX291" fmla="*/ 2003113 w 5050220"/>
                <a:gd name="connsiteY291" fmla="*/ 3216864 h 4125054"/>
                <a:gd name="connsiteX292" fmla="*/ 2003113 w 5050220"/>
                <a:gd name="connsiteY292" fmla="*/ 3199888 h 4125054"/>
                <a:gd name="connsiteX293" fmla="*/ 1986137 w 5050220"/>
                <a:gd name="connsiteY293" fmla="*/ 3199888 h 4125054"/>
                <a:gd name="connsiteX294" fmla="*/ 1969162 w 5050220"/>
                <a:gd name="connsiteY294" fmla="*/ 3267790 h 4125054"/>
                <a:gd name="connsiteX295" fmla="*/ 1943699 w 5050220"/>
                <a:gd name="connsiteY295" fmla="*/ 3242327 h 4125054"/>
                <a:gd name="connsiteX296" fmla="*/ 1943699 w 5050220"/>
                <a:gd name="connsiteY296" fmla="*/ 3157449 h 4125054"/>
                <a:gd name="connsiteX297" fmla="*/ 2554818 w 5050220"/>
                <a:gd name="connsiteY297" fmla="*/ 2741549 h 4125054"/>
                <a:gd name="connsiteX298" fmla="*/ 2537842 w 5050220"/>
                <a:gd name="connsiteY298" fmla="*/ 2775500 h 4125054"/>
                <a:gd name="connsiteX299" fmla="*/ 2486916 w 5050220"/>
                <a:gd name="connsiteY299" fmla="*/ 2775500 h 4125054"/>
                <a:gd name="connsiteX300" fmla="*/ 2469940 w 5050220"/>
                <a:gd name="connsiteY300" fmla="*/ 2758524 h 4125054"/>
                <a:gd name="connsiteX301" fmla="*/ 2461452 w 5050220"/>
                <a:gd name="connsiteY301" fmla="*/ 2767012 h 4125054"/>
                <a:gd name="connsiteX302" fmla="*/ 2435989 w 5050220"/>
                <a:gd name="connsiteY302" fmla="*/ 2741549 h 4125054"/>
                <a:gd name="connsiteX303" fmla="*/ 2452965 w 5050220"/>
                <a:gd name="connsiteY303" fmla="*/ 2733061 h 4125054"/>
                <a:gd name="connsiteX304" fmla="*/ 2452965 w 5050220"/>
                <a:gd name="connsiteY304" fmla="*/ 2699110 h 4125054"/>
                <a:gd name="connsiteX305" fmla="*/ 2427501 w 5050220"/>
                <a:gd name="connsiteY305" fmla="*/ 2673647 h 4125054"/>
                <a:gd name="connsiteX306" fmla="*/ 2427501 w 5050220"/>
                <a:gd name="connsiteY306" fmla="*/ 2656671 h 4125054"/>
                <a:gd name="connsiteX307" fmla="*/ 2359599 w 5050220"/>
                <a:gd name="connsiteY307" fmla="*/ 2639696 h 4125054"/>
                <a:gd name="connsiteX308" fmla="*/ 2351111 w 5050220"/>
                <a:gd name="connsiteY308" fmla="*/ 2648183 h 4125054"/>
                <a:gd name="connsiteX309" fmla="*/ 2300185 w 5050220"/>
                <a:gd name="connsiteY309" fmla="*/ 2580281 h 4125054"/>
                <a:gd name="connsiteX310" fmla="*/ 2274722 w 5050220"/>
                <a:gd name="connsiteY310" fmla="*/ 2605745 h 4125054"/>
                <a:gd name="connsiteX311" fmla="*/ 2257746 w 5050220"/>
                <a:gd name="connsiteY311" fmla="*/ 2605745 h 4125054"/>
                <a:gd name="connsiteX312" fmla="*/ 2257746 w 5050220"/>
                <a:gd name="connsiteY312" fmla="*/ 2622720 h 4125054"/>
                <a:gd name="connsiteX313" fmla="*/ 2232283 w 5050220"/>
                <a:gd name="connsiteY313" fmla="*/ 2614232 h 4125054"/>
                <a:gd name="connsiteX314" fmla="*/ 2266234 w 5050220"/>
                <a:gd name="connsiteY314" fmla="*/ 2673647 h 4125054"/>
                <a:gd name="connsiteX315" fmla="*/ 2240770 w 5050220"/>
                <a:gd name="connsiteY315" fmla="*/ 2682134 h 4125054"/>
                <a:gd name="connsiteX316" fmla="*/ 2232283 w 5050220"/>
                <a:gd name="connsiteY316" fmla="*/ 2707598 h 4125054"/>
                <a:gd name="connsiteX317" fmla="*/ 2206819 w 5050220"/>
                <a:gd name="connsiteY317" fmla="*/ 2716086 h 4125054"/>
                <a:gd name="connsiteX318" fmla="*/ 2198332 w 5050220"/>
                <a:gd name="connsiteY318" fmla="*/ 2707598 h 4125054"/>
                <a:gd name="connsiteX319" fmla="*/ 2215307 w 5050220"/>
                <a:gd name="connsiteY319" fmla="*/ 2682134 h 4125054"/>
                <a:gd name="connsiteX320" fmla="*/ 2198332 w 5050220"/>
                <a:gd name="connsiteY320" fmla="*/ 2673647 h 4125054"/>
                <a:gd name="connsiteX321" fmla="*/ 2767012 w 5050220"/>
                <a:gd name="connsiteY321" fmla="*/ 2155893 h 4125054"/>
                <a:gd name="connsiteX322" fmla="*/ 2741549 w 5050220"/>
                <a:gd name="connsiteY322" fmla="*/ 2147405 h 4125054"/>
                <a:gd name="connsiteX323" fmla="*/ 2733061 w 5050220"/>
                <a:gd name="connsiteY323" fmla="*/ 2121942 h 4125054"/>
                <a:gd name="connsiteX324" fmla="*/ 2656671 w 5050220"/>
                <a:gd name="connsiteY324" fmla="*/ 2104966 h 4125054"/>
                <a:gd name="connsiteX325" fmla="*/ 2699110 w 5050220"/>
                <a:gd name="connsiteY325" fmla="*/ 2020089 h 4125054"/>
                <a:gd name="connsiteX326" fmla="*/ 2682134 w 5050220"/>
                <a:gd name="connsiteY326" fmla="*/ 1969162 h 4125054"/>
                <a:gd name="connsiteX327" fmla="*/ 2665159 w 5050220"/>
                <a:gd name="connsiteY327" fmla="*/ 1969162 h 4125054"/>
                <a:gd name="connsiteX328" fmla="*/ 2639695 w 5050220"/>
                <a:gd name="connsiteY328" fmla="*/ 1977650 h 4125054"/>
                <a:gd name="connsiteX329" fmla="*/ 2597257 w 5050220"/>
                <a:gd name="connsiteY329" fmla="*/ 2037064 h 4125054"/>
                <a:gd name="connsiteX330" fmla="*/ 2597257 w 5050220"/>
                <a:gd name="connsiteY330" fmla="*/ 2104966 h 4125054"/>
                <a:gd name="connsiteX331" fmla="*/ 2580281 w 5050220"/>
                <a:gd name="connsiteY331" fmla="*/ 2121942 h 4125054"/>
                <a:gd name="connsiteX332" fmla="*/ 2580281 w 5050220"/>
                <a:gd name="connsiteY332" fmla="*/ 2164381 h 4125054"/>
                <a:gd name="connsiteX333" fmla="*/ 2444477 w 5050220"/>
                <a:gd name="connsiteY333" fmla="*/ 2206820 h 4125054"/>
                <a:gd name="connsiteX334" fmla="*/ 2444477 w 5050220"/>
                <a:gd name="connsiteY334" fmla="*/ 2206820 h 4125054"/>
                <a:gd name="connsiteX335" fmla="*/ 2478428 w 5050220"/>
                <a:gd name="connsiteY335" fmla="*/ 2206820 h 4125054"/>
                <a:gd name="connsiteX336" fmla="*/ 2469940 w 5050220"/>
                <a:gd name="connsiteY336" fmla="*/ 2232283 h 4125054"/>
                <a:gd name="connsiteX337" fmla="*/ 2529355 w 5050220"/>
                <a:gd name="connsiteY337" fmla="*/ 2257746 h 4125054"/>
                <a:gd name="connsiteX338" fmla="*/ 2529355 w 5050220"/>
                <a:gd name="connsiteY338" fmla="*/ 2308673 h 4125054"/>
                <a:gd name="connsiteX339" fmla="*/ 2554818 w 5050220"/>
                <a:gd name="connsiteY339" fmla="*/ 2342624 h 4125054"/>
                <a:gd name="connsiteX340" fmla="*/ 2537842 w 5050220"/>
                <a:gd name="connsiteY340" fmla="*/ 2376575 h 4125054"/>
                <a:gd name="connsiteX341" fmla="*/ 2546330 w 5050220"/>
                <a:gd name="connsiteY341" fmla="*/ 2393550 h 4125054"/>
                <a:gd name="connsiteX342" fmla="*/ 2639695 w 5050220"/>
                <a:gd name="connsiteY342" fmla="*/ 2469940 h 4125054"/>
                <a:gd name="connsiteX343" fmla="*/ 2656671 w 5050220"/>
                <a:gd name="connsiteY343" fmla="*/ 2452965 h 4125054"/>
                <a:gd name="connsiteX344" fmla="*/ 2648183 w 5050220"/>
                <a:gd name="connsiteY344" fmla="*/ 2410526 h 4125054"/>
                <a:gd name="connsiteX345" fmla="*/ 2673647 w 5050220"/>
                <a:gd name="connsiteY345" fmla="*/ 2419014 h 4125054"/>
                <a:gd name="connsiteX346" fmla="*/ 2699110 w 5050220"/>
                <a:gd name="connsiteY346" fmla="*/ 2376575 h 4125054"/>
                <a:gd name="connsiteX347" fmla="*/ 2690622 w 5050220"/>
                <a:gd name="connsiteY347" fmla="*/ 2351112 h 4125054"/>
                <a:gd name="connsiteX348" fmla="*/ 2648183 w 5050220"/>
                <a:gd name="connsiteY348" fmla="*/ 2342624 h 4125054"/>
                <a:gd name="connsiteX349" fmla="*/ 2656671 w 5050220"/>
                <a:gd name="connsiteY349" fmla="*/ 2334136 h 4125054"/>
                <a:gd name="connsiteX350" fmla="*/ 2639695 w 5050220"/>
                <a:gd name="connsiteY350" fmla="*/ 2308673 h 4125054"/>
                <a:gd name="connsiteX351" fmla="*/ 2656671 w 5050220"/>
                <a:gd name="connsiteY351" fmla="*/ 2308673 h 4125054"/>
                <a:gd name="connsiteX352" fmla="*/ 2673647 w 5050220"/>
                <a:gd name="connsiteY352" fmla="*/ 2240771 h 4125054"/>
                <a:gd name="connsiteX353" fmla="*/ 2724573 w 5050220"/>
                <a:gd name="connsiteY353" fmla="*/ 2249258 h 4125054"/>
                <a:gd name="connsiteX354" fmla="*/ 2537842 w 5050220"/>
                <a:gd name="connsiteY354" fmla="*/ 3327205 h 4125054"/>
                <a:gd name="connsiteX355" fmla="*/ 2529355 w 5050220"/>
                <a:gd name="connsiteY355" fmla="*/ 3361156 h 4125054"/>
                <a:gd name="connsiteX356" fmla="*/ 2520867 w 5050220"/>
                <a:gd name="connsiteY356" fmla="*/ 3352668 h 4125054"/>
                <a:gd name="connsiteX357" fmla="*/ 2503891 w 5050220"/>
                <a:gd name="connsiteY357" fmla="*/ 3369644 h 4125054"/>
                <a:gd name="connsiteX358" fmla="*/ 2469940 w 5050220"/>
                <a:gd name="connsiteY358" fmla="*/ 3369644 h 4125054"/>
                <a:gd name="connsiteX359" fmla="*/ 2452965 w 5050220"/>
                <a:gd name="connsiteY359" fmla="*/ 3352668 h 4125054"/>
                <a:gd name="connsiteX360" fmla="*/ 2419014 w 5050220"/>
                <a:gd name="connsiteY360" fmla="*/ 3369644 h 4125054"/>
                <a:gd name="connsiteX361" fmla="*/ 2419014 w 5050220"/>
                <a:gd name="connsiteY361" fmla="*/ 3352668 h 4125054"/>
                <a:gd name="connsiteX362" fmla="*/ 2376575 w 5050220"/>
                <a:gd name="connsiteY362" fmla="*/ 3386619 h 4125054"/>
                <a:gd name="connsiteX363" fmla="*/ 2376575 w 5050220"/>
                <a:gd name="connsiteY363" fmla="*/ 3403595 h 4125054"/>
                <a:gd name="connsiteX364" fmla="*/ 2393550 w 5050220"/>
                <a:gd name="connsiteY364" fmla="*/ 3403595 h 4125054"/>
                <a:gd name="connsiteX365" fmla="*/ 2385062 w 5050220"/>
                <a:gd name="connsiteY365" fmla="*/ 3437546 h 4125054"/>
                <a:gd name="connsiteX366" fmla="*/ 2402038 w 5050220"/>
                <a:gd name="connsiteY366" fmla="*/ 3454521 h 4125054"/>
                <a:gd name="connsiteX367" fmla="*/ 2452965 w 5050220"/>
                <a:gd name="connsiteY367" fmla="*/ 3437546 h 4125054"/>
                <a:gd name="connsiteX368" fmla="*/ 2478428 w 5050220"/>
                <a:gd name="connsiteY368" fmla="*/ 3463009 h 4125054"/>
                <a:gd name="connsiteX369" fmla="*/ 2461452 w 5050220"/>
                <a:gd name="connsiteY369" fmla="*/ 3479985 h 4125054"/>
                <a:gd name="connsiteX370" fmla="*/ 2469940 w 5050220"/>
                <a:gd name="connsiteY370" fmla="*/ 3488472 h 4125054"/>
                <a:gd name="connsiteX371" fmla="*/ 2452965 w 5050220"/>
                <a:gd name="connsiteY371" fmla="*/ 3505448 h 4125054"/>
                <a:gd name="connsiteX372" fmla="*/ 2461452 w 5050220"/>
                <a:gd name="connsiteY372" fmla="*/ 3513936 h 4125054"/>
                <a:gd name="connsiteX373" fmla="*/ 2444477 w 5050220"/>
                <a:gd name="connsiteY373" fmla="*/ 3547887 h 4125054"/>
                <a:gd name="connsiteX374" fmla="*/ 2461452 w 5050220"/>
                <a:gd name="connsiteY374" fmla="*/ 3564862 h 4125054"/>
                <a:gd name="connsiteX375" fmla="*/ 2469940 w 5050220"/>
                <a:gd name="connsiteY375" fmla="*/ 3556374 h 4125054"/>
                <a:gd name="connsiteX376" fmla="*/ 2461452 w 5050220"/>
                <a:gd name="connsiteY376" fmla="*/ 3564862 h 4125054"/>
                <a:gd name="connsiteX377" fmla="*/ 2495403 w 5050220"/>
                <a:gd name="connsiteY377" fmla="*/ 3598813 h 4125054"/>
                <a:gd name="connsiteX378" fmla="*/ 2486916 w 5050220"/>
                <a:gd name="connsiteY378" fmla="*/ 3590326 h 4125054"/>
                <a:gd name="connsiteX379" fmla="*/ 2469940 w 5050220"/>
                <a:gd name="connsiteY379" fmla="*/ 3607301 h 4125054"/>
                <a:gd name="connsiteX380" fmla="*/ 2478428 w 5050220"/>
                <a:gd name="connsiteY380" fmla="*/ 3615789 h 4125054"/>
                <a:gd name="connsiteX381" fmla="*/ 2461452 w 5050220"/>
                <a:gd name="connsiteY381" fmla="*/ 3641252 h 4125054"/>
                <a:gd name="connsiteX382" fmla="*/ 2461452 w 5050220"/>
                <a:gd name="connsiteY382" fmla="*/ 3641252 h 4125054"/>
                <a:gd name="connsiteX383" fmla="*/ 2478428 w 5050220"/>
                <a:gd name="connsiteY383" fmla="*/ 3692179 h 4125054"/>
                <a:gd name="connsiteX384" fmla="*/ 2478428 w 5050220"/>
                <a:gd name="connsiteY384" fmla="*/ 3675203 h 4125054"/>
                <a:gd name="connsiteX385" fmla="*/ 2512379 w 5050220"/>
                <a:gd name="connsiteY385" fmla="*/ 3675203 h 4125054"/>
                <a:gd name="connsiteX386" fmla="*/ 2537842 w 5050220"/>
                <a:gd name="connsiteY386" fmla="*/ 3717642 h 4125054"/>
                <a:gd name="connsiteX387" fmla="*/ 2614232 w 5050220"/>
                <a:gd name="connsiteY387" fmla="*/ 3709154 h 4125054"/>
                <a:gd name="connsiteX388" fmla="*/ 2622720 w 5050220"/>
                <a:gd name="connsiteY388" fmla="*/ 3768569 h 4125054"/>
                <a:gd name="connsiteX389" fmla="*/ 2580281 w 5050220"/>
                <a:gd name="connsiteY389" fmla="*/ 3777056 h 4125054"/>
                <a:gd name="connsiteX390" fmla="*/ 2563306 w 5050220"/>
                <a:gd name="connsiteY390" fmla="*/ 3811007 h 4125054"/>
                <a:gd name="connsiteX391" fmla="*/ 2945255 w 5050220"/>
                <a:gd name="connsiteY391" fmla="*/ 3505448 h 4125054"/>
                <a:gd name="connsiteX392" fmla="*/ 2928280 w 5050220"/>
                <a:gd name="connsiteY392" fmla="*/ 3539399 h 4125054"/>
                <a:gd name="connsiteX393" fmla="*/ 2885841 w 5050220"/>
                <a:gd name="connsiteY393" fmla="*/ 3539399 h 4125054"/>
                <a:gd name="connsiteX394" fmla="*/ 2902816 w 5050220"/>
                <a:gd name="connsiteY394" fmla="*/ 3539399 h 4125054"/>
                <a:gd name="connsiteX395" fmla="*/ 2894328 w 5050220"/>
                <a:gd name="connsiteY395" fmla="*/ 3564862 h 4125054"/>
                <a:gd name="connsiteX396" fmla="*/ 2877353 w 5050220"/>
                <a:gd name="connsiteY396" fmla="*/ 3547887 h 4125054"/>
                <a:gd name="connsiteX397" fmla="*/ 2860377 w 5050220"/>
                <a:gd name="connsiteY397" fmla="*/ 3581838 h 4125054"/>
                <a:gd name="connsiteX398" fmla="*/ 2834914 w 5050220"/>
                <a:gd name="connsiteY398" fmla="*/ 3556374 h 4125054"/>
                <a:gd name="connsiteX399" fmla="*/ 2809451 w 5050220"/>
                <a:gd name="connsiteY399" fmla="*/ 3581838 h 4125054"/>
                <a:gd name="connsiteX400" fmla="*/ 2809451 w 5050220"/>
                <a:gd name="connsiteY400" fmla="*/ 3598813 h 4125054"/>
                <a:gd name="connsiteX401" fmla="*/ 2783987 w 5050220"/>
                <a:gd name="connsiteY401" fmla="*/ 3607301 h 4125054"/>
                <a:gd name="connsiteX402" fmla="*/ 2750036 w 5050220"/>
                <a:gd name="connsiteY402" fmla="*/ 3590326 h 4125054"/>
                <a:gd name="connsiteX403" fmla="*/ 2724573 w 5050220"/>
                <a:gd name="connsiteY403" fmla="*/ 3556374 h 4125054"/>
                <a:gd name="connsiteX404" fmla="*/ 2707598 w 5050220"/>
                <a:gd name="connsiteY404" fmla="*/ 3556374 h 4125054"/>
                <a:gd name="connsiteX405" fmla="*/ 2707598 w 5050220"/>
                <a:gd name="connsiteY405" fmla="*/ 3590326 h 4125054"/>
                <a:gd name="connsiteX406" fmla="*/ 2631208 w 5050220"/>
                <a:gd name="connsiteY406" fmla="*/ 3615789 h 4125054"/>
                <a:gd name="connsiteX407" fmla="*/ 2605744 w 5050220"/>
                <a:gd name="connsiteY407" fmla="*/ 3658228 h 4125054"/>
                <a:gd name="connsiteX408" fmla="*/ 2529355 w 5050220"/>
                <a:gd name="connsiteY408" fmla="*/ 3615789 h 4125054"/>
                <a:gd name="connsiteX409" fmla="*/ 2486916 w 5050220"/>
                <a:gd name="connsiteY409" fmla="*/ 3658228 h 4125054"/>
                <a:gd name="connsiteX410" fmla="*/ 2461452 w 5050220"/>
                <a:gd name="connsiteY410" fmla="*/ 3641252 h 4125054"/>
                <a:gd name="connsiteX411" fmla="*/ 2639695 w 5050220"/>
                <a:gd name="connsiteY411" fmla="*/ 3233839 h 4125054"/>
                <a:gd name="connsiteX412" fmla="*/ 2605744 w 5050220"/>
                <a:gd name="connsiteY412" fmla="*/ 3208376 h 4125054"/>
                <a:gd name="connsiteX413" fmla="*/ 2571793 w 5050220"/>
                <a:gd name="connsiteY413" fmla="*/ 3242327 h 4125054"/>
                <a:gd name="connsiteX414" fmla="*/ 2571793 w 5050220"/>
                <a:gd name="connsiteY414" fmla="*/ 3259303 h 4125054"/>
                <a:gd name="connsiteX415" fmla="*/ 2639695 w 5050220"/>
                <a:gd name="connsiteY415" fmla="*/ 3293254 h 4125054"/>
                <a:gd name="connsiteX416" fmla="*/ 2631208 w 5050220"/>
                <a:gd name="connsiteY416" fmla="*/ 3318717 h 4125054"/>
                <a:gd name="connsiteX417" fmla="*/ 2537842 w 5050220"/>
                <a:gd name="connsiteY417" fmla="*/ 3327205 h 4125054"/>
                <a:gd name="connsiteX418" fmla="*/ 2724573 w 5050220"/>
                <a:gd name="connsiteY418" fmla="*/ 2249258 h 4125054"/>
                <a:gd name="connsiteX419" fmla="*/ 2733061 w 5050220"/>
                <a:gd name="connsiteY419" fmla="*/ 2274722 h 4125054"/>
                <a:gd name="connsiteX420" fmla="*/ 2775500 w 5050220"/>
                <a:gd name="connsiteY420" fmla="*/ 2283209 h 4125054"/>
                <a:gd name="connsiteX421" fmla="*/ 2809451 w 5050220"/>
                <a:gd name="connsiteY421" fmla="*/ 2317160 h 4125054"/>
                <a:gd name="connsiteX422" fmla="*/ 2817939 w 5050220"/>
                <a:gd name="connsiteY422" fmla="*/ 2308673 h 4125054"/>
                <a:gd name="connsiteX423" fmla="*/ 2860377 w 5050220"/>
                <a:gd name="connsiteY423" fmla="*/ 2334136 h 4125054"/>
                <a:gd name="connsiteX424" fmla="*/ 2860377 w 5050220"/>
                <a:gd name="connsiteY424" fmla="*/ 2452965 h 4125054"/>
                <a:gd name="connsiteX425" fmla="*/ 2843402 w 5050220"/>
                <a:gd name="connsiteY425" fmla="*/ 2469940 h 4125054"/>
                <a:gd name="connsiteX426" fmla="*/ 2783987 w 5050220"/>
                <a:gd name="connsiteY426" fmla="*/ 2461453 h 4125054"/>
                <a:gd name="connsiteX427" fmla="*/ 2767012 w 5050220"/>
                <a:gd name="connsiteY427" fmla="*/ 2478428 h 4125054"/>
                <a:gd name="connsiteX428" fmla="*/ 2783987 w 5050220"/>
                <a:gd name="connsiteY428" fmla="*/ 2495404 h 4125054"/>
                <a:gd name="connsiteX429" fmla="*/ 2767012 w 5050220"/>
                <a:gd name="connsiteY429" fmla="*/ 2512379 h 4125054"/>
                <a:gd name="connsiteX430" fmla="*/ 2665159 w 5050220"/>
                <a:gd name="connsiteY430" fmla="*/ 2486916 h 4125054"/>
                <a:gd name="connsiteX431" fmla="*/ 2665159 w 5050220"/>
                <a:gd name="connsiteY431" fmla="*/ 2520867 h 4125054"/>
                <a:gd name="connsiteX432" fmla="*/ 2639695 w 5050220"/>
                <a:gd name="connsiteY432" fmla="*/ 2546330 h 4125054"/>
                <a:gd name="connsiteX433" fmla="*/ 2673647 w 5050220"/>
                <a:gd name="connsiteY433" fmla="*/ 2580281 h 4125054"/>
                <a:gd name="connsiteX434" fmla="*/ 2656671 w 5050220"/>
                <a:gd name="connsiteY434" fmla="*/ 2580281 h 4125054"/>
                <a:gd name="connsiteX435" fmla="*/ 2665159 w 5050220"/>
                <a:gd name="connsiteY435" fmla="*/ 2597257 h 4125054"/>
                <a:gd name="connsiteX436" fmla="*/ 2648183 w 5050220"/>
                <a:gd name="connsiteY436" fmla="*/ 2614232 h 4125054"/>
                <a:gd name="connsiteX437" fmla="*/ 2665159 w 5050220"/>
                <a:gd name="connsiteY437" fmla="*/ 2656671 h 4125054"/>
                <a:gd name="connsiteX438" fmla="*/ 2648183 w 5050220"/>
                <a:gd name="connsiteY438" fmla="*/ 2673647 h 4125054"/>
                <a:gd name="connsiteX439" fmla="*/ 2648183 w 5050220"/>
                <a:gd name="connsiteY439" fmla="*/ 2656671 h 4125054"/>
                <a:gd name="connsiteX440" fmla="*/ 2614232 w 5050220"/>
                <a:gd name="connsiteY440" fmla="*/ 2656671 h 4125054"/>
                <a:gd name="connsiteX441" fmla="*/ 2580281 w 5050220"/>
                <a:gd name="connsiteY441" fmla="*/ 2690622 h 4125054"/>
                <a:gd name="connsiteX442" fmla="*/ 2605744 w 5050220"/>
                <a:gd name="connsiteY442" fmla="*/ 2716086 h 4125054"/>
                <a:gd name="connsiteX443" fmla="*/ 2597257 w 5050220"/>
                <a:gd name="connsiteY443" fmla="*/ 2741549 h 4125054"/>
                <a:gd name="connsiteX444" fmla="*/ 2554818 w 5050220"/>
                <a:gd name="connsiteY444" fmla="*/ 2741549 h 4125054"/>
                <a:gd name="connsiteX445" fmla="*/ 2851890 w 5050220"/>
                <a:gd name="connsiteY445" fmla="*/ 2826426 h 4125054"/>
                <a:gd name="connsiteX446" fmla="*/ 2783987 w 5050220"/>
                <a:gd name="connsiteY446" fmla="*/ 2826426 h 4125054"/>
                <a:gd name="connsiteX447" fmla="*/ 2741549 w 5050220"/>
                <a:gd name="connsiteY447" fmla="*/ 2783988 h 4125054"/>
                <a:gd name="connsiteX448" fmla="*/ 2724573 w 5050220"/>
                <a:gd name="connsiteY448" fmla="*/ 2800963 h 4125054"/>
                <a:gd name="connsiteX449" fmla="*/ 2707598 w 5050220"/>
                <a:gd name="connsiteY449" fmla="*/ 2783988 h 4125054"/>
                <a:gd name="connsiteX450" fmla="*/ 2716085 w 5050220"/>
                <a:gd name="connsiteY450" fmla="*/ 2775500 h 4125054"/>
                <a:gd name="connsiteX451" fmla="*/ 2682134 w 5050220"/>
                <a:gd name="connsiteY451" fmla="*/ 2758524 h 4125054"/>
                <a:gd name="connsiteX452" fmla="*/ 2648183 w 5050220"/>
                <a:gd name="connsiteY452" fmla="*/ 2775500 h 4125054"/>
                <a:gd name="connsiteX453" fmla="*/ 2588769 w 5050220"/>
                <a:gd name="connsiteY453" fmla="*/ 2750037 h 4125054"/>
                <a:gd name="connsiteX454" fmla="*/ 2571793 w 5050220"/>
                <a:gd name="connsiteY454" fmla="*/ 2767012 h 4125054"/>
                <a:gd name="connsiteX455" fmla="*/ 2554818 w 5050220"/>
                <a:gd name="connsiteY455" fmla="*/ 2741549 h 4125054"/>
                <a:gd name="connsiteX456" fmla="*/ 2919792 w 5050220"/>
                <a:gd name="connsiteY456" fmla="*/ 3242327 h 4125054"/>
                <a:gd name="connsiteX457" fmla="*/ 2902816 w 5050220"/>
                <a:gd name="connsiteY457" fmla="*/ 3276278 h 4125054"/>
                <a:gd name="connsiteX458" fmla="*/ 2877353 w 5050220"/>
                <a:gd name="connsiteY458" fmla="*/ 3267790 h 4125054"/>
                <a:gd name="connsiteX459" fmla="*/ 2877353 w 5050220"/>
                <a:gd name="connsiteY459" fmla="*/ 3250815 h 4125054"/>
                <a:gd name="connsiteX460" fmla="*/ 2851890 w 5050220"/>
                <a:gd name="connsiteY460" fmla="*/ 3242327 h 4125054"/>
                <a:gd name="connsiteX461" fmla="*/ 2851890 w 5050220"/>
                <a:gd name="connsiteY461" fmla="*/ 3216864 h 4125054"/>
                <a:gd name="connsiteX462" fmla="*/ 2834914 w 5050220"/>
                <a:gd name="connsiteY462" fmla="*/ 3216864 h 4125054"/>
                <a:gd name="connsiteX463" fmla="*/ 2826426 w 5050220"/>
                <a:gd name="connsiteY463" fmla="*/ 3174425 h 4125054"/>
                <a:gd name="connsiteX464" fmla="*/ 2792475 w 5050220"/>
                <a:gd name="connsiteY464" fmla="*/ 3182913 h 4125054"/>
                <a:gd name="connsiteX465" fmla="*/ 2750036 w 5050220"/>
                <a:gd name="connsiteY465" fmla="*/ 3157449 h 4125054"/>
                <a:gd name="connsiteX466" fmla="*/ 2741549 w 5050220"/>
                <a:gd name="connsiteY466" fmla="*/ 3199888 h 4125054"/>
                <a:gd name="connsiteX467" fmla="*/ 2724573 w 5050220"/>
                <a:gd name="connsiteY467" fmla="*/ 3208376 h 4125054"/>
                <a:gd name="connsiteX468" fmla="*/ 2724573 w 5050220"/>
                <a:gd name="connsiteY468" fmla="*/ 3191400 h 4125054"/>
                <a:gd name="connsiteX469" fmla="*/ 2707598 w 5050220"/>
                <a:gd name="connsiteY469" fmla="*/ 3191400 h 4125054"/>
                <a:gd name="connsiteX470" fmla="*/ 2673647 w 5050220"/>
                <a:gd name="connsiteY470" fmla="*/ 3242327 h 4125054"/>
                <a:gd name="connsiteX471" fmla="*/ 2648183 w 5050220"/>
                <a:gd name="connsiteY471" fmla="*/ 3199888 h 4125054"/>
                <a:gd name="connsiteX472" fmla="*/ 2656671 w 5050220"/>
                <a:gd name="connsiteY472" fmla="*/ 3225352 h 4125054"/>
                <a:gd name="connsiteX473" fmla="*/ 2639695 w 5050220"/>
                <a:gd name="connsiteY473" fmla="*/ 3233839 h 4125054"/>
                <a:gd name="connsiteX474" fmla="*/ 2639695 w 5050220"/>
                <a:gd name="connsiteY474" fmla="*/ 3233839 h 4125054"/>
                <a:gd name="connsiteX475" fmla="*/ 2622720 w 5050220"/>
                <a:gd name="connsiteY475" fmla="*/ 3191400 h 4125054"/>
                <a:gd name="connsiteX476" fmla="*/ 2580281 w 5050220"/>
                <a:gd name="connsiteY476" fmla="*/ 3182913 h 4125054"/>
                <a:gd name="connsiteX477" fmla="*/ 2580281 w 5050220"/>
                <a:gd name="connsiteY477" fmla="*/ 3148962 h 4125054"/>
                <a:gd name="connsiteX478" fmla="*/ 2546330 w 5050220"/>
                <a:gd name="connsiteY478" fmla="*/ 3148962 h 4125054"/>
                <a:gd name="connsiteX479" fmla="*/ 2554818 w 5050220"/>
                <a:gd name="connsiteY479" fmla="*/ 3140474 h 4125054"/>
                <a:gd name="connsiteX480" fmla="*/ 2537842 w 5050220"/>
                <a:gd name="connsiteY480" fmla="*/ 3123498 h 4125054"/>
                <a:gd name="connsiteX481" fmla="*/ 2580281 w 5050220"/>
                <a:gd name="connsiteY481" fmla="*/ 3081060 h 4125054"/>
                <a:gd name="connsiteX482" fmla="*/ 2580281 w 5050220"/>
                <a:gd name="connsiteY482" fmla="*/ 3064084 h 4125054"/>
                <a:gd name="connsiteX483" fmla="*/ 2563306 w 5050220"/>
                <a:gd name="connsiteY483" fmla="*/ 3055596 h 4125054"/>
                <a:gd name="connsiteX484" fmla="*/ 2588769 w 5050220"/>
                <a:gd name="connsiteY484" fmla="*/ 3030133 h 4125054"/>
                <a:gd name="connsiteX485" fmla="*/ 2605744 w 5050220"/>
                <a:gd name="connsiteY485" fmla="*/ 3030133 h 4125054"/>
                <a:gd name="connsiteX486" fmla="*/ 2622720 w 5050220"/>
                <a:gd name="connsiteY486" fmla="*/ 3047108 h 4125054"/>
                <a:gd name="connsiteX487" fmla="*/ 2665159 w 5050220"/>
                <a:gd name="connsiteY487" fmla="*/ 3038621 h 4125054"/>
                <a:gd name="connsiteX488" fmla="*/ 2682134 w 5050220"/>
                <a:gd name="connsiteY488" fmla="*/ 3072572 h 4125054"/>
                <a:gd name="connsiteX489" fmla="*/ 2707598 w 5050220"/>
                <a:gd name="connsiteY489" fmla="*/ 3064084 h 4125054"/>
                <a:gd name="connsiteX490" fmla="*/ 2750036 w 5050220"/>
                <a:gd name="connsiteY490" fmla="*/ 3004670 h 4125054"/>
                <a:gd name="connsiteX491" fmla="*/ 2741549 w 5050220"/>
                <a:gd name="connsiteY491" fmla="*/ 2987694 h 4125054"/>
                <a:gd name="connsiteX492" fmla="*/ 2775500 w 5050220"/>
                <a:gd name="connsiteY492" fmla="*/ 2970719 h 4125054"/>
                <a:gd name="connsiteX493" fmla="*/ 2783987 w 5050220"/>
                <a:gd name="connsiteY493" fmla="*/ 2979206 h 4125054"/>
                <a:gd name="connsiteX494" fmla="*/ 2800963 w 5050220"/>
                <a:gd name="connsiteY494" fmla="*/ 2962231 h 4125054"/>
                <a:gd name="connsiteX495" fmla="*/ 2800963 w 5050220"/>
                <a:gd name="connsiteY495" fmla="*/ 2928280 h 4125054"/>
                <a:gd name="connsiteX496" fmla="*/ 2817939 w 5050220"/>
                <a:gd name="connsiteY496" fmla="*/ 2919792 h 4125054"/>
                <a:gd name="connsiteX497" fmla="*/ 2817939 w 5050220"/>
                <a:gd name="connsiteY497" fmla="*/ 2902816 h 4125054"/>
                <a:gd name="connsiteX498" fmla="*/ 2851890 w 5050220"/>
                <a:gd name="connsiteY498" fmla="*/ 2885841 h 4125054"/>
                <a:gd name="connsiteX499" fmla="*/ 2851890 w 5050220"/>
                <a:gd name="connsiteY499" fmla="*/ 2868865 h 4125054"/>
                <a:gd name="connsiteX500" fmla="*/ 2826426 w 5050220"/>
                <a:gd name="connsiteY500" fmla="*/ 2860378 h 4125054"/>
                <a:gd name="connsiteX501" fmla="*/ 2826426 w 5050220"/>
                <a:gd name="connsiteY501" fmla="*/ 2843402 h 4125054"/>
                <a:gd name="connsiteX502" fmla="*/ 2843402 w 5050220"/>
                <a:gd name="connsiteY502" fmla="*/ 2843402 h 4125054"/>
                <a:gd name="connsiteX503" fmla="*/ 2834914 w 5050220"/>
                <a:gd name="connsiteY503" fmla="*/ 2826426 h 4125054"/>
                <a:gd name="connsiteX504" fmla="*/ 2851890 w 5050220"/>
                <a:gd name="connsiteY504" fmla="*/ 2826426 h 4125054"/>
                <a:gd name="connsiteX505" fmla="*/ 2724573 w 5050220"/>
                <a:gd name="connsiteY505" fmla="*/ 2249258 h 4125054"/>
                <a:gd name="connsiteX506" fmla="*/ 2741549 w 5050220"/>
                <a:gd name="connsiteY506" fmla="*/ 2172868 h 4125054"/>
                <a:gd name="connsiteX507" fmla="*/ 2767012 w 5050220"/>
                <a:gd name="connsiteY507" fmla="*/ 2155893 h 4125054"/>
                <a:gd name="connsiteX508" fmla="*/ 3098035 w 5050220"/>
                <a:gd name="connsiteY508" fmla="*/ 1969162 h 4125054"/>
                <a:gd name="connsiteX509" fmla="*/ 3106523 w 5050220"/>
                <a:gd name="connsiteY509" fmla="*/ 1943699 h 4125054"/>
                <a:gd name="connsiteX510" fmla="*/ 3089547 w 5050220"/>
                <a:gd name="connsiteY510" fmla="*/ 1943699 h 4125054"/>
                <a:gd name="connsiteX511" fmla="*/ 3055596 w 5050220"/>
                <a:gd name="connsiteY511" fmla="*/ 1977650 h 4125054"/>
                <a:gd name="connsiteX512" fmla="*/ 3021645 w 5050220"/>
                <a:gd name="connsiteY512" fmla="*/ 1960674 h 4125054"/>
                <a:gd name="connsiteX513" fmla="*/ 3004669 w 5050220"/>
                <a:gd name="connsiteY513" fmla="*/ 1960674 h 4125054"/>
                <a:gd name="connsiteX514" fmla="*/ 3013157 w 5050220"/>
                <a:gd name="connsiteY514" fmla="*/ 1969162 h 4125054"/>
                <a:gd name="connsiteX515" fmla="*/ 2996182 w 5050220"/>
                <a:gd name="connsiteY515" fmla="*/ 1986138 h 4125054"/>
                <a:gd name="connsiteX516" fmla="*/ 2979206 w 5050220"/>
                <a:gd name="connsiteY516" fmla="*/ 1977650 h 4125054"/>
                <a:gd name="connsiteX517" fmla="*/ 2987694 w 5050220"/>
                <a:gd name="connsiteY517" fmla="*/ 2003113 h 4125054"/>
                <a:gd name="connsiteX518" fmla="*/ 2970718 w 5050220"/>
                <a:gd name="connsiteY518" fmla="*/ 2003113 h 4125054"/>
                <a:gd name="connsiteX519" fmla="*/ 2962231 w 5050220"/>
                <a:gd name="connsiteY519" fmla="*/ 2028576 h 4125054"/>
                <a:gd name="connsiteX520" fmla="*/ 2902816 w 5050220"/>
                <a:gd name="connsiteY520" fmla="*/ 2079503 h 4125054"/>
                <a:gd name="connsiteX521" fmla="*/ 2902816 w 5050220"/>
                <a:gd name="connsiteY521" fmla="*/ 2138917 h 4125054"/>
                <a:gd name="connsiteX522" fmla="*/ 2894328 w 5050220"/>
                <a:gd name="connsiteY522" fmla="*/ 2147405 h 4125054"/>
                <a:gd name="connsiteX523" fmla="*/ 2877353 w 5050220"/>
                <a:gd name="connsiteY523" fmla="*/ 2130430 h 4125054"/>
                <a:gd name="connsiteX524" fmla="*/ 2877353 w 5050220"/>
                <a:gd name="connsiteY524" fmla="*/ 2181356 h 4125054"/>
                <a:gd name="connsiteX525" fmla="*/ 2809451 w 5050220"/>
                <a:gd name="connsiteY525" fmla="*/ 2181356 h 4125054"/>
                <a:gd name="connsiteX526" fmla="*/ 2783987 w 5050220"/>
                <a:gd name="connsiteY526" fmla="*/ 2155893 h 4125054"/>
                <a:gd name="connsiteX527" fmla="*/ 2767012 w 5050220"/>
                <a:gd name="connsiteY527" fmla="*/ 2155893 h 4125054"/>
                <a:gd name="connsiteX528" fmla="*/ 2851890 w 5050220"/>
                <a:gd name="connsiteY528" fmla="*/ 2826426 h 4125054"/>
                <a:gd name="connsiteX529" fmla="*/ 2877353 w 5050220"/>
                <a:gd name="connsiteY529" fmla="*/ 2834914 h 4125054"/>
                <a:gd name="connsiteX530" fmla="*/ 2919792 w 5050220"/>
                <a:gd name="connsiteY530" fmla="*/ 2877353 h 4125054"/>
                <a:gd name="connsiteX531" fmla="*/ 2953743 w 5050220"/>
                <a:gd name="connsiteY531" fmla="*/ 2877353 h 4125054"/>
                <a:gd name="connsiteX532" fmla="*/ 2953743 w 5050220"/>
                <a:gd name="connsiteY532" fmla="*/ 2877353 h 4125054"/>
                <a:gd name="connsiteX533" fmla="*/ 2970718 w 5050220"/>
                <a:gd name="connsiteY533" fmla="*/ 2877353 h 4125054"/>
                <a:gd name="connsiteX534" fmla="*/ 2962231 w 5050220"/>
                <a:gd name="connsiteY534" fmla="*/ 2885841 h 4125054"/>
                <a:gd name="connsiteX535" fmla="*/ 3004669 w 5050220"/>
                <a:gd name="connsiteY535" fmla="*/ 2911304 h 4125054"/>
                <a:gd name="connsiteX536" fmla="*/ 3004669 w 5050220"/>
                <a:gd name="connsiteY536" fmla="*/ 2979206 h 4125054"/>
                <a:gd name="connsiteX537" fmla="*/ 2979206 w 5050220"/>
                <a:gd name="connsiteY537" fmla="*/ 2970719 h 4125054"/>
                <a:gd name="connsiteX538" fmla="*/ 2936767 w 5050220"/>
                <a:gd name="connsiteY538" fmla="*/ 3013157 h 4125054"/>
                <a:gd name="connsiteX539" fmla="*/ 2911304 w 5050220"/>
                <a:gd name="connsiteY539" fmla="*/ 3013157 h 4125054"/>
                <a:gd name="connsiteX540" fmla="*/ 2911304 w 5050220"/>
                <a:gd name="connsiteY540" fmla="*/ 2996182 h 4125054"/>
                <a:gd name="connsiteX541" fmla="*/ 2894328 w 5050220"/>
                <a:gd name="connsiteY541" fmla="*/ 2996182 h 4125054"/>
                <a:gd name="connsiteX542" fmla="*/ 2877353 w 5050220"/>
                <a:gd name="connsiteY542" fmla="*/ 3013157 h 4125054"/>
                <a:gd name="connsiteX543" fmla="*/ 2868865 w 5050220"/>
                <a:gd name="connsiteY543" fmla="*/ 3004670 h 4125054"/>
                <a:gd name="connsiteX544" fmla="*/ 2834914 w 5050220"/>
                <a:gd name="connsiteY544" fmla="*/ 3021645 h 4125054"/>
                <a:gd name="connsiteX545" fmla="*/ 2851890 w 5050220"/>
                <a:gd name="connsiteY545" fmla="*/ 3038621 h 4125054"/>
                <a:gd name="connsiteX546" fmla="*/ 2851890 w 5050220"/>
                <a:gd name="connsiteY546" fmla="*/ 3089547 h 4125054"/>
                <a:gd name="connsiteX547" fmla="*/ 2834914 w 5050220"/>
                <a:gd name="connsiteY547" fmla="*/ 3089547 h 4125054"/>
                <a:gd name="connsiteX548" fmla="*/ 2851890 w 5050220"/>
                <a:gd name="connsiteY548" fmla="*/ 3106523 h 4125054"/>
                <a:gd name="connsiteX549" fmla="*/ 2851890 w 5050220"/>
                <a:gd name="connsiteY549" fmla="*/ 3089547 h 4125054"/>
                <a:gd name="connsiteX550" fmla="*/ 2868865 w 5050220"/>
                <a:gd name="connsiteY550" fmla="*/ 3089547 h 4125054"/>
                <a:gd name="connsiteX551" fmla="*/ 2894328 w 5050220"/>
                <a:gd name="connsiteY551" fmla="*/ 3140474 h 4125054"/>
                <a:gd name="connsiteX552" fmla="*/ 2885841 w 5050220"/>
                <a:gd name="connsiteY552" fmla="*/ 3148962 h 4125054"/>
                <a:gd name="connsiteX553" fmla="*/ 2894328 w 5050220"/>
                <a:gd name="connsiteY553" fmla="*/ 3140474 h 4125054"/>
                <a:gd name="connsiteX554" fmla="*/ 2919792 w 5050220"/>
                <a:gd name="connsiteY554" fmla="*/ 3165937 h 4125054"/>
                <a:gd name="connsiteX555" fmla="*/ 2919792 w 5050220"/>
                <a:gd name="connsiteY555" fmla="*/ 3165937 h 4125054"/>
                <a:gd name="connsiteX556" fmla="*/ 2919792 w 5050220"/>
                <a:gd name="connsiteY556" fmla="*/ 3242327 h 4125054"/>
                <a:gd name="connsiteX557" fmla="*/ 3369643 w 5050220"/>
                <a:gd name="connsiteY557" fmla="*/ 3174425 h 4125054"/>
                <a:gd name="connsiteX558" fmla="*/ 3344180 w 5050220"/>
                <a:gd name="connsiteY558" fmla="*/ 3165937 h 4125054"/>
                <a:gd name="connsiteX559" fmla="*/ 3352668 w 5050220"/>
                <a:gd name="connsiteY559" fmla="*/ 3123498 h 4125054"/>
                <a:gd name="connsiteX560" fmla="*/ 3335692 w 5050220"/>
                <a:gd name="connsiteY560" fmla="*/ 3098035 h 4125054"/>
                <a:gd name="connsiteX561" fmla="*/ 3293253 w 5050220"/>
                <a:gd name="connsiteY561" fmla="*/ 3131986 h 4125054"/>
                <a:gd name="connsiteX562" fmla="*/ 3276278 w 5050220"/>
                <a:gd name="connsiteY562" fmla="*/ 3131986 h 4125054"/>
                <a:gd name="connsiteX563" fmla="*/ 3276278 w 5050220"/>
                <a:gd name="connsiteY563" fmla="*/ 3098035 h 4125054"/>
                <a:gd name="connsiteX564" fmla="*/ 3259302 w 5050220"/>
                <a:gd name="connsiteY564" fmla="*/ 3098035 h 4125054"/>
                <a:gd name="connsiteX565" fmla="*/ 3259302 w 5050220"/>
                <a:gd name="connsiteY565" fmla="*/ 3115011 h 4125054"/>
                <a:gd name="connsiteX566" fmla="*/ 3250815 w 5050220"/>
                <a:gd name="connsiteY566" fmla="*/ 3106523 h 4125054"/>
                <a:gd name="connsiteX567" fmla="*/ 3216864 w 5050220"/>
                <a:gd name="connsiteY567" fmla="*/ 3123498 h 4125054"/>
                <a:gd name="connsiteX568" fmla="*/ 3182913 w 5050220"/>
                <a:gd name="connsiteY568" fmla="*/ 3089547 h 4125054"/>
                <a:gd name="connsiteX569" fmla="*/ 3123498 w 5050220"/>
                <a:gd name="connsiteY569" fmla="*/ 3081060 h 4125054"/>
                <a:gd name="connsiteX570" fmla="*/ 3081059 w 5050220"/>
                <a:gd name="connsiteY570" fmla="*/ 3055596 h 4125054"/>
                <a:gd name="connsiteX571" fmla="*/ 3038620 w 5050220"/>
                <a:gd name="connsiteY571" fmla="*/ 3064084 h 4125054"/>
                <a:gd name="connsiteX572" fmla="*/ 3055596 w 5050220"/>
                <a:gd name="connsiteY572" fmla="*/ 3098035 h 4125054"/>
                <a:gd name="connsiteX573" fmla="*/ 3047108 w 5050220"/>
                <a:gd name="connsiteY573" fmla="*/ 3106523 h 4125054"/>
                <a:gd name="connsiteX574" fmla="*/ 2979206 w 5050220"/>
                <a:gd name="connsiteY574" fmla="*/ 3098035 h 4125054"/>
                <a:gd name="connsiteX575" fmla="*/ 2945255 w 5050220"/>
                <a:gd name="connsiteY575" fmla="*/ 3115011 h 4125054"/>
                <a:gd name="connsiteX576" fmla="*/ 2919792 w 5050220"/>
                <a:gd name="connsiteY576" fmla="*/ 3165937 h 4125054"/>
                <a:gd name="connsiteX577" fmla="*/ 2945255 w 5050220"/>
                <a:gd name="connsiteY577" fmla="*/ 3505448 h 4125054"/>
                <a:gd name="connsiteX578" fmla="*/ 2945255 w 5050220"/>
                <a:gd name="connsiteY578" fmla="*/ 3488472 h 4125054"/>
                <a:gd name="connsiteX579" fmla="*/ 2919792 w 5050220"/>
                <a:gd name="connsiteY579" fmla="*/ 3479985 h 4125054"/>
                <a:gd name="connsiteX580" fmla="*/ 2936767 w 5050220"/>
                <a:gd name="connsiteY580" fmla="*/ 3446033 h 4125054"/>
                <a:gd name="connsiteX581" fmla="*/ 2928280 w 5050220"/>
                <a:gd name="connsiteY581" fmla="*/ 3437546 h 4125054"/>
                <a:gd name="connsiteX582" fmla="*/ 2945255 w 5050220"/>
                <a:gd name="connsiteY582" fmla="*/ 3420570 h 4125054"/>
                <a:gd name="connsiteX583" fmla="*/ 2936767 w 5050220"/>
                <a:gd name="connsiteY583" fmla="*/ 3412082 h 4125054"/>
                <a:gd name="connsiteX584" fmla="*/ 2953743 w 5050220"/>
                <a:gd name="connsiteY584" fmla="*/ 3403595 h 4125054"/>
                <a:gd name="connsiteX585" fmla="*/ 2936767 w 5050220"/>
                <a:gd name="connsiteY585" fmla="*/ 3386619 h 4125054"/>
                <a:gd name="connsiteX586" fmla="*/ 2902816 w 5050220"/>
                <a:gd name="connsiteY586" fmla="*/ 3386619 h 4125054"/>
                <a:gd name="connsiteX587" fmla="*/ 2885841 w 5050220"/>
                <a:gd name="connsiteY587" fmla="*/ 3403595 h 4125054"/>
                <a:gd name="connsiteX588" fmla="*/ 2877353 w 5050220"/>
                <a:gd name="connsiteY588" fmla="*/ 3395107 h 4125054"/>
                <a:gd name="connsiteX589" fmla="*/ 2945255 w 5050220"/>
                <a:gd name="connsiteY589" fmla="*/ 3335693 h 4125054"/>
                <a:gd name="connsiteX590" fmla="*/ 2928280 w 5050220"/>
                <a:gd name="connsiteY590" fmla="*/ 3318717 h 4125054"/>
                <a:gd name="connsiteX591" fmla="*/ 2936767 w 5050220"/>
                <a:gd name="connsiteY591" fmla="*/ 3259303 h 4125054"/>
                <a:gd name="connsiteX592" fmla="*/ 2919792 w 5050220"/>
                <a:gd name="connsiteY592" fmla="*/ 3259303 h 4125054"/>
                <a:gd name="connsiteX593" fmla="*/ 2919792 w 5050220"/>
                <a:gd name="connsiteY593" fmla="*/ 3242327 h 4125054"/>
                <a:gd name="connsiteX594" fmla="*/ 3191400 w 5050220"/>
                <a:gd name="connsiteY594" fmla="*/ 3641252 h 4125054"/>
                <a:gd name="connsiteX595" fmla="*/ 3157449 w 5050220"/>
                <a:gd name="connsiteY595" fmla="*/ 3641252 h 4125054"/>
                <a:gd name="connsiteX596" fmla="*/ 3140474 w 5050220"/>
                <a:gd name="connsiteY596" fmla="*/ 3658228 h 4125054"/>
                <a:gd name="connsiteX597" fmla="*/ 3123498 w 5050220"/>
                <a:gd name="connsiteY597" fmla="*/ 3598813 h 4125054"/>
                <a:gd name="connsiteX598" fmla="*/ 3089547 w 5050220"/>
                <a:gd name="connsiteY598" fmla="*/ 3624277 h 4125054"/>
                <a:gd name="connsiteX599" fmla="*/ 3081059 w 5050220"/>
                <a:gd name="connsiteY599" fmla="*/ 3615789 h 4125054"/>
                <a:gd name="connsiteX600" fmla="*/ 3140474 w 5050220"/>
                <a:gd name="connsiteY600" fmla="*/ 3522423 h 4125054"/>
                <a:gd name="connsiteX601" fmla="*/ 3106523 w 5050220"/>
                <a:gd name="connsiteY601" fmla="*/ 3513936 h 4125054"/>
                <a:gd name="connsiteX602" fmla="*/ 3115010 w 5050220"/>
                <a:gd name="connsiteY602" fmla="*/ 3488472 h 4125054"/>
                <a:gd name="connsiteX603" fmla="*/ 3098035 w 5050220"/>
                <a:gd name="connsiteY603" fmla="*/ 3471497 h 4125054"/>
                <a:gd name="connsiteX604" fmla="*/ 3047108 w 5050220"/>
                <a:gd name="connsiteY604" fmla="*/ 3471497 h 4125054"/>
                <a:gd name="connsiteX605" fmla="*/ 3047108 w 5050220"/>
                <a:gd name="connsiteY605" fmla="*/ 3488472 h 4125054"/>
                <a:gd name="connsiteX606" fmla="*/ 3021645 w 5050220"/>
                <a:gd name="connsiteY606" fmla="*/ 3513936 h 4125054"/>
                <a:gd name="connsiteX607" fmla="*/ 2996182 w 5050220"/>
                <a:gd name="connsiteY607" fmla="*/ 3505448 h 4125054"/>
                <a:gd name="connsiteX608" fmla="*/ 2996182 w 5050220"/>
                <a:gd name="connsiteY608" fmla="*/ 3488472 h 4125054"/>
                <a:gd name="connsiteX609" fmla="*/ 2970718 w 5050220"/>
                <a:gd name="connsiteY609" fmla="*/ 3513936 h 4125054"/>
                <a:gd name="connsiteX610" fmla="*/ 2979206 w 5050220"/>
                <a:gd name="connsiteY610" fmla="*/ 3522423 h 4125054"/>
                <a:gd name="connsiteX611" fmla="*/ 2945255 w 5050220"/>
                <a:gd name="connsiteY611" fmla="*/ 3505448 h 4125054"/>
                <a:gd name="connsiteX612" fmla="*/ 3089547 w 5050220"/>
                <a:gd name="connsiteY612" fmla="*/ 2699110 h 4125054"/>
                <a:gd name="connsiteX613" fmla="*/ 3064084 w 5050220"/>
                <a:gd name="connsiteY613" fmla="*/ 2724573 h 4125054"/>
                <a:gd name="connsiteX614" fmla="*/ 3047108 w 5050220"/>
                <a:gd name="connsiteY614" fmla="*/ 2707598 h 4125054"/>
                <a:gd name="connsiteX615" fmla="*/ 3021645 w 5050220"/>
                <a:gd name="connsiteY615" fmla="*/ 2716086 h 4125054"/>
                <a:gd name="connsiteX616" fmla="*/ 2953743 w 5050220"/>
                <a:gd name="connsiteY616" fmla="*/ 2699110 h 4125054"/>
                <a:gd name="connsiteX617" fmla="*/ 2936767 w 5050220"/>
                <a:gd name="connsiteY617" fmla="*/ 2716086 h 4125054"/>
                <a:gd name="connsiteX618" fmla="*/ 2970718 w 5050220"/>
                <a:gd name="connsiteY618" fmla="*/ 2724573 h 4125054"/>
                <a:gd name="connsiteX619" fmla="*/ 2970718 w 5050220"/>
                <a:gd name="connsiteY619" fmla="*/ 2741549 h 4125054"/>
                <a:gd name="connsiteX620" fmla="*/ 2987694 w 5050220"/>
                <a:gd name="connsiteY620" fmla="*/ 2741549 h 4125054"/>
                <a:gd name="connsiteX621" fmla="*/ 3013157 w 5050220"/>
                <a:gd name="connsiteY621" fmla="*/ 2767012 h 4125054"/>
                <a:gd name="connsiteX622" fmla="*/ 2996182 w 5050220"/>
                <a:gd name="connsiteY622" fmla="*/ 2783988 h 4125054"/>
                <a:gd name="connsiteX623" fmla="*/ 2953743 w 5050220"/>
                <a:gd name="connsiteY623" fmla="*/ 2775500 h 4125054"/>
                <a:gd name="connsiteX624" fmla="*/ 2953743 w 5050220"/>
                <a:gd name="connsiteY624" fmla="*/ 2877353 h 4125054"/>
                <a:gd name="connsiteX625" fmla="*/ 2970718 w 5050220"/>
                <a:gd name="connsiteY625" fmla="*/ 3989251 h 4125054"/>
                <a:gd name="connsiteX626" fmla="*/ 2962231 w 5050220"/>
                <a:gd name="connsiteY626" fmla="*/ 3989251 h 4125054"/>
                <a:gd name="connsiteX627" fmla="*/ 2970718 w 5050220"/>
                <a:gd name="connsiteY627" fmla="*/ 3989251 h 4125054"/>
                <a:gd name="connsiteX628" fmla="*/ 2987694 w 5050220"/>
                <a:gd name="connsiteY628" fmla="*/ 3946812 h 4125054"/>
                <a:gd name="connsiteX629" fmla="*/ 3030133 w 5050220"/>
                <a:gd name="connsiteY629" fmla="*/ 3938324 h 4125054"/>
                <a:gd name="connsiteX630" fmla="*/ 3021645 w 5050220"/>
                <a:gd name="connsiteY630" fmla="*/ 3912861 h 4125054"/>
                <a:gd name="connsiteX631" fmla="*/ 3064084 w 5050220"/>
                <a:gd name="connsiteY631" fmla="*/ 3904373 h 4125054"/>
                <a:gd name="connsiteX632" fmla="*/ 3064084 w 5050220"/>
                <a:gd name="connsiteY632" fmla="*/ 3870422 h 4125054"/>
                <a:gd name="connsiteX633" fmla="*/ 3123498 w 5050220"/>
                <a:gd name="connsiteY633" fmla="*/ 3844959 h 4125054"/>
                <a:gd name="connsiteX634" fmla="*/ 3123498 w 5050220"/>
                <a:gd name="connsiteY634" fmla="*/ 3777056 h 4125054"/>
                <a:gd name="connsiteX635" fmla="*/ 3174425 w 5050220"/>
                <a:gd name="connsiteY635" fmla="*/ 3726130 h 4125054"/>
                <a:gd name="connsiteX636" fmla="*/ 3191400 w 5050220"/>
                <a:gd name="connsiteY636" fmla="*/ 3692179 h 4125054"/>
                <a:gd name="connsiteX637" fmla="*/ 3174425 w 5050220"/>
                <a:gd name="connsiteY637" fmla="*/ 3658228 h 4125054"/>
                <a:gd name="connsiteX638" fmla="*/ 3191400 w 5050220"/>
                <a:gd name="connsiteY638" fmla="*/ 3641252 h 4125054"/>
                <a:gd name="connsiteX639" fmla="*/ 2979206 w 5050220"/>
                <a:gd name="connsiteY639" fmla="*/ 4125055 h 4125054"/>
                <a:gd name="connsiteX640" fmla="*/ 2996182 w 5050220"/>
                <a:gd name="connsiteY640" fmla="*/ 4125055 h 4125054"/>
                <a:gd name="connsiteX641" fmla="*/ 3004669 w 5050220"/>
                <a:gd name="connsiteY641" fmla="*/ 4125055 h 4125054"/>
                <a:gd name="connsiteX642" fmla="*/ 3030133 w 5050220"/>
                <a:gd name="connsiteY642" fmla="*/ 4116567 h 4125054"/>
                <a:gd name="connsiteX643" fmla="*/ 3030133 w 5050220"/>
                <a:gd name="connsiteY643" fmla="*/ 2546330 h 4125054"/>
                <a:gd name="connsiteX644" fmla="*/ 3013157 w 5050220"/>
                <a:gd name="connsiteY644" fmla="*/ 2537842 h 4125054"/>
                <a:gd name="connsiteX645" fmla="*/ 3013157 w 5050220"/>
                <a:gd name="connsiteY645" fmla="*/ 2503891 h 4125054"/>
                <a:gd name="connsiteX646" fmla="*/ 3055596 w 5050220"/>
                <a:gd name="connsiteY646" fmla="*/ 2427501 h 4125054"/>
                <a:gd name="connsiteX647" fmla="*/ 3038620 w 5050220"/>
                <a:gd name="connsiteY647" fmla="*/ 2393550 h 4125054"/>
                <a:gd name="connsiteX648" fmla="*/ 3030133 w 5050220"/>
                <a:gd name="connsiteY648" fmla="*/ 2266234 h 4125054"/>
                <a:gd name="connsiteX649" fmla="*/ 3072572 w 5050220"/>
                <a:gd name="connsiteY649" fmla="*/ 2189844 h 4125054"/>
                <a:gd name="connsiteX650" fmla="*/ 3038620 w 5050220"/>
                <a:gd name="connsiteY650" fmla="*/ 2138917 h 4125054"/>
                <a:gd name="connsiteX651" fmla="*/ 3038620 w 5050220"/>
                <a:gd name="connsiteY651" fmla="*/ 2113454 h 4125054"/>
                <a:gd name="connsiteX652" fmla="*/ 3081059 w 5050220"/>
                <a:gd name="connsiteY652" fmla="*/ 2071015 h 4125054"/>
                <a:gd name="connsiteX653" fmla="*/ 3089547 w 5050220"/>
                <a:gd name="connsiteY653" fmla="*/ 2011601 h 4125054"/>
                <a:gd name="connsiteX654" fmla="*/ 3115010 w 5050220"/>
                <a:gd name="connsiteY654" fmla="*/ 1977650 h 4125054"/>
                <a:gd name="connsiteX655" fmla="*/ 3098035 w 5050220"/>
                <a:gd name="connsiteY655" fmla="*/ 1969162 h 4125054"/>
                <a:gd name="connsiteX656" fmla="*/ 3030133 w 5050220"/>
                <a:gd name="connsiteY656" fmla="*/ 2546330 h 4125054"/>
                <a:gd name="connsiteX657" fmla="*/ 3030133 w 5050220"/>
                <a:gd name="connsiteY657" fmla="*/ 2580281 h 4125054"/>
                <a:gd name="connsiteX658" fmla="*/ 3055596 w 5050220"/>
                <a:gd name="connsiteY658" fmla="*/ 2605745 h 4125054"/>
                <a:gd name="connsiteX659" fmla="*/ 3047108 w 5050220"/>
                <a:gd name="connsiteY659" fmla="*/ 2631208 h 4125054"/>
                <a:gd name="connsiteX660" fmla="*/ 3072572 w 5050220"/>
                <a:gd name="connsiteY660" fmla="*/ 2639696 h 4125054"/>
                <a:gd name="connsiteX661" fmla="*/ 3089547 w 5050220"/>
                <a:gd name="connsiteY661" fmla="*/ 2699110 h 4125054"/>
                <a:gd name="connsiteX662" fmla="*/ 3030133 w 5050220"/>
                <a:gd name="connsiteY662" fmla="*/ 2546330 h 4125054"/>
                <a:gd name="connsiteX663" fmla="*/ 3140474 w 5050220"/>
                <a:gd name="connsiteY663" fmla="*/ 2520867 h 4125054"/>
                <a:gd name="connsiteX664" fmla="*/ 3174425 w 5050220"/>
                <a:gd name="connsiteY664" fmla="*/ 2486916 h 4125054"/>
                <a:gd name="connsiteX665" fmla="*/ 3191400 w 5050220"/>
                <a:gd name="connsiteY665" fmla="*/ 2486916 h 4125054"/>
                <a:gd name="connsiteX666" fmla="*/ 3191400 w 5050220"/>
                <a:gd name="connsiteY666" fmla="*/ 2469940 h 4125054"/>
                <a:gd name="connsiteX667" fmla="*/ 3250815 w 5050220"/>
                <a:gd name="connsiteY667" fmla="*/ 2478428 h 4125054"/>
                <a:gd name="connsiteX668" fmla="*/ 3318717 w 5050220"/>
                <a:gd name="connsiteY668" fmla="*/ 2444477 h 4125054"/>
                <a:gd name="connsiteX669" fmla="*/ 3344180 w 5050220"/>
                <a:gd name="connsiteY669" fmla="*/ 2419014 h 4125054"/>
                <a:gd name="connsiteX670" fmla="*/ 3335692 w 5050220"/>
                <a:gd name="connsiteY670" fmla="*/ 2410526 h 4125054"/>
                <a:gd name="connsiteX671" fmla="*/ 3352668 w 5050220"/>
                <a:gd name="connsiteY671" fmla="*/ 2376575 h 4125054"/>
                <a:gd name="connsiteX672" fmla="*/ 3352668 w 5050220"/>
                <a:gd name="connsiteY672" fmla="*/ 2334136 h 4125054"/>
                <a:gd name="connsiteX673" fmla="*/ 3038620 w 5050220"/>
                <a:gd name="connsiteY673" fmla="*/ 4116567 h 4125054"/>
                <a:gd name="connsiteX674" fmla="*/ 3047108 w 5050220"/>
                <a:gd name="connsiteY674" fmla="*/ 4108079 h 4125054"/>
                <a:gd name="connsiteX675" fmla="*/ 3513935 w 5050220"/>
                <a:gd name="connsiteY675" fmla="*/ 2911304 h 4125054"/>
                <a:gd name="connsiteX676" fmla="*/ 3505448 w 5050220"/>
                <a:gd name="connsiteY676" fmla="*/ 2919792 h 4125054"/>
                <a:gd name="connsiteX677" fmla="*/ 3496960 w 5050220"/>
                <a:gd name="connsiteY677" fmla="*/ 2894329 h 4125054"/>
                <a:gd name="connsiteX678" fmla="*/ 3463009 w 5050220"/>
                <a:gd name="connsiteY678" fmla="*/ 2911304 h 4125054"/>
                <a:gd name="connsiteX679" fmla="*/ 3429058 w 5050220"/>
                <a:gd name="connsiteY679" fmla="*/ 2894329 h 4125054"/>
                <a:gd name="connsiteX680" fmla="*/ 3429058 w 5050220"/>
                <a:gd name="connsiteY680" fmla="*/ 2868865 h 4125054"/>
                <a:gd name="connsiteX681" fmla="*/ 3403594 w 5050220"/>
                <a:gd name="connsiteY681" fmla="*/ 2877353 h 4125054"/>
                <a:gd name="connsiteX682" fmla="*/ 3395107 w 5050220"/>
                <a:gd name="connsiteY682" fmla="*/ 2860378 h 4125054"/>
                <a:gd name="connsiteX683" fmla="*/ 3378131 w 5050220"/>
                <a:gd name="connsiteY683" fmla="*/ 2877353 h 4125054"/>
                <a:gd name="connsiteX684" fmla="*/ 3378131 w 5050220"/>
                <a:gd name="connsiteY684" fmla="*/ 2860378 h 4125054"/>
                <a:gd name="connsiteX685" fmla="*/ 3352668 w 5050220"/>
                <a:gd name="connsiteY685" fmla="*/ 2851890 h 4125054"/>
                <a:gd name="connsiteX686" fmla="*/ 3352668 w 5050220"/>
                <a:gd name="connsiteY686" fmla="*/ 2800963 h 4125054"/>
                <a:gd name="connsiteX687" fmla="*/ 3318717 w 5050220"/>
                <a:gd name="connsiteY687" fmla="*/ 2817939 h 4125054"/>
                <a:gd name="connsiteX688" fmla="*/ 3301741 w 5050220"/>
                <a:gd name="connsiteY688" fmla="*/ 2800963 h 4125054"/>
                <a:gd name="connsiteX689" fmla="*/ 3208376 w 5050220"/>
                <a:gd name="connsiteY689" fmla="*/ 2809451 h 4125054"/>
                <a:gd name="connsiteX690" fmla="*/ 3182913 w 5050220"/>
                <a:gd name="connsiteY690" fmla="*/ 2783988 h 4125054"/>
                <a:gd name="connsiteX691" fmla="*/ 3174425 w 5050220"/>
                <a:gd name="connsiteY691" fmla="*/ 2792475 h 4125054"/>
                <a:gd name="connsiteX692" fmla="*/ 3140474 w 5050220"/>
                <a:gd name="connsiteY692" fmla="*/ 2775500 h 4125054"/>
                <a:gd name="connsiteX693" fmla="*/ 3089547 w 5050220"/>
                <a:gd name="connsiteY693" fmla="*/ 2699110 h 4125054"/>
                <a:gd name="connsiteX694" fmla="*/ 3089547 w 5050220"/>
                <a:gd name="connsiteY694" fmla="*/ 2707598 h 4125054"/>
                <a:gd name="connsiteX695" fmla="*/ 3089547 w 5050220"/>
                <a:gd name="connsiteY695" fmla="*/ 2707598 h 4125054"/>
                <a:gd name="connsiteX696" fmla="*/ 3395107 w 5050220"/>
                <a:gd name="connsiteY696" fmla="*/ 1799407 h 4125054"/>
                <a:gd name="connsiteX697" fmla="*/ 3386619 w 5050220"/>
                <a:gd name="connsiteY697" fmla="*/ 1824870 h 4125054"/>
                <a:gd name="connsiteX698" fmla="*/ 3344180 w 5050220"/>
                <a:gd name="connsiteY698" fmla="*/ 1833358 h 4125054"/>
                <a:gd name="connsiteX699" fmla="*/ 3327205 w 5050220"/>
                <a:gd name="connsiteY699" fmla="*/ 1850333 h 4125054"/>
                <a:gd name="connsiteX700" fmla="*/ 3310229 w 5050220"/>
                <a:gd name="connsiteY700" fmla="*/ 1850333 h 4125054"/>
                <a:gd name="connsiteX701" fmla="*/ 3310229 w 5050220"/>
                <a:gd name="connsiteY701" fmla="*/ 1833358 h 4125054"/>
                <a:gd name="connsiteX702" fmla="*/ 3284766 w 5050220"/>
                <a:gd name="connsiteY702" fmla="*/ 1841845 h 4125054"/>
                <a:gd name="connsiteX703" fmla="*/ 3267790 w 5050220"/>
                <a:gd name="connsiteY703" fmla="*/ 1867309 h 4125054"/>
                <a:gd name="connsiteX704" fmla="*/ 3233839 w 5050220"/>
                <a:gd name="connsiteY704" fmla="*/ 1850333 h 4125054"/>
                <a:gd name="connsiteX705" fmla="*/ 3191400 w 5050220"/>
                <a:gd name="connsiteY705" fmla="*/ 1892772 h 4125054"/>
                <a:gd name="connsiteX706" fmla="*/ 3165937 w 5050220"/>
                <a:gd name="connsiteY706" fmla="*/ 1943699 h 4125054"/>
                <a:gd name="connsiteX707" fmla="*/ 3140474 w 5050220"/>
                <a:gd name="connsiteY707" fmla="*/ 1935211 h 4125054"/>
                <a:gd name="connsiteX708" fmla="*/ 3098035 w 5050220"/>
                <a:gd name="connsiteY708" fmla="*/ 1969162 h 4125054"/>
                <a:gd name="connsiteX709" fmla="*/ 3191400 w 5050220"/>
                <a:gd name="connsiteY709" fmla="*/ 3641252 h 4125054"/>
                <a:gd name="connsiteX710" fmla="*/ 3199888 w 5050220"/>
                <a:gd name="connsiteY710" fmla="*/ 3598813 h 4125054"/>
                <a:gd name="connsiteX711" fmla="*/ 3250815 w 5050220"/>
                <a:gd name="connsiteY711" fmla="*/ 3598813 h 4125054"/>
                <a:gd name="connsiteX712" fmla="*/ 3250815 w 5050220"/>
                <a:gd name="connsiteY712" fmla="*/ 3615789 h 4125054"/>
                <a:gd name="connsiteX713" fmla="*/ 3276278 w 5050220"/>
                <a:gd name="connsiteY713" fmla="*/ 3624277 h 4125054"/>
                <a:gd name="connsiteX714" fmla="*/ 3284766 w 5050220"/>
                <a:gd name="connsiteY714" fmla="*/ 3590326 h 4125054"/>
                <a:gd name="connsiteX715" fmla="*/ 3267790 w 5050220"/>
                <a:gd name="connsiteY715" fmla="*/ 3590326 h 4125054"/>
                <a:gd name="connsiteX716" fmla="*/ 3293253 w 5050220"/>
                <a:gd name="connsiteY716" fmla="*/ 3564862 h 4125054"/>
                <a:gd name="connsiteX717" fmla="*/ 3327205 w 5050220"/>
                <a:gd name="connsiteY717" fmla="*/ 3581838 h 4125054"/>
                <a:gd name="connsiteX718" fmla="*/ 3369643 w 5050220"/>
                <a:gd name="connsiteY718" fmla="*/ 3573350 h 4125054"/>
                <a:gd name="connsiteX719" fmla="*/ 3522423 w 5050220"/>
                <a:gd name="connsiteY719" fmla="*/ 2359599 h 4125054"/>
                <a:gd name="connsiteX720" fmla="*/ 3488472 w 5050220"/>
                <a:gd name="connsiteY720" fmla="*/ 2359599 h 4125054"/>
                <a:gd name="connsiteX721" fmla="*/ 3471497 w 5050220"/>
                <a:gd name="connsiteY721" fmla="*/ 2376575 h 4125054"/>
                <a:gd name="connsiteX722" fmla="*/ 3454521 w 5050220"/>
                <a:gd name="connsiteY722" fmla="*/ 2359599 h 4125054"/>
                <a:gd name="connsiteX723" fmla="*/ 3352668 w 5050220"/>
                <a:gd name="connsiteY723" fmla="*/ 2334136 h 4125054"/>
                <a:gd name="connsiteX724" fmla="*/ 3352668 w 5050220"/>
                <a:gd name="connsiteY724" fmla="*/ 2334136 h 4125054"/>
                <a:gd name="connsiteX725" fmla="*/ 3327205 w 5050220"/>
                <a:gd name="connsiteY725" fmla="*/ 2300185 h 4125054"/>
                <a:gd name="connsiteX726" fmla="*/ 3361156 w 5050220"/>
                <a:gd name="connsiteY726" fmla="*/ 2266234 h 4125054"/>
                <a:gd name="connsiteX727" fmla="*/ 3352668 w 5050220"/>
                <a:gd name="connsiteY727" fmla="*/ 2240771 h 4125054"/>
                <a:gd name="connsiteX728" fmla="*/ 3395107 w 5050220"/>
                <a:gd name="connsiteY728" fmla="*/ 2181356 h 4125054"/>
                <a:gd name="connsiteX729" fmla="*/ 3352668 w 5050220"/>
                <a:gd name="connsiteY729" fmla="*/ 2113454 h 4125054"/>
                <a:gd name="connsiteX730" fmla="*/ 3335692 w 5050220"/>
                <a:gd name="connsiteY730" fmla="*/ 2113454 h 4125054"/>
                <a:gd name="connsiteX731" fmla="*/ 3335692 w 5050220"/>
                <a:gd name="connsiteY731" fmla="*/ 2079503 h 4125054"/>
                <a:gd name="connsiteX732" fmla="*/ 3361156 w 5050220"/>
                <a:gd name="connsiteY732" fmla="*/ 2045552 h 4125054"/>
                <a:gd name="connsiteX733" fmla="*/ 3352668 w 5050220"/>
                <a:gd name="connsiteY733" fmla="*/ 2020089 h 4125054"/>
                <a:gd name="connsiteX734" fmla="*/ 3378131 w 5050220"/>
                <a:gd name="connsiteY734" fmla="*/ 1994625 h 4125054"/>
                <a:gd name="connsiteX735" fmla="*/ 3395107 w 5050220"/>
                <a:gd name="connsiteY735" fmla="*/ 2011601 h 4125054"/>
                <a:gd name="connsiteX736" fmla="*/ 3437546 w 5050220"/>
                <a:gd name="connsiteY736" fmla="*/ 1943699 h 4125054"/>
                <a:gd name="connsiteX737" fmla="*/ 3412082 w 5050220"/>
                <a:gd name="connsiteY737" fmla="*/ 1909748 h 4125054"/>
                <a:gd name="connsiteX738" fmla="*/ 3395107 w 5050220"/>
                <a:gd name="connsiteY738" fmla="*/ 1909748 h 4125054"/>
                <a:gd name="connsiteX739" fmla="*/ 3403594 w 5050220"/>
                <a:gd name="connsiteY739" fmla="*/ 1901260 h 4125054"/>
                <a:gd name="connsiteX740" fmla="*/ 3369643 w 5050220"/>
                <a:gd name="connsiteY740" fmla="*/ 1884284 h 4125054"/>
                <a:gd name="connsiteX741" fmla="*/ 3429058 w 5050220"/>
                <a:gd name="connsiteY741" fmla="*/ 1850333 h 4125054"/>
                <a:gd name="connsiteX742" fmla="*/ 3403594 w 5050220"/>
                <a:gd name="connsiteY742" fmla="*/ 1833358 h 4125054"/>
                <a:gd name="connsiteX743" fmla="*/ 3395107 w 5050220"/>
                <a:gd name="connsiteY743" fmla="*/ 1799407 h 4125054"/>
                <a:gd name="connsiteX744" fmla="*/ 3581838 w 5050220"/>
                <a:gd name="connsiteY744" fmla="*/ 3089547 h 4125054"/>
                <a:gd name="connsiteX745" fmla="*/ 3564862 w 5050220"/>
                <a:gd name="connsiteY745" fmla="*/ 3106523 h 4125054"/>
                <a:gd name="connsiteX746" fmla="*/ 3522423 w 5050220"/>
                <a:gd name="connsiteY746" fmla="*/ 3089547 h 4125054"/>
                <a:gd name="connsiteX747" fmla="*/ 3505448 w 5050220"/>
                <a:gd name="connsiteY747" fmla="*/ 3115011 h 4125054"/>
                <a:gd name="connsiteX748" fmla="*/ 3496960 w 5050220"/>
                <a:gd name="connsiteY748" fmla="*/ 3106523 h 4125054"/>
                <a:gd name="connsiteX749" fmla="*/ 3471497 w 5050220"/>
                <a:gd name="connsiteY749" fmla="*/ 3131986 h 4125054"/>
                <a:gd name="connsiteX750" fmla="*/ 3463009 w 5050220"/>
                <a:gd name="connsiteY750" fmla="*/ 3123498 h 4125054"/>
                <a:gd name="connsiteX751" fmla="*/ 3463009 w 5050220"/>
                <a:gd name="connsiteY751" fmla="*/ 3140474 h 4125054"/>
                <a:gd name="connsiteX752" fmla="*/ 3412082 w 5050220"/>
                <a:gd name="connsiteY752" fmla="*/ 3140474 h 4125054"/>
                <a:gd name="connsiteX753" fmla="*/ 3369643 w 5050220"/>
                <a:gd name="connsiteY753" fmla="*/ 3174425 h 4125054"/>
                <a:gd name="connsiteX754" fmla="*/ 3369643 w 5050220"/>
                <a:gd name="connsiteY754" fmla="*/ 3573350 h 4125054"/>
                <a:gd name="connsiteX755" fmla="*/ 3378131 w 5050220"/>
                <a:gd name="connsiteY755" fmla="*/ 3513936 h 4125054"/>
                <a:gd name="connsiteX756" fmla="*/ 3386619 w 5050220"/>
                <a:gd name="connsiteY756" fmla="*/ 3496960 h 4125054"/>
                <a:gd name="connsiteX757" fmla="*/ 3403594 w 5050220"/>
                <a:gd name="connsiteY757" fmla="*/ 3496960 h 4125054"/>
                <a:gd name="connsiteX758" fmla="*/ 3378131 w 5050220"/>
                <a:gd name="connsiteY758" fmla="*/ 3488472 h 4125054"/>
                <a:gd name="connsiteX759" fmla="*/ 3386619 w 5050220"/>
                <a:gd name="connsiteY759" fmla="*/ 3446033 h 4125054"/>
                <a:gd name="connsiteX760" fmla="*/ 3361156 w 5050220"/>
                <a:gd name="connsiteY760" fmla="*/ 3437546 h 4125054"/>
                <a:gd name="connsiteX761" fmla="*/ 3369643 w 5050220"/>
                <a:gd name="connsiteY761" fmla="*/ 3361156 h 4125054"/>
                <a:gd name="connsiteX762" fmla="*/ 3344180 w 5050220"/>
                <a:gd name="connsiteY762" fmla="*/ 3369644 h 4125054"/>
                <a:gd name="connsiteX763" fmla="*/ 3335692 w 5050220"/>
                <a:gd name="connsiteY763" fmla="*/ 3344180 h 4125054"/>
                <a:gd name="connsiteX764" fmla="*/ 3361156 w 5050220"/>
                <a:gd name="connsiteY764" fmla="*/ 3293254 h 4125054"/>
                <a:gd name="connsiteX765" fmla="*/ 3378131 w 5050220"/>
                <a:gd name="connsiteY765" fmla="*/ 3293254 h 4125054"/>
                <a:gd name="connsiteX766" fmla="*/ 3378131 w 5050220"/>
                <a:gd name="connsiteY766" fmla="*/ 3276278 h 4125054"/>
                <a:gd name="connsiteX767" fmla="*/ 3403594 w 5050220"/>
                <a:gd name="connsiteY767" fmla="*/ 3250815 h 4125054"/>
                <a:gd name="connsiteX768" fmla="*/ 3386619 w 5050220"/>
                <a:gd name="connsiteY768" fmla="*/ 3233839 h 4125054"/>
                <a:gd name="connsiteX769" fmla="*/ 3395107 w 5050220"/>
                <a:gd name="connsiteY769" fmla="*/ 3208376 h 4125054"/>
                <a:gd name="connsiteX770" fmla="*/ 3369643 w 5050220"/>
                <a:gd name="connsiteY770" fmla="*/ 3174425 h 4125054"/>
                <a:gd name="connsiteX771" fmla="*/ 3369643 w 5050220"/>
                <a:gd name="connsiteY771" fmla="*/ 3573350 h 4125054"/>
                <a:gd name="connsiteX772" fmla="*/ 3378131 w 5050220"/>
                <a:gd name="connsiteY772" fmla="*/ 3564862 h 4125054"/>
                <a:gd name="connsiteX773" fmla="*/ 3378131 w 5050220"/>
                <a:gd name="connsiteY773" fmla="*/ 3590326 h 4125054"/>
                <a:gd name="connsiteX774" fmla="*/ 3429058 w 5050220"/>
                <a:gd name="connsiteY774" fmla="*/ 3573350 h 4125054"/>
                <a:gd name="connsiteX775" fmla="*/ 3446033 w 5050220"/>
                <a:gd name="connsiteY775" fmla="*/ 3590326 h 4125054"/>
                <a:gd name="connsiteX776" fmla="*/ 3446033 w 5050220"/>
                <a:gd name="connsiteY776" fmla="*/ 3607301 h 4125054"/>
                <a:gd name="connsiteX777" fmla="*/ 3412082 w 5050220"/>
                <a:gd name="connsiteY777" fmla="*/ 3624277 h 4125054"/>
                <a:gd name="connsiteX778" fmla="*/ 3420570 w 5050220"/>
                <a:gd name="connsiteY778" fmla="*/ 3632764 h 4125054"/>
                <a:gd name="connsiteX779" fmla="*/ 3403594 w 5050220"/>
                <a:gd name="connsiteY779" fmla="*/ 3649740 h 4125054"/>
                <a:gd name="connsiteX780" fmla="*/ 3420570 w 5050220"/>
                <a:gd name="connsiteY780" fmla="*/ 3666715 h 4125054"/>
                <a:gd name="connsiteX781" fmla="*/ 3496960 w 5050220"/>
                <a:gd name="connsiteY781" fmla="*/ 3641252 h 4125054"/>
                <a:gd name="connsiteX782" fmla="*/ 3556374 w 5050220"/>
                <a:gd name="connsiteY782" fmla="*/ 3666715 h 4125054"/>
                <a:gd name="connsiteX783" fmla="*/ 3547886 w 5050220"/>
                <a:gd name="connsiteY783" fmla="*/ 3632764 h 4125054"/>
                <a:gd name="connsiteX784" fmla="*/ 3564862 w 5050220"/>
                <a:gd name="connsiteY784" fmla="*/ 3624277 h 4125054"/>
                <a:gd name="connsiteX785" fmla="*/ 3887397 w 5050220"/>
                <a:gd name="connsiteY785" fmla="*/ 1723017 h 4125054"/>
                <a:gd name="connsiteX786" fmla="*/ 3802519 w 5050220"/>
                <a:gd name="connsiteY786" fmla="*/ 1723017 h 4125054"/>
                <a:gd name="connsiteX787" fmla="*/ 3777056 w 5050220"/>
                <a:gd name="connsiteY787" fmla="*/ 1672090 h 4125054"/>
                <a:gd name="connsiteX788" fmla="*/ 3777056 w 5050220"/>
                <a:gd name="connsiteY788" fmla="*/ 1655115 h 4125054"/>
                <a:gd name="connsiteX789" fmla="*/ 3794032 w 5050220"/>
                <a:gd name="connsiteY789" fmla="*/ 1655115 h 4125054"/>
                <a:gd name="connsiteX790" fmla="*/ 3794032 w 5050220"/>
                <a:gd name="connsiteY790" fmla="*/ 1621164 h 4125054"/>
                <a:gd name="connsiteX791" fmla="*/ 3785544 w 5050220"/>
                <a:gd name="connsiteY791" fmla="*/ 1629651 h 4125054"/>
                <a:gd name="connsiteX792" fmla="*/ 3760081 w 5050220"/>
                <a:gd name="connsiteY792" fmla="*/ 1604188 h 4125054"/>
                <a:gd name="connsiteX793" fmla="*/ 3768568 w 5050220"/>
                <a:gd name="connsiteY793" fmla="*/ 1578725 h 4125054"/>
                <a:gd name="connsiteX794" fmla="*/ 3743105 w 5050220"/>
                <a:gd name="connsiteY794" fmla="*/ 1553261 h 4125054"/>
                <a:gd name="connsiteX795" fmla="*/ 3709154 w 5050220"/>
                <a:gd name="connsiteY795" fmla="*/ 1553261 h 4125054"/>
                <a:gd name="connsiteX796" fmla="*/ 3709154 w 5050220"/>
                <a:gd name="connsiteY796" fmla="*/ 1570237 h 4125054"/>
                <a:gd name="connsiteX797" fmla="*/ 3675203 w 5050220"/>
                <a:gd name="connsiteY797" fmla="*/ 1570237 h 4125054"/>
                <a:gd name="connsiteX798" fmla="*/ 3658227 w 5050220"/>
                <a:gd name="connsiteY798" fmla="*/ 1587212 h 4125054"/>
                <a:gd name="connsiteX799" fmla="*/ 3649740 w 5050220"/>
                <a:gd name="connsiteY799" fmla="*/ 1638139 h 4125054"/>
                <a:gd name="connsiteX800" fmla="*/ 3624276 w 5050220"/>
                <a:gd name="connsiteY800" fmla="*/ 1646627 h 4125054"/>
                <a:gd name="connsiteX801" fmla="*/ 3607301 w 5050220"/>
                <a:gd name="connsiteY801" fmla="*/ 1629651 h 4125054"/>
                <a:gd name="connsiteX802" fmla="*/ 3573350 w 5050220"/>
                <a:gd name="connsiteY802" fmla="*/ 1663602 h 4125054"/>
                <a:gd name="connsiteX803" fmla="*/ 3564862 w 5050220"/>
                <a:gd name="connsiteY803" fmla="*/ 1638139 h 4125054"/>
                <a:gd name="connsiteX804" fmla="*/ 3530911 w 5050220"/>
                <a:gd name="connsiteY804" fmla="*/ 1655115 h 4125054"/>
                <a:gd name="connsiteX805" fmla="*/ 3505448 w 5050220"/>
                <a:gd name="connsiteY805" fmla="*/ 1680578 h 4125054"/>
                <a:gd name="connsiteX806" fmla="*/ 3513935 w 5050220"/>
                <a:gd name="connsiteY806" fmla="*/ 1689066 h 4125054"/>
                <a:gd name="connsiteX807" fmla="*/ 3463009 w 5050220"/>
                <a:gd name="connsiteY807" fmla="*/ 1689066 h 4125054"/>
                <a:gd name="connsiteX808" fmla="*/ 3463009 w 5050220"/>
                <a:gd name="connsiteY808" fmla="*/ 1621164 h 4125054"/>
                <a:gd name="connsiteX809" fmla="*/ 3429058 w 5050220"/>
                <a:gd name="connsiteY809" fmla="*/ 1612676 h 4125054"/>
                <a:gd name="connsiteX810" fmla="*/ 3429058 w 5050220"/>
                <a:gd name="connsiteY810" fmla="*/ 1629651 h 4125054"/>
                <a:gd name="connsiteX811" fmla="*/ 3395107 w 5050220"/>
                <a:gd name="connsiteY811" fmla="*/ 1663602 h 4125054"/>
                <a:gd name="connsiteX812" fmla="*/ 3403594 w 5050220"/>
                <a:gd name="connsiteY812" fmla="*/ 1689066 h 4125054"/>
                <a:gd name="connsiteX813" fmla="*/ 3369643 w 5050220"/>
                <a:gd name="connsiteY813" fmla="*/ 1706041 h 4125054"/>
                <a:gd name="connsiteX814" fmla="*/ 3378131 w 5050220"/>
                <a:gd name="connsiteY814" fmla="*/ 1731505 h 4125054"/>
                <a:gd name="connsiteX815" fmla="*/ 3361156 w 5050220"/>
                <a:gd name="connsiteY815" fmla="*/ 1748480 h 4125054"/>
                <a:gd name="connsiteX816" fmla="*/ 3395107 w 5050220"/>
                <a:gd name="connsiteY816" fmla="*/ 1799407 h 4125054"/>
                <a:gd name="connsiteX817" fmla="*/ 3590325 w 5050220"/>
                <a:gd name="connsiteY817" fmla="*/ 2546330 h 4125054"/>
                <a:gd name="connsiteX818" fmla="*/ 3590325 w 5050220"/>
                <a:gd name="connsiteY818" fmla="*/ 2563306 h 4125054"/>
                <a:gd name="connsiteX819" fmla="*/ 3615789 w 5050220"/>
                <a:gd name="connsiteY819" fmla="*/ 2588769 h 4125054"/>
                <a:gd name="connsiteX820" fmla="*/ 3624276 w 5050220"/>
                <a:gd name="connsiteY820" fmla="*/ 2580281 h 4125054"/>
                <a:gd name="connsiteX821" fmla="*/ 3632764 w 5050220"/>
                <a:gd name="connsiteY821" fmla="*/ 2622720 h 4125054"/>
                <a:gd name="connsiteX822" fmla="*/ 3590325 w 5050220"/>
                <a:gd name="connsiteY822" fmla="*/ 2648183 h 4125054"/>
                <a:gd name="connsiteX823" fmla="*/ 3573350 w 5050220"/>
                <a:gd name="connsiteY823" fmla="*/ 2614232 h 4125054"/>
                <a:gd name="connsiteX824" fmla="*/ 3547886 w 5050220"/>
                <a:gd name="connsiteY824" fmla="*/ 2605745 h 4125054"/>
                <a:gd name="connsiteX825" fmla="*/ 3530911 w 5050220"/>
                <a:gd name="connsiteY825" fmla="*/ 2622720 h 4125054"/>
                <a:gd name="connsiteX826" fmla="*/ 3539399 w 5050220"/>
                <a:gd name="connsiteY826" fmla="*/ 2665159 h 4125054"/>
                <a:gd name="connsiteX827" fmla="*/ 3505448 w 5050220"/>
                <a:gd name="connsiteY827" fmla="*/ 2682134 h 4125054"/>
                <a:gd name="connsiteX828" fmla="*/ 3505448 w 5050220"/>
                <a:gd name="connsiteY828" fmla="*/ 2716086 h 4125054"/>
                <a:gd name="connsiteX829" fmla="*/ 3463009 w 5050220"/>
                <a:gd name="connsiteY829" fmla="*/ 2724573 h 4125054"/>
                <a:gd name="connsiteX830" fmla="*/ 3505448 w 5050220"/>
                <a:gd name="connsiteY830" fmla="*/ 2783988 h 4125054"/>
                <a:gd name="connsiteX831" fmla="*/ 3539399 w 5050220"/>
                <a:gd name="connsiteY831" fmla="*/ 2800963 h 4125054"/>
                <a:gd name="connsiteX832" fmla="*/ 3556374 w 5050220"/>
                <a:gd name="connsiteY832" fmla="*/ 2783988 h 4125054"/>
                <a:gd name="connsiteX833" fmla="*/ 3564862 w 5050220"/>
                <a:gd name="connsiteY833" fmla="*/ 2792475 h 4125054"/>
                <a:gd name="connsiteX834" fmla="*/ 3564862 w 5050220"/>
                <a:gd name="connsiteY834" fmla="*/ 2860378 h 4125054"/>
                <a:gd name="connsiteX835" fmla="*/ 3547886 w 5050220"/>
                <a:gd name="connsiteY835" fmla="*/ 2877353 h 4125054"/>
                <a:gd name="connsiteX836" fmla="*/ 3539399 w 5050220"/>
                <a:gd name="connsiteY836" fmla="*/ 2868865 h 4125054"/>
                <a:gd name="connsiteX837" fmla="*/ 3513935 w 5050220"/>
                <a:gd name="connsiteY837" fmla="*/ 2894329 h 4125054"/>
                <a:gd name="connsiteX838" fmla="*/ 3513935 w 5050220"/>
                <a:gd name="connsiteY838" fmla="*/ 2911304 h 4125054"/>
                <a:gd name="connsiteX839" fmla="*/ 3581838 w 5050220"/>
                <a:gd name="connsiteY839" fmla="*/ 3089547 h 4125054"/>
                <a:gd name="connsiteX840" fmla="*/ 3581838 w 5050220"/>
                <a:gd name="connsiteY840" fmla="*/ 3055596 h 4125054"/>
                <a:gd name="connsiteX841" fmla="*/ 3547886 w 5050220"/>
                <a:gd name="connsiteY841" fmla="*/ 2996182 h 4125054"/>
                <a:gd name="connsiteX842" fmla="*/ 3573350 w 5050220"/>
                <a:gd name="connsiteY842" fmla="*/ 2962231 h 4125054"/>
                <a:gd name="connsiteX843" fmla="*/ 3513935 w 5050220"/>
                <a:gd name="connsiteY843" fmla="*/ 2911304 h 4125054"/>
                <a:gd name="connsiteX844" fmla="*/ 3751593 w 5050220"/>
                <a:gd name="connsiteY844" fmla="*/ 2104966 h 4125054"/>
                <a:gd name="connsiteX845" fmla="*/ 3743105 w 5050220"/>
                <a:gd name="connsiteY845" fmla="*/ 2130430 h 4125054"/>
                <a:gd name="connsiteX846" fmla="*/ 3726130 w 5050220"/>
                <a:gd name="connsiteY846" fmla="*/ 2130430 h 4125054"/>
                <a:gd name="connsiteX847" fmla="*/ 3709154 w 5050220"/>
                <a:gd name="connsiteY847" fmla="*/ 2155893 h 4125054"/>
                <a:gd name="connsiteX848" fmla="*/ 3641252 w 5050220"/>
                <a:gd name="connsiteY848" fmla="*/ 2164381 h 4125054"/>
                <a:gd name="connsiteX849" fmla="*/ 3615789 w 5050220"/>
                <a:gd name="connsiteY849" fmla="*/ 2198332 h 4125054"/>
                <a:gd name="connsiteX850" fmla="*/ 3607301 w 5050220"/>
                <a:gd name="connsiteY850" fmla="*/ 2189844 h 4125054"/>
                <a:gd name="connsiteX851" fmla="*/ 3590325 w 5050220"/>
                <a:gd name="connsiteY851" fmla="*/ 2206820 h 4125054"/>
                <a:gd name="connsiteX852" fmla="*/ 3598813 w 5050220"/>
                <a:gd name="connsiteY852" fmla="*/ 2215307 h 4125054"/>
                <a:gd name="connsiteX853" fmla="*/ 3581838 w 5050220"/>
                <a:gd name="connsiteY853" fmla="*/ 2215307 h 4125054"/>
                <a:gd name="connsiteX854" fmla="*/ 3556374 w 5050220"/>
                <a:gd name="connsiteY854" fmla="*/ 2240771 h 4125054"/>
                <a:gd name="connsiteX855" fmla="*/ 3564862 w 5050220"/>
                <a:gd name="connsiteY855" fmla="*/ 2249258 h 4125054"/>
                <a:gd name="connsiteX856" fmla="*/ 3505448 w 5050220"/>
                <a:gd name="connsiteY856" fmla="*/ 2308673 h 4125054"/>
                <a:gd name="connsiteX857" fmla="*/ 3522423 w 5050220"/>
                <a:gd name="connsiteY857" fmla="*/ 2359599 h 4125054"/>
                <a:gd name="connsiteX858" fmla="*/ 3590325 w 5050220"/>
                <a:gd name="connsiteY858" fmla="*/ 2546330 h 4125054"/>
                <a:gd name="connsiteX859" fmla="*/ 3522423 w 5050220"/>
                <a:gd name="connsiteY859" fmla="*/ 2546330 h 4125054"/>
                <a:gd name="connsiteX860" fmla="*/ 3522423 w 5050220"/>
                <a:gd name="connsiteY860" fmla="*/ 2529355 h 4125054"/>
                <a:gd name="connsiteX861" fmla="*/ 3505448 w 5050220"/>
                <a:gd name="connsiteY861" fmla="*/ 2512379 h 4125054"/>
                <a:gd name="connsiteX862" fmla="*/ 3496960 w 5050220"/>
                <a:gd name="connsiteY862" fmla="*/ 2520867 h 4125054"/>
                <a:gd name="connsiteX863" fmla="*/ 3488472 w 5050220"/>
                <a:gd name="connsiteY863" fmla="*/ 2495404 h 4125054"/>
                <a:gd name="connsiteX864" fmla="*/ 3454521 w 5050220"/>
                <a:gd name="connsiteY864" fmla="*/ 2495404 h 4125054"/>
                <a:gd name="connsiteX865" fmla="*/ 3471497 w 5050220"/>
                <a:gd name="connsiteY865" fmla="*/ 2461453 h 4125054"/>
                <a:gd name="connsiteX866" fmla="*/ 3488472 w 5050220"/>
                <a:gd name="connsiteY866" fmla="*/ 2444477 h 4125054"/>
                <a:gd name="connsiteX867" fmla="*/ 3496960 w 5050220"/>
                <a:gd name="connsiteY867" fmla="*/ 2452965 h 4125054"/>
                <a:gd name="connsiteX868" fmla="*/ 3513935 w 5050220"/>
                <a:gd name="connsiteY868" fmla="*/ 2419014 h 4125054"/>
                <a:gd name="connsiteX869" fmla="*/ 3539399 w 5050220"/>
                <a:gd name="connsiteY869" fmla="*/ 2410526 h 4125054"/>
                <a:gd name="connsiteX870" fmla="*/ 3581838 w 5050220"/>
                <a:gd name="connsiteY870" fmla="*/ 2368087 h 4125054"/>
                <a:gd name="connsiteX871" fmla="*/ 3513935 w 5050220"/>
                <a:gd name="connsiteY871" fmla="*/ 2402038 h 4125054"/>
                <a:gd name="connsiteX872" fmla="*/ 3505448 w 5050220"/>
                <a:gd name="connsiteY872" fmla="*/ 2385063 h 4125054"/>
                <a:gd name="connsiteX873" fmla="*/ 3522423 w 5050220"/>
                <a:gd name="connsiteY873" fmla="*/ 2359599 h 4125054"/>
                <a:gd name="connsiteX874" fmla="*/ 3564862 w 5050220"/>
                <a:gd name="connsiteY874" fmla="*/ 3624277 h 4125054"/>
                <a:gd name="connsiteX875" fmla="*/ 3556374 w 5050220"/>
                <a:gd name="connsiteY875" fmla="*/ 3598813 h 4125054"/>
                <a:gd name="connsiteX876" fmla="*/ 3573350 w 5050220"/>
                <a:gd name="connsiteY876" fmla="*/ 3581838 h 4125054"/>
                <a:gd name="connsiteX877" fmla="*/ 3573350 w 5050220"/>
                <a:gd name="connsiteY877" fmla="*/ 3547887 h 4125054"/>
                <a:gd name="connsiteX878" fmla="*/ 3590325 w 5050220"/>
                <a:gd name="connsiteY878" fmla="*/ 3530911 h 4125054"/>
                <a:gd name="connsiteX879" fmla="*/ 3581838 w 5050220"/>
                <a:gd name="connsiteY879" fmla="*/ 3522423 h 4125054"/>
                <a:gd name="connsiteX880" fmla="*/ 3598813 w 5050220"/>
                <a:gd name="connsiteY880" fmla="*/ 3522423 h 4125054"/>
                <a:gd name="connsiteX881" fmla="*/ 3615789 w 5050220"/>
                <a:gd name="connsiteY881" fmla="*/ 3505448 h 4125054"/>
                <a:gd name="connsiteX882" fmla="*/ 3607301 w 5050220"/>
                <a:gd name="connsiteY882" fmla="*/ 3479985 h 4125054"/>
                <a:gd name="connsiteX883" fmla="*/ 3624276 w 5050220"/>
                <a:gd name="connsiteY883" fmla="*/ 3463009 h 4125054"/>
                <a:gd name="connsiteX884" fmla="*/ 3632764 w 5050220"/>
                <a:gd name="connsiteY884" fmla="*/ 3471497 h 4125054"/>
                <a:gd name="connsiteX885" fmla="*/ 3624276 w 5050220"/>
                <a:gd name="connsiteY885" fmla="*/ 3412082 h 4125054"/>
                <a:gd name="connsiteX886" fmla="*/ 3683691 w 5050220"/>
                <a:gd name="connsiteY886" fmla="*/ 3378131 h 4125054"/>
                <a:gd name="connsiteX887" fmla="*/ 3683691 w 5050220"/>
                <a:gd name="connsiteY887" fmla="*/ 3344180 h 4125054"/>
                <a:gd name="connsiteX888" fmla="*/ 3666715 w 5050220"/>
                <a:gd name="connsiteY888" fmla="*/ 3344180 h 4125054"/>
                <a:gd name="connsiteX889" fmla="*/ 3666715 w 5050220"/>
                <a:gd name="connsiteY889" fmla="*/ 3327205 h 4125054"/>
                <a:gd name="connsiteX890" fmla="*/ 3675203 w 5050220"/>
                <a:gd name="connsiteY890" fmla="*/ 3335693 h 4125054"/>
                <a:gd name="connsiteX891" fmla="*/ 3717642 w 5050220"/>
                <a:gd name="connsiteY891" fmla="*/ 3293254 h 4125054"/>
                <a:gd name="connsiteX892" fmla="*/ 3743105 w 5050220"/>
                <a:gd name="connsiteY892" fmla="*/ 3318717 h 4125054"/>
                <a:gd name="connsiteX893" fmla="*/ 3743105 w 5050220"/>
                <a:gd name="connsiteY893" fmla="*/ 3301741 h 4125054"/>
                <a:gd name="connsiteX894" fmla="*/ 3794032 w 5050220"/>
                <a:gd name="connsiteY894" fmla="*/ 3284766 h 4125054"/>
                <a:gd name="connsiteX895" fmla="*/ 3802519 w 5050220"/>
                <a:gd name="connsiteY895" fmla="*/ 3259303 h 4125054"/>
                <a:gd name="connsiteX896" fmla="*/ 3683691 w 5050220"/>
                <a:gd name="connsiteY896" fmla="*/ 3768569 h 4125054"/>
                <a:gd name="connsiteX897" fmla="*/ 3658227 w 5050220"/>
                <a:gd name="connsiteY897" fmla="*/ 3709154 h 4125054"/>
                <a:gd name="connsiteX898" fmla="*/ 3658227 w 5050220"/>
                <a:gd name="connsiteY898" fmla="*/ 3675203 h 4125054"/>
                <a:gd name="connsiteX899" fmla="*/ 3641252 w 5050220"/>
                <a:gd name="connsiteY899" fmla="*/ 3658228 h 4125054"/>
                <a:gd name="connsiteX900" fmla="*/ 3649740 w 5050220"/>
                <a:gd name="connsiteY900" fmla="*/ 3649740 h 4125054"/>
                <a:gd name="connsiteX901" fmla="*/ 3624276 w 5050220"/>
                <a:gd name="connsiteY901" fmla="*/ 3658228 h 4125054"/>
                <a:gd name="connsiteX902" fmla="*/ 3607301 w 5050220"/>
                <a:gd name="connsiteY902" fmla="*/ 3641252 h 4125054"/>
                <a:gd name="connsiteX903" fmla="*/ 3615789 w 5050220"/>
                <a:gd name="connsiteY903" fmla="*/ 3632764 h 4125054"/>
                <a:gd name="connsiteX904" fmla="*/ 3590325 w 5050220"/>
                <a:gd name="connsiteY904" fmla="*/ 3641252 h 4125054"/>
                <a:gd name="connsiteX905" fmla="*/ 3598813 w 5050220"/>
                <a:gd name="connsiteY905" fmla="*/ 3632764 h 4125054"/>
                <a:gd name="connsiteX906" fmla="*/ 3564862 w 5050220"/>
                <a:gd name="connsiteY906" fmla="*/ 3624277 h 4125054"/>
                <a:gd name="connsiteX907" fmla="*/ 3785544 w 5050220"/>
                <a:gd name="connsiteY907" fmla="*/ 3140474 h 4125054"/>
                <a:gd name="connsiteX908" fmla="*/ 3768568 w 5050220"/>
                <a:gd name="connsiteY908" fmla="*/ 3123498 h 4125054"/>
                <a:gd name="connsiteX909" fmla="*/ 3734617 w 5050220"/>
                <a:gd name="connsiteY909" fmla="*/ 3123498 h 4125054"/>
                <a:gd name="connsiteX910" fmla="*/ 3692178 w 5050220"/>
                <a:gd name="connsiteY910" fmla="*/ 3081060 h 4125054"/>
                <a:gd name="connsiteX911" fmla="*/ 3675203 w 5050220"/>
                <a:gd name="connsiteY911" fmla="*/ 3098035 h 4125054"/>
                <a:gd name="connsiteX912" fmla="*/ 3683691 w 5050220"/>
                <a:gd name="connsiteY912" fmla="*/ 3106523 h 4125054"/>
                <a:gd name="connsiteX913" fmla="*/ 3649740 w 5050220"/>
                <a:gd name="connsiteY913" fmla="*/ 3123498 h 4125054"/>
                <a:gd name="connsiteX914" fmla="*/ 3632764 w 5050220"/>
                <a:gd name="connsiteY914" fmla="*/ 3106523 h 4125054"/>
                <a:gd name="connsiteX915" fmla="*/ 3658227 w 5050220"/>
                <a:gd name="connsiteY915" fmla="*/ 3081060 h 4125054"/>
                <a:gd name="connsiteX916" fmla="*/ 3641252 w 5050220"/>
                <a:gd name="connsiteY916" fmla="*/ 3064084 h 4125054"/>
                <a:gd name="connsiteX917" fmla="*/ 3598813 w 5050220"/>
                <a:gd name="connsiteY917" fmla="*/ 3098035 h 4125054"/>
                <a:gd name="connsiteX918" fmla="*/ 3581838 w 5050220"/>
                <a:gd name="connsiteY918" fmla="*/ 3089547 h 4125054"/>
                <a:gd name="connsiteX919" fmla="*/ 3607301 w 5050220"/>
                <a:gd name="connsiteY919" fmla="*/ 2537842 h 4125054"/>
                <a:gd name="connsiteX920" fmla="*/ 3590325 w 5050220"/>
                <a:gd name="connsiteY920" fmla="*/ 2546330 h 4125054"/>
                <a:gd name="connsiteX921" fmla="*/ 3887397 w 5050220"/>
                <a:gd name="connsiteY921" fmla="*/ 2495404 h 4125054"/>
                <a:gd name="connsiteX922" fmla="*/ 3853446 w 5050220"/>
                <a:gd name="connsiteY922" fmla="*/ 2495404 h 4125054"/>
                <a:gd name="connsiteX923" fmla="*/ 3844958 w 5050220"/>
                <a:gd name="connsiteY923" fmla="*/ 2520867 h 4125054"/>
                <a:gd name="connsiteX924" fmla="*/ 3827983 w 5050220"/>
                <a:gd name="connsiteY924" fmla="*/ 2537842 h 4125054"/>
                <a:gd name="connsiteX925" fmla="*/ 3819495 w 5050220"/>
                <a:gd name="connsiteY925" fmla="*/ 2529355 h 4125054"/>
                <a:gd name="connsiteX926" fmla="*/ 3794032 w 5050220"/>
                <a:gd name="connsiteY926" fmla="*/ 2571793 h 4125054"/>
                <a:gd name="connsiteX927" fmla="*/ 3777056 w 5050220"/>
                <a:gd name="connsiteY927" fmla="*/ 2571793 h 4125054"/>
                <a:gd name="connsiteX928" fmla="*/ 3777056 w 5050220"/>
                <a:gd name="connsiteY928" fmla="*/ 2537842 h 4125054"/>
                <a:gd name="connsiteX929" fmla="*/ 3743105 w 5050220"/>
                <a:gd name="connsiteY929" fmla="*/ 2537842 h 4125054"/>
                <a:gd name="connsiteX930" fmla="*/ 3743105 w 5050220"/>
                <a:gd name="connsiteY930" fmla="*/ 2554818 h 4125054"/>
                <a:gd name="connsiteX931" fmla="*/ 3717642 w 5050220"/>
                <a:gd name="connsiteY931" fmla="*/ 2563306 h 4125054"/>
                <a:gd name="connsiteX932" fmla="*/ 3700666 w 5050220"/>
                <a:gd name="connsiteY932" fmla="*/ 2546330 h 4125054"/>
                <a:gd name="connsiteX933" fmla="*/ 3683691 w 5050220"/>
                <a:gd name="connsiteY933" fmla="*/ 2563306 h 4125054"/>
                <a:gd name="connsiteX934" fmla="*/ 3658227 w 5050220"/>
                <a:gd name="connsiteY934" fmla="*/ 2503891 h 4125054"/>
                <a:gd name="connsiteX935" fmla="*/ 3615789 w 5050220"/>
                <a:gd name="connsiteY935" fmla="*/ 2512379 h 4125054"/>
                <a:gd name="connsiteX936" fmla="*/ 3607301 w 5050220"/>
                <a:gd name="connsiteY936" fmla="*/ 2537842 h 4125054"/>
                <a:gd name="connsiteX937" fmla="*/ 3921348 w 5050220"/>
                <a:gd name="connsiteY937" fmla="*/ 2945255 h 4125054"/>
                <a:gd name="connsiteX938" fmla="*/ 3887397 w 5050220"/>
                <a:gd name="connsiteY938" fmla="*/ 2928280 h 4125054"/>
                <a:gd name="connsiteX939" fmla="*/ 3844958 w 5050220"/>
                <a:gd name="connsiteY939" fmla="*/ 2936767 h 4125054"/>
                <a:gd name="connsiteX940" fmla="*/ 3836471 w 5050220"/>
                <a:gd name="connsiteY940" fmla="*/ 2928280 h 4125054"/>
                <a:gd name="connsiteX941" fmla="*/ 3853446 w 5050220"/>
                <a:gd name="connsiteY941" fmla="*/ 2902816 h 4125054"/>
                <a:gd name="connsiteX942" fmla="*/ 3819495 w 5050220"/>
                <a:gd name="connsiteY942" fmla="*/ 2868865 h 4125054"/>
                <a:gd name="connsiteX943" fmla="*/ 3811007 w 5050220"/>
                <a:gd name="connsiteY943" fmla="*/ 2877353 h 4125054"/>
                <a:gd name="connsiteX944" fmla="*/ 3802519 w 5050220"/>
                <a:gd name="connsiteY944" fmla="*/ 2851890 h 4125054"/>
                <a:gd name="connsiteX945" fmla="*/ 3802519 w 5050220"/>
                <a:gd name="connsiteY945" fmla="*/ 2834914 h 4125054"/>
                <a:gd name="connsiteX946" fmla="*/ 3827983 w 5050220"/>
                <a:gd name="connsiteY946" fmla="*/ 2826426 h 4125054"/>
                <a:gd name="connsiteX947" fmla="*/ 3836471 w 5050220"/>
                <a:gd name="connsiteY947" fmla="*/ 2800963 h 4125054"/>
                <a:gd name="connsiteX948" fmla="*/ 3819495 w 5050220"/>
                <a:gd name="connsiteY948" fmla="*/ 2783988 h 4125054"/>
                <a:gd name="connsiteX949" fmla="*/ 3827983 w 5050220"/>
                <a:gd name="connsiteY949" fmla="*/ 2775500 h 4125054"/>
                <a:gd name="connsiteX950" fmla="*/ 3870422 w 5050220"/>
                <a:gd name="connsiteY950" fmla="*/ 2792475 h 4125054"/>
                <a:gd name="connsiteX951" fmla="*/ 3878909 w 5050220"/>
                <a:gd name="connsiteY951" fmla="*/ 2750037 h 4125054"/>
                <a:gd name="connsiteX952" fmla="*/ 3853446 w 5050220"/>
                <a:gd name="connsiteY952" fmla="*/ 2733061 h 4125054"/>
                <a:gd name="connsiteX953" fmla="*/ 3836471 w 5050220"/>
                <a:gd name="connsiteY953" fmla="*/ 2767012 h 4125054"/>
                <a:gd name="connsiteX954" fmla="*/ 3802519 w 5050220"/>
                <a:gd name="connsiteY954" fmla="*/ 2767012 h 4125054"/>
                <a:gd name="connsiteX955" fmla="*/ 3785544 w 5050220"/>
                <a:gd name="connsiteY955" fmla="*/ 2750037 h 4125054"/>
                <a:gd name="connsiteX956" fmla="*/ 3785544 w 5050220"/>
                <a:gd name="connsiteY956" fmla="*/ 2716086 h 4125054"/>
                <a:gd name="connsiteX957" fmla="*/ 3760081 w 5050220"/>
                <a:gd name="connsiteY957" fmla="*/ 2707598 h 4125054"/>
                <a:gd name="connsiteX958" fmla="*/ 3785544 w 5050220"/>
                <a:gd name="connsiteY958" fmla="*/ 2648183 h 4125054"/>
                <a:gd name="connsiteX959" fmla="*/ 3734617 w 5050220"/>
                <a:gd name="connsiteY959" fmla="*/ 2648183 h 4125054"/>
                <a:gd name="connsiteX960" fmla="*/ 3734617 w 5050220"/>
                <a:gd name="connsiteY960" fmla="*/ 2614232 h 4125054"/>
                <a:gd name="connsiteX961" fmla="*/ 3683691 w 5050220"/>
                <a:gd name="connsiteY961" fmla="*/ 2605745 h 4125054"/>
                <a:gd name="connsiteX962" fmla="*/ 3649740 w 5050220"/>
                <a:gd name="connsiteY962" fmla="*/ 2563306 h 4125054"/>
                <a:gd name="connsiteX963" fmla="*/ 3632764 w 5050220"/>
                <a:gd name="connsiteY963" fmla="*/ 2563306 h 4125054"/>
                <a:gd name="connsiteX964" fmla="*/ 3607301 w 5050220"/>
                <a:gd name="connsiteY964" fmla="*/ 2537842 h 4125054"/>
                <a:gd name="connsiteX965" fmla="*/ 3709154 w 5050220"/>
                <a:gd name="connsiteY965" fmla="*/ 1858821 h 4125054"/>
                <a:gd name="connsiteX966" fmla="*/ 3692178 w 5050220"/>
                <a:gd name="connsiteY966" fmla="*/ 1841845 h 4125054"/>
                <a:gd name="connsiteX967" fmla="*/ 3709154 w 5050220"/>
                <a:gd name="connsiteY967" fmla="*/ 1807894 h 4125054"/>
                <a:gd name="connsiteX968" fmla="*/ 3666715 w 5050220"/>
                <a:gd name="connsiteY968" fmla="*/ 1799407 h 4125054"/>
                <a:gd name="connsiteX969" fmla="*/ 3641252 w 5050220"/>
                <a:gd name="connsiteY969" fmla="*/ 1773943 h 4125054"/>
                <a:gd name="connsiteX970" fmla="*/ 3641252 w 5050220"/>
                <a:gd name="connsiteY970" fmla="*/ 1756968 h 4125054"/>
                <a:gd name="connsiteX971" fmla="*/ 3607301 w 5050220"/>
                <a:gd name="connsiteY971" fmla="*/ 1773943 h 4125054"/>
                <a:gd name="connsiteX972" fmla="*/ 3615789 w 5050220"/>
                <a:gd name="connsiteY972" fmla="*/ 1790919 h 4125054"/>
                <a:gd name="connsiteX973" fmla="*/ 3547886 w 5050220"/>
                <a:gd name="connsiteY973" fmla="*/ 1824870 h 4125054"/>
                <a:gd name="connsiteX974" fmla="*/ 3564862 w 5050220"/>
                <a:gd name="connsiteY974" fmla="*/ 1867309 h 4125054"/>
                <a:gd name="connsiteX975" fmla="*/ 3513935 w 5050220"/>
                <a:gd name="connsiteY975" fmla="*/ 1892772 h 4125054"/>
                <a:gd name="connsiteX976" fmla="*/ 3530911 w 5050220"/>
                <a:gd name="connsiteY976" fmla="*/ 1909748 h 4125054"/>
                <a:gd name="connsiteX977" fmla="*/ 3522423 w 5050220"/>
                <a:gd name="connsiteY977" fmla="*/ 1935211 h 4125054"/>
                <a:gd name="connsiteX978" fmla="*/ 3556374 w 5050220"/>
                <a:gd name="connsiteY978" fmla="*/ 1952186 h 4125054"/>
                <a:gd name="connsiteX979" fmla="*/ 3598813 w 5050220"/>
                <a:gd name="connsiteY979" fmla="*/ 1943699 h 4125054"/>
                <a:gd name="connsiteX980" fmla="*/ 3598813 w 5050220"/>
                <a:gd name="connsiteY980" fmla="*/ 1960674 h 4125054"/>
                <a:gd name="connsiteX981" fmla="*/ 3615789 w 5050220"/>
                <a:gd name="connsiteY981" fmla="*/ 1960674 h 4125054"/>
                <a:gd name="connsiteX982" fmla="*/ 3607301 w 5050220"/>
                <a:gd name="connsiteY982" fmla="*/ 1952186 h 4125054"/>
                <a:gd name="connsiteX983" fmla="*/ 3624276 w 5050220"/>
                <a:gd name="connsiteY983" fmla="*/ 1935211 h 4125054"/>
                <a:gd name="connsiteX984" fmla="*/ 3649740 w 5050220"/>
                <a:gd name="connsiteY984" fmla="*/ 1935211 h 4125054"/>
                <a:gd name="connsiteX985" fmla="*/ 3726130 w 5050220"/>
                <a:gd name="connsiteY985" fmla="*/ 2062527 h 4125054"/>
                <a:gd name="connsiteX986" fmla="*/ 3700666 w 5050220"/>
                <a:gd name="connsiteY986" fmla="*/ 2071015 h 4125054"/>
                <a:gd name="connsiteX987" fmla="*/ 3641252 w 5050220"/>
                <a:gd name="connsiteY987" fmla="*/ 2045552 h 4125054"/>
                <a:gd name="connsiteX988" fmla="*/ 3641252 w 5050220"/>
                <a:gd name="connsiteY988" fmla="*/ 2011601 h 4125054"/>
                <a:gd name="connsiteX989" fmla="*/ 3658227 w 5050220"/>
                <a:gd name="connsiteY989" fmla="*/ 2011601 h 4125054"/>
                <a:gd name="connsiteX990" fmla="*/ 3649740 w 5050220"/>
                <a:gd name="connsiteY990" fmla="*/ 1935211 h 4125054"/>
                <a:gd name="connsiteX991" fmla="*/ 3658227 w 5050220"/>
                <a:gd name="connsiteY991" fmla="*/ 1926723 h 4125054"/>
                <a:gd name="connsiteX992" fmla="*/ 3649740 w 5050220"/>
                <a:gd name="connsiteY992" fmla="*/ 1935211 h 4125054"/>
                <a:gd name="connsiteX993" fmla="*/ 3658227 w 5050220"/>
                <a:gd name="connsiteY993" fmla="*/ 1926723 h 4125054"/>
                <a:gd name="connsiteX994" fmla="*/ 3683691 w 5050220"/>
                <a:gd name="connsiteY994" fmla="*/ 1935211 h 4125054"/>
                <a:gd name="connsiteX995" fmla="*/ 3692178 w 5050220"/>
                <a:gd name="connsiteY995" fmla="*/ 1875797 h 4125054"/>
                <a:gd name="connsiteX996" fmla="*/ 3692178 w 5050220"/>
                <a:gd name="connsiteY996" fmla="*/ 1875797 h 4125054"/>
                <a:gd name="connsiteX997" fmla="*/ 3641252 w 5050220"/>
                <a:gd name="connsiteY997" fmla="*/ 1892772 h 4125054"/>
                <a:gd name="connsiteX998" fmla="*/ 3666715 w 5050220"/>
                <a:gd name="connsiteY998" fmla="*/ 1918235 h 4125054"/>
                <a:gd name="connsiteX999" fmla="*/ 3658227 w 5050220"/>
                <a:gd name="connsiteY999" fmla="*/ 1926723 h 4125054"/>
                <a:gd name="connsiteX1000" fmla="*/ 3683691 w 5050220"/>
                <a:gd name="connsiteY1000" fmla="*/ 3768569 h 4125054"/>
                <a:gd name="connsiteX1001" fmla="*/ 3692178 w 5050220"/>
                <a:gd name="connsiteY1001" fmla="*/ 3777056 h 4125054"/>
                <a:gd name="connsiteX1002" fmla="*/ 3709154 w 5050220"/>
                <a:gd name="connsiteY1002" fmla="*/ 1858821 h 4125054"/>
                <a:gd name="connsiteX1003" fmla="*/ 3692178 w 5050220"/>
                <a:gd name="connsiteY1003" fmla="*/ 1875797 h 4125054"/>
                <a:gd name="connsiteX1004" fmla="*/ 3700666 w 5050220"/>
                <a:gd name="connsiteY1004" fmla="*/ 3785544 h 4125054"/>
                <a:gd name="connsiteX1005" fmla="*/ 3709154 w 5050220"/>
                <a:gd name="connsiteY1005" fmla="*/ 3794032 h 4125054"/>
                <a:gd name="connsiteX1006" fmla="*/ 3709154 w 5050220"/>
                <a:gd name="connsiteY1006" fmla="*/ 1858821 h 4125054"/>
                <a:gd name="connsiteX1007" fmla="*/ 3743105 w 5050220"/>
                <a:gd name="connsiteY1007" fmla="*/ 1875797 h 4125054"/>
                <a:gd name="connsiteX1008" fmla="*/ 3743105 w 5050220"/>
                <a:gd name="connsiteY1008" fmla="*/ 1892772 h 4125054"/>
                <a:gd name="connsiteX1009" fmla="*/ 3726130 w 5050220"/>
                <a:gd name="connsiteY1009" fmla="*/ 1892772 h 4125054"/>
                <a:gd name="connsiteX1010" fmla="*/ 3717642 w 5050220"/>
                <a:gd name="connsiteY1010" fmla="*/ 1918235 h 4125054"/>
                <a:gd name="connsiteX1011" fmla="*/ 3734617 w 5050220"/>
                <a:gd name="connsiteY1011" fmla="*/ 1952186 h 4125054"/>
                <a:gd name="connsiteX1012" fmla="*/ 3760081 w 5050220"/>
                <a:gd name="connsiteY1012" fmla="*/ 1943699 h 4125054"/>
                <a:gd name="connsiteX1013" fmla="*/ 3751593 w 5050220"/>
                <a:gd name="connsiteY1013" fmla="*/ 1969162 h 4125054"/>
                <a:gd name="connsiteX1014" fmla="*/ 3768568 w 5050220"/>
                <a:gd name="connsiteY1014" fmla="*/ 1986138 h 4125054"/>
                <a:gd name="connsiteX1015" fmla="*/ 3785544 w 5050220"/>
                <a:gd name="connsiteY1015" fmla="*/ 3140474 h 4125054"/>
                <a:gd name="connsiteX1016" fmla="*/ 3853446 w 5050220"/>
                <a:gd name="connsiteY1016" fmla="*/ 3081060 h 4125054"/>
                <a:gd name="connsiteX1017" fmla="*/ 3853446 w 5050220"/>
                <a:gd name="connsiteY1017" fmla="*/ 3030133 h 4125054"/>
                <a:gd name="connsiteX1018" fmla="*/ 3904373 w 5050220"/>
                <a:gd name="connsiteY1018" fmla="*/ 3030133 h 4125054"/>
                <a:gd name="connsiteX1019" fmla="*/ 3887397 w 5050220"/>
                <a:gd name="connsiteY1019" fmla="*/ 3013157 h 4125054"/>
                <a:gd name="connsiteX1020" fmla="*/ 3921348 w 5050220"/>
                <a:gd name="connsiteY1020" fmla="*/ 2979206 h 4125054"/>
                <a:gd name="connsiteX1021" fmla="*/ 3921348 w 5050220"/>
                <a:gd name="connsiteY1021" fmla="*/ 2945255 h 4125054"/>
                <a:gd name="connsiteX1022" fmla="*/ 3785544 w 5050220"/>
                <a:gd name="connsiteY1022" fmla="*/ 3140474 h 4125054"/>
                <a:gd name="connsiteX1023" fmla="*/ 3768568 w 5050220"/>
                <a:gd name="connsiteY1023" fmla="*/ 3174425 h 4125054"/>
                <a:gd name="connsiteX1024" fmla="*/ 3802519 w 5050220"/>
                <a:gd name="connsiteY1024" fmla="*/ 3208376 h 4125054"/>
                <a:gd name="connsiteX1025" fmla="*/ 3802519 w 5050220"/>
                <a:gd name="connsiteY1025" fmla="*/ 3259303 h 4125054"/>
                <a:gd name="connsiteX1026" fmla="*/ 4006226 w 5050220"/>
                <a:gd name="connsiteY1026" fmla="*/ 3386619 h 4125054"/>
                <a:gd name="connsiteX1027" fmla="*/ 3972275 w 5050220"/>
                <a:gd name="connsiteY1027" fmla="*/ 3352668 h 4125054"/>
                <a:gd name="connsiteX1028" fmla="*/ 3938324 w 5050220"/>
                <a:gd name="connsiteY1028" fmla="*/ 3369644 h 4125054"/>
                <a:gd name="connsiteX1029" fmla="*/ 3912860 w 5050220"/>
                <a:gd name="connsiteY1029" fmla="*/ 3327205 h 4125054"/>
                <a:gd name="connsiteX1030" fmla="*/ 3887397 w 5050220"/>
                <a:gd name="connsiteY1030" fmla="*/ 3352668 h 4125054"/>
                <a:gd name="connsiteX1031" fmla="*/ 3853446 w 5050220"/>
                <a:gd name="connsiteY1031" fmla="*/ 3352668 h 4125054"/>
                <a:gd name="connsiteX1032" fmla="*/ 3853446 w 5050220"/>
                <a:gd name="connsiteY1032" fmla="*/ 3318717 h 4125054"/>
                <a:gd name="connsiteX1033" fmla="*/ 3836471 w 5050220"/>
                <a:gd name="connsiteY1033" fmla="*/ 3301741 h 4125054"/>
                <a:gd name="connsiteX1034" fmla="*/ 3844958 w 5050220"/>
                <a:gd name="connsiteY1034" fmla="*/ 3276278 h 4125054"/>
                <a:gd name="connsiteX1035" fmla="*/ 3827983 w 5050220"/>
                <a:gd name="connsiteY1035" fmla="*/ 3259303 h 4125054"/>
                <a:gd name="connsiteX1036" fmla="*/ 3802519 w 5050220"/>
                <a:gd name="connsiteY1036" fmla="*/ 3259303 h 4125054"/>
                <a:gd name="connsiteX1037" fmla="*/ 3887397 w 5050220"/>
                <a:gd name="connsiteY1037" fmla="*/ 1723017 h 4125054"/>
                <a:gd name="connsiteX1038" fmla="*/ 3904373 w 5050220"/>
                <a:gd name="connsiteY1038" fmla="*/ 1697553 h 4125054"/>
                <a:gd name="connsiteX1039" fmla="*/ 3887397 w 5050220"/>
                <a:gd name="connsiteY1039" fmla="*/ 1680578 h 4125054"/>
                <a:gd name="connsiteX1040" fmla="*/ 3887397 w 5050220"/>
                <a:gd name="connsiteY1040" fmla="*/ 1595700 h 4125054"/>
                <a:gd name="connsiteX1041" fmla="*/ 3912860 w 5050220"/>
                <a:gd name="connsiteY1041" fmla="*/ 1587212 h 4125054"/>
                <a:gd name="connsiteX1042" fmla="*/ 3946811 w 5050220"/>
                <a:gd name="connsiteY1042" fmla="*/ 1604188 h 4125054"/>
                <a:gd name="connsiteX1043" fmla="*/ 3955299 w 5050220"/>
                <a:gd name="connsiteY1043" fmla="*/ 1655115 h 4125054"/>
                <a:gd name="connsiteX1044" fmla="*/ 3972275 w 5050220"/>
                <a:gd name="connsiteY1044" fmla="*/ 1672090 h 4125054"/>
                <a:gd name="connsiteX1045" fmla="*/ 3972275 w 5050220"/>
                <a:gd name="connsiteY1045" fmla="*/ 1655115 h 4125054"/>
                <a:gd name="connsiteX1046" fmla="*/ 4023201 w 5050220"/>
                <a:gd name="connsiteY1046" fmla="*/ 1604188 h 4125054"/>
                <a:gd name="connsiteX1047" fmla="*/ 4057152 w 5050220"/>
                <a:gd name="connsiteY1047" fmla="*/ 1604188 h 4125054"/>
                <a:gd name="connsiteX1048" fmla="*/ 4091104 w 5050220"/>
                <a:gd name="connsiteY1048" fmla="*/ 1570237 h 4125054"/>
                <a:gd name="connsiteX1049" fmla="*/ 4116567 w 5050220"/>
                <a:gd name="connsiteY1049" fmla="*/ 1578725 h 4125054"/>
                <a:gd name="connsiteX1050" fmla="*/ 4159006 w 5050220"/>
                <a:gd name="connsiteY1050" fmla="*/ 1536286 h 4125054"/>
                <a:gd name="connsiteX1051" fmla="*/ 4184469 w 5050220"/>
                <a:gd name="connsiteY1051" fmla="*/ 1544774 h 4125054"/>
                <a:gd name="connsiteX1052" fmla="*/ 4192957 w 5050220"/>
                <a:gd name="connsiteY1052" fmla="*/ 1519310 h 4125054"/>
                <a:gd name="connsiteX1053" fmla="*/ 4209932 w 5050220"/>
                <a:gd name="connsiteY1053" fmla="*/ 1536286 h 4125054"/>
                <a:gd name="connsiteX1054" fmla="*/ 4269347 w 5050220"/>
                <a:gd name="connsiteY1054" fmla="*/ 1527798 h 4125054"/>
                <a:gd name="connsiteX1055" fmla="*/ 4260859 w 5050220"/>
                <a:gd name="connsiteY1055" fmla="*/ 1519310 h 4125054"/>
                <a:gd name="connsiteX1056" fmla="*/ 4277834 w 5050220"/>
                <a:gd name="connsiteY1056" fmla="*/ 1502335 h 4125054"/>
                <a:gd name="connsiteX1057" fmla="*/ 4311786 w 5050220"/>
                <a:gd name="connsiteY1057" fmla="*/ 1493847 h 4125054"/>
                <a:gd name="connsiteX1058" fmla="*/ 4311786 w 5050220"/>
                <a:gd name="connsiteY1058" fmla="*/ 1451408 h 4125054"/>
                <a:gd name="connsiteX1059" fmla="*/ 3946811 w 5050220"/>
                <a:gd name="connsiteY1059" fmla="*/ 1892772 h 4125054"/>
                <a:gd name="connsiteX1060" fmla="*/ 3929836 w 5050220"/>
                <a:gd name="connsiteY1060" fmla="*/ 1875797 h 4125054"/>
                <a:gd name="connsiteX1061" fmla="*/ 3921348 w 5050220"/>
                <a:gd name="connsiteY1061" fmla="*/ 1833358 h 4125054"/>
                <a:gd name="connsiteX1062" fmla="*/ 3878909 w 5050220"/>
                <a:gd name="connsiteY1062" fmla="*/ 1816382 h 4125054"/>
                <a:gd name="connsiteX1063" fmla="*/ 3878909 w 5050220"/>
                <a:gd name="connsiteY1063" fmla="*/ 1799407 h 4125054"/>
                <a:gd name="connsiteX1064" fmla="*/ 3870422 w 5050220"/>
                <a:gd name="connsiteY1064" fmla="*/ 1807894 h 4125054"/>
                <a:gd name="connsiteX1065" fmla="*/ 3844958 w 5050220"/>
                <a:gd name="connsiteY1065" fmla="*/ 1782431 h 4125054"/>
                <a:gd name="connsiteX1066" fmla="*/ 3887397 w 5050220"/>
                <a:gd name="connsiteY1066" fmla="*/ 1723017 h 4125054"/>
                <a:gd name="connsiteX1067" fmla="*/ 4048665 w 5050220"/>
                <a:gd name="connsiteY1067" fmla="*/ 2953743 h 4125054"/>
                <a:gd name="connsiteX1068" fmla="*/ 4023201 w 5050220"/>
                <a:gd name="connsiteY1068" fmla="*/ 2962231 h 4125054"/>
                <a:gd name="connsiteX1069" fmla="*/ 4023201 w 5050220"/>
                <a:gd name="connsiteY1069" fmla="*/ 2979206 h 4125054"/>
                <a:gd name="connsiteX1070" fmla="*/ 4006226 w 5050220"/>
                <a:gd name="connsiteY1070" fmla="*/ 2987694 h 4125054"/>
                <a:gd name="connsiteX1071" fmla="*/ 3989250 w 5050220"/>
                <a:gd name="connsiteY1071" fmla="*/ 2970719 h 4125054"/>
                <a:gd name="connsiteX1072" fmla="*/ 3997738 w 5050220"/>
                <a:gd name="connsiteY1072" fmla="*/ 2962231 h 4125054"/>
                <a:gd name="connsiteX1073" fmla="*/ 3972275 w 5050220"/>
                <a:gd name="connsiteY1073" fmla="*/ 2970719 h 4125054"/>
                <a:gd name="connsiteX1074" fmla="*/ 3938324 w 5050220"/>
                <a:gd name="connsiteY1074" fmla="*/ 2936767 h 4125054"/>
                <a:gd name="connsiteX1075" fmla="*/ 3921348 w 5050220"/>
                <a:gd name="connsiteY1075" fmla="*/ 2945255 h 4125054"/>
                <a:gd name="connsiteX1076" fmla="*/ 4023201 w 5050220"/>
                <a:gd name="connsiteY1076" fmla="*/ 3395107 h 4125054"/>
                <a:gd name="connsiteX1077" fmla="*/ 4031689 w 5050220"/>
                <a:gd name="connsiteY1077" fmla="*/ 3403595 h 4125054"/>
                <a:gd name="connsiteX1078" fmla="*/ 4040177 w 5050220"/>
                <a:gd name="connsiteY1078" fmla="*/ 2087991 h 4125054"/>
                <a:gd name="connsiteX1079" fmla="*/ 4065640 w 5050220"/>
                <a:gd name="connsiteY1079" fmla="*/ 2087991 h 4125054"/>
                <a:gd name="connsiteX1080" fmla="*/ 4150518 w 5050220"/>
                <a:gd name="connsiteY1080" fmla="*/ 2885841 h 4125054"/>
                <a:gd name="connsiteX1081" fmla="*/ 4099591 w 5050220"/>
                <a:gd name="connsiteY1081" fmla="*/ 2877353 h 4125054"/>
                <a:gd name="connsiteX1082" fmla="*/ 4082616 w 5050220"/>
                <a:gd name="connsiteY1082" fmla="*/ 2860378 h 4125054"/>
                <a:gd name="connsiteX1083" fmla="*/ 4065640 w 5050220"/>
                <a:gd name="connsiteY1083" fmla="*/ 2877353 h 4125054"/>
                <a:gd name="connsiteX1084" fmla="*/ 4091104 w 5050220"/>
                <a:gd name="connsiteY1084" fmla="*/ 2894329 h 4125054"/>
                <a:gd name="connsiteX1085" fmla="*/ 4065640 w 5050220"/>
                <a:gd name="connsiteY1085" fmla="*/ 2919792 h 4125054"/>
                <a:gd name="connsiteX1086" fmla="*/ 4074128 w 5050220"/>
                <a:gd name="connsiteY1086" fmla="*/ 2928280 h 4125054"/>
                <a:gd name="connsiteX1087" fmla="*/ 4040177 w 5050220"/>
                <a:gd name="connsiteY1087" fmla="*/ 2945255 h 4125054"/>
                <a:gd name="connsiteX1088" fmla="*/ 4048665 w 5050220"/>
                <a:gd name="connsiteY1088" fmla="*/ 2953743 h 4125054"/>
                <a:gd name="connsiteX1089" fmla="*/ 4082616 w 5050220"/>
                <a:gd name="connsiteY1089" fmla="*/ 2996182 h 4125054"/>
                <a:gd name="connsiteX1090" fmla="*/ 4048665 w 5050220"/>
                <a:gd name="connsiteY1090" fmla="*/ 2953743 h 4125054"/>
                <a:gd name="connsiteX1091" fmla="*/ 4091104 w 5050220"/>
                <a:gd name="connsiteY1091" fmla="*/ 2996182 h 4125054"/>
                <a:gd name="connsiteX1092" fmla="*/ 4108079 w 5050220"/>
                <a:gd name="connsiteY1092" fmla="*/ 2996182 h 4125054"/>
                <a:gd name="connsiteX1093" fmla="*/ 4286322 w 5050220"/>
                <a:gd name="connsiteY1093" fmla="*/ 959118 h 4125054"/>
                <a:gd name="connsiteX1094" fmla="*/ 4277834 w 5050220"/>
                <a:gd name="connsiteY1094" fmla="*/ 984581 h 4125054"/>
                <a:gd name="connsiteX1095" fmla="*/ 4269347 w 5050220"/>
                <a:gd name="connsiteY1095" fmla="*/ 976093 h 4125054"/>
                <a:gd name="connsiteX1096" fmla="*/ 4260859 w 5050220"/>
                <a:gd name="connsiteY1096" fmla="*/ 993069 h 4125054"/>
                <a:gd name="connsiteX1097" fmla="*/ 4243883 w 5050220"/>
                <a:gd name="connsiteY1097" fmla="*/ 993069 h 4125054"/>
                <a:gd name="connsiteX1098" fmla="*/ 4226908 w 5050220"/>
                <a:gd name="connsiteY1098" fmla="*/ 959118 h 4125054"/>
                <a:gd name="connsiteX1099" fmla="*/ 4235396 w 5050220"/>
                <a:gd name="connsiteY1099" fmla="*/ 950630 h 4125054"/>
                <a:gd name="connsiteX1100" fmla="*/ 4209932 w 5050220"/>
                <a:gd name="connsiteY1100" fmla="*/ 942142 h 4125054"/>
                <a:gd name="connsiteX1101" fmla="*/ 4192957 w 5050220"/>
                <a:gd name="connsiteY1101" fmla="*/ 908191 h 4125054"/>
                <a:gd name="connsiteX1102" fmla="*/ 4362712 w 5050220"/>
                <a:gd name="connsiteY1102" fmla="*/ 738436 h 4125054"/>
                <a:gd name="connsiteX1103" fmla="*/ 4379688 w 5050220"/>
                <a:gd name="connsiteY1103" fmla="*/ 755411 h 4125054"/>
                <a:gd name="connsiteX1104" fmla="*/ 4371200 w 5050220"/>
                <a:gd name="connsiteY1104" fmla="*/ 763899 h 4125054"/>
                <a:gd name="connsiteX1105" fmla="*/ 4388175 w 5050220"/>
                <a:gd name="connsiteY1105" fmla="*/ 797850 h 4125054"/>
                <a:gd name="connsiteX1106" fmla="*/ 4396663 w 5050220"/>
                <a:gd name="connsiteY1106" fmla="*/ 789362 h 4125054"/>
                <a:gd name="connsiteX1107" fmla="*/ 4396663 w 5050220"/>
                <a:gd name="connsiteY1107" fmla="*/ 721460 h 4125054"/>
                <a:gd name="connsiteX1108" fmla="*/ 4422127 w 5050220"/>
                <a:gd name="connsiteY1108" fmla="*/ 645070 h 4125054"/>
                <a:gd name="connsiteX1109" fmla="*/ 4464565 w 5050220"/>
                <a:gd name="connsiteY1109" fmla="*/ 636583 h 4125054"/>
                <a:gd name="connsiteX1110" fmla="*/ 4464565 w 5050220"/>
                <a:gd name="connsiteY1110" fmla="*/ 500778 h 4125054"/>
                <a:gd name="connsiteX1111" fmla="*/ 4481541 w 5050220"/>
                <a:gd name="connsiteY1111" fmla="*/ 500778 h 4125054"/>
                <a:gd name="connsiteX1112" fmla="*/ 4473053 w 5050220"/>
                <a:gd name="connsiteY1112" fmla="*/ 492290 h 4125054"/>
                <a:gd name="connsiteX1113" fmla="*/ 4490029 w 5050220"/>
                <a:gd name="connsiteY1113" fmla="*/ 458339 h 4125054"/>
                <a:gd name="connsiteX1114" fmla="*/ 4523980 w 5050220"/>
                <a:gd name="connsiteY1114" fmla="*/ 432876 h 4125054"/>
                <a:gd name="connsiteX1115" fmla="*/ 4515492 w 5050220"/>
                <a:gd name="connsiteY1115" fmla="*/ 407413 h 4125054"/>
                <a:gd name="connsiteX1116" fmla="*/ 4540955 w 5050220"/>
                <a:gd name="connsiteY1116" fmla="*/ 381950 h 4125054"/>
                <a:gd name="connsiteX1117" fmla="*/ 4540955 w 5050220"/>
                <a:gd name="connsiteY1117" fmla="*/ 364974 h 4125054"/>
                <a:gd name="connsiteX1118" fmla="*/ 4490029 w 5050220"/>
                <a:gd name="connsiteY1118" fmla="*/ 288584 h 4125054"/>
                <a:gd name="connsiteX1119" fmla="*/ 4447590 w 5050220"/>
                <a:gd name="connsiteY1119" fmla="*/ 263121 h 4125054"/>
                <a:gd name="connsiteX1120" fmla="*/ 4447590 w 5050220"/>
                <a:gd name="connsiteY1120" fmla="*/ 280096 h 4125054"/>
                <a:gd name="connsiteX1121" fmla="*/ 4413639 w 5050220"/>
                <a:gd name="connsiteY1121" fmla="*/ 314047 h 4125054"/>
                <a:gd name="connsiteX1122" fmla="*/ 4388175 w 5050220"/>
                <a:gd name="connsiteY1122" fmla="*/ 305560 h 4125054"/>
                <a:gd name="connsiteX1123" fmla="*/ 4388175 w 5050220"/>
                <a:gd name="connsiteY1123" fmla="*/ 322535 h 4125054"/>
                <a:gd name="connsiteX1124" fmla="*/ 4337249 w 5050220"/>
                <a:gd name="connsiteY1124" fmla="*/ 322535 h 4125054"/>
                <a:gd name="connsiteX1125" fmla="*/ 4320273 w 5050220"/>
                <a:gd name="connsiteY1125" fmla="*/ 305560 h 4125054"/>
                <a:gd name="connsiteX1126" fmla="*/ 4277834 w 5050220"/>
                <a:gd name="connsiteY1126" fmla="*/ 331023 h 4125054"/>
                <a:gd name="connsiteX1127" fmla="*/ 4252371 w 5050220"/>
                <a:gd name="connsiteY1127" fmla="*/ 314047 h 4125054"/>
                <a:gd name="connsiteX1128" fmla="*/ 4243883 w 5050220"/>
                <a:gd name="connsiteY1128" fmla="*/ 322535 h 4125054"/>
                <a:gd name="connsiteX1129" fmla="*/ 4209932 w 5050220"/>
                <a:gd name="connsiteY1129" fmla="*/ 203706 h 4125054"/>
                <a:gd name="connsiteX1130" fmla="*/ 4226908 w 5050220"/>
                <a:gd name="connsiteY1130" fmla="*/ 169755 h 4125054"/>
                <a:gd name="connsiteX1131" fmla="*/ 4209932 w 5050220"/>
                <a:gd name="connsiteY1131" fmla="*/ 169755 h 4125054"/>
                <a:gd name="connsiteX1132" fmla="*/ 4167493 w 5050220"/>
                <a:gd name="connsiteY1132" fmla="*/ 127317 h 4125054"/>
                <a:gd name="connsiteX1133" fmla="*/ 4142030 w 5050220"/>
                <a:gd name="connsiteY1133" fmla="*/ 169755 h 4125054"/>
                <a:gd name="connsiteX1134" fmla="*/ 4074128 w 5050220"/>
                <a:gd name="connsiteY1134" fmla="*/ 110341 h 4125054"/>
                <a:gd name="connsiteX1135" fmla="*/ 4116567 w 5050220"/>
                <a:gd name="connsiteY1135" fmla="*/ 76390 h 4125054"/>
                <a:gd name="connsiteX1136" fmla="*/ 4133542 w 5050220"/>
                <a:gd name="connsiteY1136" fmla="*/ 42439 h 4125054"/>
                <a:gd name="connsiteX1137" fmla="*/ 4099591 w 5050220"/>
                <a:gd name="connsiteY1137" fmla="*/ 0 h 4125054"/>
                <a:gd name="connsiteX1138" fmla="*/ 4108079 w 5050220"/>
                <a:gd name="connsiteY1138" fmla="*/ 2996182 h 4125054"/>
                <a:gd name="connsiteX1139" fmla="*/ 4116567 w 5050220"/>
                <a:gd name="connsiteY1139" fmla="*/ 2996182 h 4125054"/>
                <a:gd name="connsiteX1140" fmla="*/ 4133542 w 5050220"/>
                <a:gd name="connsiteY1140" fmla="*/ 2987694 h 4125054"/>
                <a:gd name="connsiteX1141" fmla="*/ 4142030 w 5050220"/>
                <a:gd name="connsiteY1141" fmla="*/ 2987694 h 4125054"/>
                <a:gd name="connsiteX1142" fmla="*/ 4150518 w 5050220"/>
                <a:gd name="connsiteY1142" fmla="*/ 2979206 h 4125054"/>
                <a:gd name="connsiteX1143" fmla="*/ 4167493 w 5050220"/>
                <a:gd name="connsiteY1143" fmla="*/ 2979206 h 4125054"/>
                <a:gd name="connsiteX1144" fmla="*/ 4184469 w 5050220"/>
                <a:gd name="connsiteY1144" fmla="*/ 2970719 h 4125054"/>
                <a:gd name="connsiteX1145" fmla="*/ 4201445 w 5050220"/>
                <a:gd name="connsiteY1145" fmla="*/ 2970719 h 4125054"/>
                <a:gd name="connsiteX1146" fmla="*/ 4218420 w 5050220"/>
                <a:gd name="connsiteY1146" fmla="*/ 2970719 h 4125054"/>
                <a:gd name="connsiteX1147" fmla="*/ 4226908 w 5050220"/>
                <a:gd name="connsiteY1147" fmla="*/ 2962231 h 4125054"/>
                <a:gd name="connsiteX1148" fmla="*/ 5050221 w 5050220"/>
                <a:gd name="connsiteY1148" fmla="*/ 1434433 h 4125054"/>
                <a:gd name="connsiteX1149" fmla="*/ 5007782 w 5050220"/>
                <a:gd name="connsiteY1149" fmla="*/ 1442920 h 4125054"/>
                <a:gd name="connsiteX1150" fmla="*/ 4982319 w 5050220"/>
                <a:gd name="connsiteY1150" fmla="*/ 1417457 h 4125054"/>
                <a:gd name="connsiteX1151" fmla="*/ 4965344 w 5050220"/>
                <a:gd name="connsiteY1151" fmla="*/ 1417457 h 4125054"/>
                <a:gd name="connsiteX1152" fmla="*/ 4956856 w 5050220"/>
                <a:gd name="connsiteY1152" fmla="*/ 1375018 h 4125054"/>
                <a:gd name="connsiteX1153" fmla="*/ 4922905 w 5050220"/>
                <a:gd name="connsiteY1153" fmla="*/ 1391994 h 4125054"/>
                <a:gd name="connsiteX1154" fmla="*/ 4914417 w 5050220"/>
                <a:gd name="connsiteY1154" fmla="*/ 1366531 h 4125054"/>
                <a:gd name="connsiteX1155" fmla="*/ 4863490 w 5050220"/>
                <a:gd name="connsiteY1155" fmla="*/ 1400482 h 4125054"/>
                <a:gd name="connsiteX1156" fmla="*/ 4855003 w 5050220"/>
                <a:gd name="connsiteY1156" fmla="*/ 1391994 h 4125054"/>
                <a:gd name="connsiteX1157" fmla="*/ 4846515 w 5050220"/>
                <a:gd name="connsiteY1157" fmla="*/ 1417457 h 4125054"/>
                <a:gd name="connsiteX1158" fmla="*/ 4812564 w 5050220"/>
                <a:gd name="connsiteY1158" fmla="*/ 1434433 h 4125054"/>
                <a:gd name="connsiteX1159" fmla="*/ 4778613 w 5050220"/>
                <a:gd name="connsiteY1159" fmla="*/ 1349555 h 4125054"/>
                <a:gd name="connsiteX1160" fmla="*/ 4778613 w 5050220"/>
                <a:gd name="connsiteY1160" fmla="*/ 1315604 h 4125054"/>
                <a:gd name="connsiteX1161" fmla="*/ 4761637 w 5050220"/>
                <a:gd name="connsiteY1161" fmla="*/ 1298628 h 4125054"/>
                <a:gd name="connsiteX1162" fmla="*/ 4753149 w 5050220"/>
                <a:gd name="connsiteY1162" fmla="*/ 1324092 h 4125054"/>
                <a:gd name="connsiteX1163" fmla="*/ 4736174 w 5050220"/>
                <a:gd name="connsiteY1163" fmla="*/ 1324092 h 4125054"/>
                <a:gd name="connsiteX1164" fmla="*/ 4744662 w 5050220"/>
                <a:gd name="connsiteY1164" fmla="*/ 1341067 h 4125054"/>
                <a:gd name="connsiteX1165" fmla="*/ 4710711 w 5050220"/>
                <a:gd name="connsiteY1165" fmla="*/ 1358043 h 4125054"/>
                <a:gd name="connsiteX1166" fmla="*/ 4676760 w 5050220"/>
                <a:gd name="connsiteY1166" fmla="*/ 1307116 h 4125054"/>
                <a:gd name="connsiteX1167" fmla="*/ 4685247 w 5050220"/>
                <a:gd name="connsiteY1167" fmla="*/ 1298628 h 4125054"/>
                <a:gd name="connsiteX1168" fmla="*/ 4668272 w 5050220"/>
                <a:gd name="connsiteY1168" fmla="*/ 1281653 h 4125054"/>
                <a:gd name="connsiteX1169" fmla="*/ 4634321 w 5050220"/>
                <a:gd name="connsiteY1169" fmla="*/ 1281653 h 4125054"/>
                <a:gd name="connsiteX1170" fmla="*/ 4642808 w 5050220"/>
                <a:gd name="connsiteY1170" fmla="*/ 1239214 h 4125054"/>
                <a:gd name="connsiteX1171" fmla="*/ 4625833 w 5050220"/>
                <a:gd name="connsiteY1171" fmla="*/ 1213751 h 4125054"/>
                <a:gd name="connsiteX1172" fmla="*/ 4591882 w 5050220"/>
                <a:gd name="connsiteY1172" fmla="*/ 1196775 h 4125054"/>
                <a:gd name="connsiteX1173" fmla="*/ 4540955 w 5050220"/>
                <a:gd name="connsiteY1173" fmla="*/ 1213751 h 4125054"/>
                <a:gd name="connsiteX1174" fmla="*/ 4507004 w 5050220"/>
                <a:gd name="connsiteY1174" fmla="*/ 1188287 h 4125054"/>
                <a:gd name="connsiteX1175" fmla="*/ 4498516 w 5050220"/>
                <a:gd name="connsiteY1175" fmla="*/ 1162824 h 4125054"/>
                <a:gd name="connsiteX1176" fmla="*/ 4481541 w 5050220"/>
                <a:gd name="connsiteY1176" fmla="*/ 1179800 h 4125054"/>
                <a:gd name="connsiteX1177" fmla="*/ 4447590 w 5050220"/>
                <a:gd name="connsiteY1177" fmla="*/ 1179800 h 4125054"/>
                <a:gd name="connsiteX1178" fmla="*/ 4447590 w 5050220"/>
                <a:gd name="connsiteY1178" fmla="*/ 1162824 h 4125054"/>
                <a:gd name="connsiteX1179" fmla="*/ 4396663 w 5050220"/>
                <a:gd name="connsiteY1179" fmla="*/ 1179800 h 4125054"/>
                <a:gd name="connsiteX1180" fmla="*/ 4345737 w 5050220"/>
                <a:gd name="connsiteY1180" fmla="*/ 1128873 h 4125054"/>
                <a:gd name="connsiteX1181" fmla="*/ 4354224 w 5050220"/>
                <a:gd name="connsiteY1181" fmla="*/ 1120385 h 4125054"/>
                <a:gd name="connsiteX1182" fmla="*/ 4337249 w 5050220"/>
                <a:gd name="connsiteY1182" fmla="*/ 1103410 h 4125054"/>
                <a:gd name="connsiteX1183" fmla="*/ 4337249 w 5050220"/>
                <a:gd name="connsiteY1183" fmla="*/ 1052483 h 4125054"/>
                <a:gd name="connsiteX1184" fmla="*/ 4286322 w 5050220"/>
                <a:gd name="connsiteY1184" fmla="*/ 1069459 h 4125054"/>
                <a:gd name="connsiteX1185" fmla="*/ 4260859 w 5050220"/>
                <a:gd name="connsiteY1185" fmla="*/ 1060971 h 4125054"/>
                <a:gd name="connsiteX1186" fmla="*/ 4260859 w 5050220"/>
                <a:gd name="connsiteY1186" fmla="*/ 1060971 h 4125054"/>
                <a:gd name="connsiteX1187" fmla="*/ 4243883 w 5050220"/>
                <a:gd name="connsiteY1187" fmla="*/ 1018532 h 4125054"/>
                <a:gd name="connsiteX1188" fmla="*/ 4311786 w 5050220"/>
                <a:gd name="connsiteY1188" fmla="*/ 993069 h 4125054"/>
                <a:gd name="connsiteX1189" fmla="*/ 4311786 w 5050220"/>
                <a:gd name="connsiteY1189" fmla="*/ 976093 h 4125054"/>
                <a:gd name="connsiteX1190" fmla="*/ 4303298 w 5050220"/>
                <a:gd name="connsiteY1190" fmla="*/ 967605 h 4125054"/>
                <a:gd name="connsiteX1191" fmla="*/ 4303298 w 5050220"/>
                <a:gd name="connsiteY1191" fmla="*/ 984581 h 4125054"/>
                <a:gd name="connsiteX1192" fmla="*/ 4286322 w 5050220"/>
                <a:gd name="connsiteY1192" fmla="*/ 959118 h 4125054"/>
                <a:gd name="connsiteX1193" fmla="*/ 4260859 w 5050220"/>
                <a:gd name="connsiteY1193" fmla="*/ 1060971 h 4125054"/>
                <a:gd name="connsiteX1194" fmla="*/ 4252371 w 5050220"/>
                <a:gd name="connsiteY1194" fmla="*/ 1086434 h 4125054"/>
                <a:gd name="connsiteX1195" fmla="*/ 4226908 w 5050220"/>
                <a:gd name="connsiteY1195" fmla="*/ 1086434 h 4125054"/>
                <a:gd name="connsiteX1196" fmla="*/ 4226908 w 5050220"/>
                <a:gd name="connsiteY1196" fmla="*/ 1137361 h 4125054"/>
                <a:gd name="connsiteX1197" fmla="*/ 4209932 w 5050220"/>
                <a:gd name="connsiteY1197" fmla="*/ 1137361 h 4125054"/>
                <a:gd name="connsiteX1198" fmla="*/ 4184469 w 5050220"/>
                <a:gd name="connsiteY1198" fmla="*/ 1103410 h 4125054"/>
                <a:gd name="connsiteX1199" fmla="*/ 4175981 w 5050220"/>
                <a:gd name="connsiteY1199" fmla="*/ 1128873 h 4125054"/>
                <a:gd name="connsiteX1200" fmla="*/ 4142030 w 5050220"/>
                <a:gd name="connsiteY1200" fmla="*/ 1094922 h 4125054"/>
                <a:gd name="connsiteX1201" fmla="*/ 4125055 w 5050220"/>
                <a:gd name="connsiteY1201" fmla="*/ 1094922 h 4125054"/>
                <a:gd name="connsiteX1202" fmla="*/ 4133542 w 5050220"/>
                <a:gd name="connsiteY1202" fmla="*/ 1103410 h 4125054"/>
                <a:gd name="connsiteX1203" fmla="*/ 4116567 w 5050220"/>
                <a:gd name="connsiteY1203" fmla="*/ 1128873 h 4125054"/>
                <a:gd name="connsiteX1204" fmla="*/ 4150518 w 5050220"/>
                <a:gd name="connsiteY1204" fmla="*/ 1145849 h 4125054"/>
                <a:gd name="connsiteX1205" fmla="*/ 4175981 w 5050220"/>
                <a:gd name="connsiteY1205" fmla="*/ 1205263 h 4125054"/>
                <a:gd name="connsiteX1206" fmla="*/ 4159006 w 5050220"/>
                <a:gd name="connsiteY1206" fmla="*/ 1222238 h 4125054"/>
                <a:gd name="connsiteX1207" fmla="*/ 4159006 w 5050220"/>
                <a:gd name="connsiteY1207" fmla="*/ 1290141 h 4125054"/>
                <a:gd name="connsiteX1208" fmla="*/ 4184469 w 5050220"/>
                <a:gd name="connsiteY1208" fmla="*/ 1341067 h 4125054"/>
                <a:gd name="connsiteX1209" fmla="*/ 4201445 w 5050220"/>
                <a:gd name="connsiteY1209" fmla="*/ 1341067 h 4125054"/>
                <a:gd name="connsiteX1210" fmla="*/ 4252371 w 5050220"/>
                <a:gd name="connsiteY1210" fmla="*/ 1298628 h 4125054"/>
                <a:gd name="connsiteX1211" fmla="*/ 4277834 w 5050220"/>
                <a:gd name="connsiteY1211" fmla="*/ 1332579 h 4125054"/>
                <a:gd name="connsiteX1212" fmla="*/ 4277834 w 5050220"/>
                <a:gd name="connsiteY1212" fmla="*/ 1366531 h 4125054"/>
                <a:gd name="connsiteX1213" fmla="*/ 4303298 w 5050220"/>
                <a:gd name="connsiteY1213" fmla="*/ 1417457 h 4125054"/>
                <a:gd name="connsiteX1214" fmla="*/ 4277834 w 5050220"/>
                <a:gd name="connsiteY1214" fmla="*/ 1425945 h 4125054"/>
                <a:gd name="connsiteX1215" fmla="*/ 4277834 w 5050220"/>
                <a:gd name="connsiteY1215" fmla="*/ 1442920 h 4125054"/>
                <a:gd name="connsiteX1216" fmla="*/ 4311786 w 5050220"/>
                <a:gd name="connsiteY1216" fmla="*/ 1451408 h 4125054"/>
                <a:gd name="connsiteX1217" fmla="*/ 4286322 w 5050220"/>
                <a:gd name="connsiteY1217" fmla="*/ 959118 h 4125054"/>
                <a:gd name="connsiteX1218" fmla="*/ 4286322 w 5050220"/>
                <a:gd name="connsiteY1218" fmla="*/ 959118 h 4125054"/>
                <a:gd name="connsiteX1219" fmla="*/ 4286322 w 5050220"/>
                <a:gd name="connsiteY1219" fmla="*/ 959118 h 4125054"/>
                <a:gd name="connsiteX1220" fmla="*/ 4286322 w 5050220"/>
                <a:gd name="connsiteY1220" fmla="*/ 959118 h 4125054"/>
                <a:gd name="connsiteX1221" fmla="*/ 4286322 w 5050220"/>
                <a:gd name="connsiteY1221" fmla="*/ 959118 h 4125054"/>
                <a:gd name="connsiteX1222" fmla="*/ 4286322 w 5050220"/>
                <a:gd name="connsiteY1222" fmla="*/ 959118 h 4125054"/>
                <a:gd name="connsiteX1223" fmla="*/ 4311786 w 5050220"/>
                <a:gd name="connsiteY1223" fmla="*/ 1451408 h 4125054"/>
                <a:gd name="connsiteX1224" fmla="*/ 4320273 w 5050220"/>
                <a:gd name="connsiteY1224" fmla="*/ 1442920 h 4125054"/>
                <a:gd name="connsiteX1225" fmla="*/ 4345737 w 5050220"/>
                <a:gd name="connsiteY1225" fmla="*/ 1468384 h 4125054"/>
                <a:gd name="connsiteX1226" fmla="*/ 4354224 w 5050220"/>
                <a:gd name="connsiteY1226" fmla="*/ 1459896 h 4125054"/>
                <a:gd name="connsiteX1227" fmla="*/ 4388175 w 5050220"/>
                <a:gd name="connsiteY1227" fmla="*/ 1519310 h 4125054"/>
                <a:gd name="connsiteX1228" fmla="*/ 4422127 w 5050220"/>
                <a:gd name="connsiteY1228" fmla="*/ 1485359 h 4125054"/>
                <a:gd name="connsiteX1229" fmla="*/ 4430614 w 5050220"/>
                <a:gd name="connsiteY1229" fmla="*/ 1493847 h 4125054"/>
                <a:gd name="connsiteX1230" fmla="*/ 4422127 w 5050220"/>
                <a:gd name="connsiteY1230" fmla="*/ 1502335 h 4125054"/>
                <a:gd name="connsiteX1231" fmla="*/ 4464565 w 5050220"/>
                <a:gd name="connsiteY1231" fmla="*/ 1587212 h 4125054"/>
                <a:gd name="connsiteX1232" fmla="*/ 4456078 w 5050220"/>
                <a:gd name="connsiteY1232" fmla="*/ 1595700 h 4125054"/>
                <a:gd name="connsiteX1233" fmla="*/ 4490029 w 5050220"/>
                <a:gd name="connsiteY1233" fmla="*/ 1612676 h 4125054"/>
                <a:gd name="connsiteX1234" fmla="*/ 4473053 w 5050220"/>
                <a:gd name="connsiteY1234" fmla="*/ 1629651 h 4125054"/>
                <a:gd name="connsiteX1235" fmla="*/ 4473053 w 5050220"/>
                <a:gd name="connsiteY1235" fmla="*/ 1680578 h 4125054"/>
                <a:gd name="connsiteX1236" fmla="*/ 4490029 w 5050220"/>
                <a:gd name="connsiteY1236" fmla="*/ 1680578 h 4125054"/>
                <a:gd name="connsiteX1237" fmla="*/ 4490029 w 5050220"/>
                <a:gd name="connsiteY1237" fmla="*/ 1714529 h 4125054"/>
                <a:gd name="connsiteX1238" fmla="*/ 4515492 w 5050220"/>
                <a:gd name="connsiteY1238" fmla="*/ 1739992 h 4125054"/>
                <a:gd name="connsiteX1239" fmla="*/ 4498516 w 5050220"/>
                <a:gd name="connsiteY1239" fmla="*/ 1773943 h 4125054"/>
                <a:gd name="connsiteX1240" fmla="*/ 4507004 w 5050220"/>
                <a:gd name="connsiteY1240" fmla="*/ 1782431 h 4125054"/>
                <a:gd name="connsiteX1241" fmla="*/ 2597257 w 5050220"/>
                <a:gd name="connsiteY1241" fmla="*/ 2452965 h 4125054"/>
                <a:gd name="connsiteX1242" fmla="*/ 2605744 w 5050220"/>
                <a:gd name="connsiteY1242" fmla="*/ 2444477 h 4125054"/>
                <a:gd name="connsiteX1243" fmla="*/ 2597257 w 5050220"/>
                <a:gd name="connsiteY1243" fmla="*/ 2452965 h 4125054"/>
                <a:gd name="connsiteX1244" fmla="*/ 2945255 w 5050220"/>
                <a:gd name="connsiteY1244" fmla="*/ 3429058 h 4125054"/>
                <a:gd name="connsiteX1245" fmla="*/ 2945255 w 5050220"/>
                <a:gd name="connsiteY1245" fmla="*/ 3429058 h 4125054"/>
                <a:gd name="connsiteX1246" fmla="*/ 3276278 w 5050220"/>
                <a:gd name="connsiteY1246" fmla="*/ 3098035 h 4125054"/>
                <a:gd name="connsiteX1247" fmla="*/ 3276278 w 5050220"/>
                <a:gd name="connsiteY1247" fmla="*/ 3098035 h 412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</a:cxnLst>
              <a:rect l="l" t="t" r="r" b="b"/>
              <a:pathLst>
                <a:path w="5050220" h="4125054">
                  <a:moveTo>
                    <a:pt x="1035508" y="2368087"/>
                  </a:moveTo>
                  <a:lnTo>
                    <a:pt x="925167" y="2325648"/>
                  </a:lnTo>
                  <a:lnTo>
                    <a:pt x="823313" y="2342624"/>
                  </a:lnTo>
                  <a:lnTo>
                    <a:pt x="806338" y="2325648"/>
                  </a:lnTo>
                  <a:lnTo>
                    <a:pt x="789362" y="2342624"/>
                  </a:lnTo>
                  <a:lnTo>
                    <a:pt x="704485" y="2359599"/>
                  </a:lnTo>
                  <a:lnTo>
                    <a:pt x="679021" y="2402038"/>
                  </a:lnTo>
                  <a:lnTo>
                    <a:pt x="636583" y="2419014"/>
                  </a:lnTo>
                  <a:lnTo>
                    <a:pt x="602631" y="2402038"/>
                  </a:lnTo>
                  <a:lnTo>
                    <a:pt x="543217" y="2427501"/>
                  </a:lnTo>
                  <a:lnTo>
                    <a:pt x="517754" y="2452965"/>
                  </a:lnTo>
                  <a:lnTo>
                    <a:pt x="441364" y="2461453"/>
                  </a:lnTo>
                  <a:lnTo>
                    <a:pt x="398925" y="2452965"/>
                  </a:lnTo>
                  <a:lnTo>
                    <a:pt x="381950" y="2419014"/>
                  </a:lnTo>
                  <a:lnTo>
                    <a:pt x="356486" y="2427501"/>
                  </a:lnTo>
                  <a:lnTo>
                    <a:pt x="331023" y="2410526"/>
                  </a:lnTo>
                  <a:lnTo>
                    <a:pt x="322535" y="2435989"/>
                  </a:lnTo>
                  <a:lnTo>
                    <a:pt x="305560" y="2435989"/>
                  </a:lnTo>
                  <a:lnTo>
                    <a:pt x="288584" y="2452965"/>
                  </a:lnTo>
                  <a:lnTo>
                    <a:pt x="297072" y="2461453"/>
                  </a:lnTo>
                  <a:lnTo>
                    <a:pt x="271609" y="2469940"/>
                  </a:lnTo>
                  <a:lnTo>
                    <a:pt x="203706" y="2452965"/>
                  </a:lnTo>
                  <a:lnTo>
                    <a:pt x="118829" y="2461453"/>
                  </a:lnTo>
                  <a:lnTo>
                    <a:pt x="127316" y="2469940"/>
                  </a:lnTo>
                  <a:lnTo>
                    <a:pt x="93365" y="2503891"/>
                  </a:lnTo>
                  <a:lnTo>
                    <a:pt x="101853" y="2512379"/>
                  </a:lnTo>
                  <a:lnTo>
                    <a:pt x="84878" y="2512379"/>
                  </a:lnTo>
                  <a:lnTo>
                    <a:pt x="84878" y="2546330"/>
                  </a:lnTo>
                  <a:lnTo>
                    <a:pt x="67902" y="2563306"/>
                  </a:lnTo>
                  <a:lnTo>
                    <a:pt x="8488" y="2563306"/>
                  </a:lnTo>
                  <a:lnTo>
                    <a:pt x="0" y="2580281"/>
                  </a:lnTo>
                  <a:moveTo>
                    <a:pt x="1807894" y="2783988"/>
                  </a:moveTo>
                  <a:lnTo>
                    <a:pt x="1782431" y="2775500"/>
                  </a:lnTo>
                  <a:lnTo>
                    <a:pt x="1773943" y="2817939"/>
                  </a:lnTo>
                  <a:lnTo>
                    <a:pt x="1765455" y="2809451"/>
                  </a:lnTo>
                  <a:lnTo>
                    <a:pt x="1748480" y="2843402"/>
                  </a:lnTo>
                  <a:lnTo>
                    <a:pt x="1714529" y="2843402"/>
                  </a:lnTo>
                  <a:lnTo>
                    <a:pt x="1714529" y="2885841"/>
                  </a:lnTo>
                  <a:lnTo>
                    <a:pt x="1689066" y="2877353"/>
                  </a:lnTo>
                  <a:lnTo>
                    <a:pt x="1680578" y="2851890"/>
                  </a:lnTo>
                  <a:lnTo>
                    <a:pt x="1663602" y="2851890"/>
                  </a:lnTo>
                  <a:lnTo>
                    <a:pt x="1655115" y="2894329"/>
                  </a:lnTo>
                  <a:lnTo>
                    <a:pt x="1655115" y="2877353"/>
                  </a:lnTo>
                  <a:lnTo>
                    <a:pt x="1638139" y="2868865"/>
                  </a:lnTo>
                  <a:lnTo>
                    <a:pt x="1621163" y="2885841"/>
                  </a:lnTo>
                  <a:lnTo>
                    <a:pt x="1604188" y="2868865"/>
                  </a:lnTo>
                  <a:lnTo>
                    <a:pt x="1595700" y="2877353"/>
                  </a:lnTo>
                  <a:lnTo>
                    <a:pt x="1578725" y="2843402"/>
                  </a:lnTo>
                  <a:lnTo>
                    <a:pt x="1587212" y="2834914"/>
                  </a:lnTo>
                  <a:lnTo>
                    <a:pt x="1561749" y="2809451"/>
                  </a:lnTo>
                  <a:lnTo>
                    <a:pt x="1553261" y="2817939"/>
                  </a:lnTo>
                  <a:lnTo>
                    <a:pt x="1570237" y="2800963"/>
                  </a:lnTo>
                  <a:lnTo>
                    <a:pt x="1536286" y="2800963"/>
                  </a:lnTo>
                  <a:lnTo>
                    <a:pt x="1502335" y="2767012"/>
                  </a:lnTo>
                  <a:lnTo>
                    <a:pt x="1476871" y="2792475"/>
                  </a:lnTo>
                  <a:lnTo>
                    <a:pt x="1400482" y="2792475"/>
                  </a:lnTo>
                  <a:lnTo>
                    <a:pt x="1349555" y="2758524"/>
                  </a:lnTo>
                  <a:lnTo>
                    <a:pt x="1281653" y="2767012"/>
                  </a:lnTo>
                  <a:lnTo>
                    <a:pt x="1205263" y="2716086"/>
                  </a:lnTo>
                  <a:lnTo>
                    <a:pt x="1171312" y="2724573"/>
                  </a:lnTo>
                  <a:lnTo>
                    <a:pt x="1094922" y="2699110"/>
                  </a:lnTo>
                  <a:lnTo>
                    <a:pt x="1086434" y="2682134"/>
                  </a:lnTo>
                  <a:lnTo>
                    <a:pt x="1069459" y="2682134"/>
                  </a:lnTo>
                  <a:lnTo>
                    <a:pt x="1069459" y="2665159"/>
                  </a:lnTo>
                  <a:lnTo>
                    <a:pt x="1027020" y="2614232"/>
                  </a:lnTo>
                  <a:lnTo>
                    <a:pt x="1052483" y="2580281"/>
                  </a:lnTo>
                  <a:lnTo>
                    <a:pt x="1035508" y="2546330"/>
                  </a:lnTo>
                  <a:lnTo>
                    <a:pt x="1043995" y="2503891"/>
                  </a:lnTo>
                  <a:lnTo>
                    <a:pt x="1018532" y="2512379"/>
                  </a:lnTo>
                  <a:lnTo>
                    <a:pt x="1010044" y="2461453"/>
                  </a:lnTo>
                  <a:lnTo>
                    <a:pt x="1043995" y="2410526"/>
                  </a:lnTo>
                  <a:lnTo>
                    <a:pt x="1001556" y="2385063"/>
                  </a:lnTo>
                  <a:lnTo>
                    <a:pt x="1035508" y="2368087"/>
                  </a:lnTo>
                  <a:moveTo>
                    <a:pt x="1290141" y="2011601"/>
                  </a:moveTo>
                  <a:lnTo>
                    <a:pt x="1171312" y="2054040"/>
                  </a:lnTo>
                  <a:lnTo>
                    <a:pt x="1120385" y="2054040"/>
                  </a:lnTo>
                  <a:lnTo>
                    <a:pt x="1069459" y="2087991"/>
                  </a:lnTo>
                  <a:lnTo>
                    <a:pt x="1094922" y="2113454"/>
                  </a:lnTo>
                  <a:lnTo>
                    <a:pt x="1103410" y="2096478"/>
                  </a:lnTo>
                  <a:lnTo>
                    <a:pt x="1111897" y="2172868"/>
                  </a:lnTo>
                  <a:lnTo>
                    <a:pt x="1128873" y="2172868"/>
                  </a:lnTo>
                  <a:lnTo>
                    <a:pt x="1179800" y="2223795"/>
                  </a:lnTo>
                  <a:lnTo>
                    <a:pt x="1188287" y="2249258"/>
                  </a:lnTo>
                  <a:lnTo>
                    <a:pt x="1128873" y="2283209"/>
                  </a:lnTo>
                  <a:lnTo>
                    <a:pt x="1128873" y="2300185"/>
                  </a:lnTo>
                  <a:lnTo>
                    <a:pt x="1162824" y="2317160"/>
                  </a:lnTo>
                  <a:lnTo>
                    <a:pt x="1171312" y="2359599"/>
                  </a:lnTo>
                  <a:lnTo>
                    <a:pt x="1154336" y="2376575"/>
                  </a:lnTo>
                  <a:lnTo>
                    <a:pt x="1069459" y="2351112"/>
                  </a:lnTo>
                  <a:lnTo>
                    <a:pt x="1035508" y="2368087"/>
                  </a:lnTo>
                  <a:moveTo>
                    <a:pt x="2198332" y="2673647"/>
                  </a:moveTo>
                  <a:lnTo>
                    <a:pt x="2181356" y="2673647"/>
                  </a:lnTo>
                  <a:lnTo>
                    <a:pt x="2172868" y="2648183"/>
                  </a:lnTo>
                  <a:lnTo>
                    <a:pt x="2147405" y="2656671"/>
                  </a:lnTo>
                  <a:lnTo>
                    <a:pt x="2138917" y="2631208"/>
                  </a:lnTo>
                  <a:lnTo>
                    <a:pt x="2113454" y="2622720"/>
                  </a:lnTo>
                  <a:lnTo>
                    <a:pt x="2104966" y="2580281"/>
                  </a:lnTo>
                  <a:lnTo>
                    <a:pt x="2113454" y="2571793"/>
                  </a:lnTo>
                  <a:lnTo>
                    <a:pt x="2172868" y="2588769"/>
                  </a:lnTo>
                  <a:lnTo>
                    <a:pt x="2189844" y="2605745"/>
                  </a:lnTo>
                  <a:lnTo>
                    <a:pt x="2215307" y="2605745"/>
                  </a:lnTo>
                  <a:lnTo>
                    <a:pt x="2223795" y="2580281"/>
                  </a:lnTo>
                  <a:lnTo>
                    <a:pt x="2240770" y="2580281"/>
                  </a:lnTo>
                  <a:lnTo>
                    <a:pt x="2240770" y="2563306"/>
                  </a:lnTo>
                  <a:lnTo>
                    <a:pt x="2215307" y="2554818"/>
                  </a:lnTo>
                  <a:lnTo>
                    <a:pt x="2215307" y="2520867"/>
                  </a:lnTo>
                  <a:lnTo>
                    <a:pt x="2257746" y="2478428"/>
                  </a:lnTo>
                  <a:lnTo>
                    <a:pt x="2249258" y="2444477"/>
                  </a:lnTo>
                  <a:lnTo>
                    <a:pt x="2257746" y="2452965"/>
                  </a:lnTo>
                  <a:lnTo>
                    <a:pt x="2266234" y="2427501"/>
                  </a:lnTo>
                  <a:lnTo>
                    <a:pt x="2300185" y="2427501"/>
                  </a:lnTo>
                  <a:lnTo>
                    <a:pt x="2283209" y="2410526"/>
                  </a:lnTo>
                  <a:lnTo>
                    <a:pt x="2300185" y="2393550"/>
                  </a:lnTo>
                  <a:lnTo>
                    <a:pt x="2308673" y="2402038"/>
                  </a:lnTo>
                  <a:lnTo>
                    <a:pt x="2308673" y="2368087"/>
                  </a:lnTo>
                  <a:lnTo>
                    <a:pt x="2325648" y="2351112"/>
                  </a:lnTo>
                  <a:lnTo>
                    <a:pt x="2300185" y="2342624"/>
                  </a:lnTo>
                  <a:lnTo>
                    <a:pt x="2300185" y="2325648"/>
                  </a:lnTo>
                  <a:lnTo>
                    <a:pt x="2274722" y="2300185"/>
                  </a:lnTo>
                  <a:lnTo>
                    <a:pt x="2291697" y="2283209"/>
                  </a:lnTo>
                  <a:lnTo>
                    <a:pt x="2266234" y="2257746"/>
                  </a:lnTo>
                  <a:lnTo>
                    <a:pt x="2283209" y="2240771"/>
                  </a:lnTo>
                  <a:lnTo>
                    <a:pt x="2223795" y="2189844"/>
                  </a:lnTo>
                  <a:lnTo>
                    <a:pt x="2223795" y="2172868"/>
                  </a:lnTo>
                  <a:lnTo>
                    <a:pt x="2198332" y="2181356"/>
                  </a:lnTo>
                  <a:lnTo>
                    <a:pt x="2172868" y="2155893"/>
                  </a:lnTo>
                  <a:lnTo>
                    <a:pt x="2155893" y="2164381"/>
                  </a:lnTo>
                  <a:lnTo>
                    <a:pt x="2130429" y="2138917"/>
                  </a:lnTo>
                  <a:lnTo>
                    <a:pt x="2113454" y="2138917"/>
                  </a:lnTo>
                  <a:lnTo>
                    <a:pt x="2096478" y="2104966"/>
                  </a:lnTo>
                  <a:lnTo>
                    <a:pt x="2062527" y="2104966"/>
                  </a:lnTo>
                  <a:lnTo>
                    <a:pt x="2028576" y="2071015"/>
                  </a:lnTo>
                  <a:lnTo>
                    <a:pt x="2045552" y="2104966"/>
                  </a:lnTo>
                  <a:lnTo>
                    <a:pt x="2037064" y="2113454"/>
                  </a:lnTo>
                  <a:lnTo>
                    <a:pt x="1909747" y="2003113"/>
                  </a:lnTo>
                  <a:lnTo>
                    <a:pt x="1892772" y="2020089"/>
                  </a:lnTo>
                  <a:lnTo>
                    <a:pt x="1867309" y="2011601"/>
                  </a:lnTo>
                  <a:lnTo>
                    <a:pt x="1841845" y="2045552"/>
                  </a:lnTo>
                  <a:lnTo>
                    <a:pt x="1748480" y="1986138"/>
                  </a:lnTo>
                  <a:lnTo>
                    <a:pt x="1731504" y="2003113"/>
                  </a:lnTo>
                  <a:lnTo>
                    <a:pt x="1739992" y="2062527"/>
                  </a:lnTo>
                  <a:lnTo>
                    <a:pt x="1706041" y="2079503"/>
                  </a:lnTo>
                  <a:lnTo>
                    <a:pt x="1706041" y="2113454"/>
                  </a:lnTo>
                  <a:lnTo>
                    <a:pt x="1680578" y="2104966"/>
                  </a:lnTo>
                  <a:lnTo>
                    <a:pt x="1663602" y="2121942"/>
                  </a:lnTo>
                  <a:lnTo>
                    <a:pt x="1612676" y="2087991"/>
                  </a:lnTo>
                  <a:lnTo>
                    <a:pt x="1595700" y="2104966"/>
                  </a:lnTo>
                  <a:lnTo>
                    <a:pt x="1561749" y="2087991"/>
                  </a:lnTo>
                  <a:lnTo>
                    <a:pt x="1502335" y="2096478"/>
                  </a:lnTo>
                  <a:lnTo>
                    <a:pt x="1485359" y="2045552"/>
                  </a:lnTo>
                  <a:lnTo>
                    <a:pt x="1442920" y="2054040"/>
                  </a:lnTo>
                  <a:lnTo>
                    <a:pt x="1425945" y="2037064"/>
                  </a:lnTo>
                  <a:lnTo>
                    <a:pt x="1434433" y="2028576"/>
                  </a:lnTo>
                  <a:lnTo>
                    <a:pt x="1375018" y="2028576"/>
                  </a:lnTo>
                  <a:lnTo>
                    <a:pt x="1366530" y="1994625"/>
                  </a:lnTo>
                  <a:lnTo>
                    <a:pt x="1290141" y="2011601"/>
                  </a:lnTo>
                  <a:moveTo>
                    <a:pt x="1680578" y="1536286"/>
                  </a:moveTo>
                  <a:lnTo>
                    <a:pt x="1638139" y="1570237"/>
                  </a:lnTo>
                  <a:lnTo>
                    <a:pt x="1655115" y="1629651"/>
                  </a:lnTo>
                  <a:lnTo>
                    <a:pt x="1629651" y="1655115"/>
                  </a:lnTo>
                  <a:lnTo>
                    <a:pt x="1595700" y="1663602"/>
                  </a:lnTo>
                  <a:lnTo>
                    <a:pt x="1570237" y="1689066"/>
                  </a:lnTo>
                  <a:lnTo>
                    <a:pt x="1553261" y="1663602"/>
                  </a:lnTo>
                  <a:lnTo>
                    <a:pt x="1519310" y="1697553"/>
                  </a:lnTo>
                  <a:lnTo>
                    <a:pt x="1502335" y="1697553"/>
                  </a:lnTo>
                  <a:lnTo>
                    <a:pt x="1425945" y="1773943"/>
                  </a:lnTo>
                  <a:lnTo>
                    <a:pt x="1425945" y="1807894"/>
                  </a:lnTo>
                  <a:lnTo>
                    <a:pt x="1341067" y="1816382"/>
                  </a:lnTo>
                  <a:lnTo>
                    <a:pt x="1324092" y="1935211"/>
                  </a:lnTo>
                  <a:lnTo>
                    <a:pt x="1290141" y="1986138"/>
                  </a:lnTo>
                  <a:lnTo>
                    <a:pt x="1290141" y="2011601"/>
                  </a:lnTo>
                  <a:moveTo>
                    <a:pt x="2444477" y="2206820"/>
                  </a:moveTo>
                  <a:lnTo>
                    <a:pt x="2427501" y="2206820"/>
                  </a:lnTo>
                  <a:lnTo>
                    <a:pt x="2385062" y="2164381"/>
                  </a:lnTo>
                  <a:lnTo>
                    <a:pt x="2351111" y="2155893"/>
                  </a:lnTo>
                  <a:lnTo>
                    <a:pt x="2368087" y="2104966"/>
                  </a:lnTo>
                  <a:lnTo>
                    <a:pt x="2359599" y="2096478"/>
                  </a:lnTo>
                  <a:lnTo>
                    <a:pt x="2402038" y="2062527"/>
                  </a:lnTo>
                  <a:lnTo>
                    <a:pt x="2410526" y="2028576"/>
                  </a:lnTo>
                  <a:lnTo>
                    <a:pt x="2435989" y="2020089"/>
                  </a:lnTo>
                  <a:lnTo>
                    <a:pt x="2419014" y="1960674"/>
                  </a:lnTo>
                  <a:lnTo>
                    <a:pt x="2359599" y="1969162"/>
                  </a:lnTo>
                  <a:lnTo>
                    <a:pt x="2317160" y="2003113"/>
                  </a:lnTo>
                  <a:lnTo>
                    <a:pt x="2266234" y="1986138"/>
                  </a:lnTo>
                  <a:lnTo>
                    <a:pt x="2232283" y="1994625"/>
                  </a:lnTo>
                  <a:lnTo>
                    <a:pt x="2206819" y="2003113"/>
                  </a:lnTo>
                  <a:lnTo>
                    <a:pt x="2223795" y="2037064"/>
                  </a:lnTo>
                  <a:lnTo>
                    <a:pt x="2198332" y="2054040"/>
                  </a:lnTo>
                  <a:lnTo>
                    <a:pt x="2155893" y="2045552"/>
                  </a:lnTo>
                  <a:lnTo>
                    <a:pt x="2138917" y="2020089"/>
                  </a:lnTo>
                  <a:lnTo>
                    <a:pt x="2147405" y="2011601"/>
                  </a:lnTo>
                  <a:lnTo>
                    <a:pt x="2121942" y="2020089"/>
                  </a:lnTo>
                  <a:lnTo>
                    <a:pt x="2104966" y="2003113"/>
                  </a:lnTo>
                  <a:lnTo>
                    <a:pt x="2104966" y="1960674"/>
                  </a:lnTo>
                  <a:lnTo>
                    <a:pt x="2071015" y="1969162"/>
                  </a:lnTo>
                  <a:lnTo>
                    <a:pt x="2054040" y="1935211"/>
                  </a:lnTo>
                  <a:lnTo>
                    <a:pt x="1994625" y="1901260"/>
                  </a:lnTo>
                  <a:lnTo>
                    <a:pt x="1969162" y="1901260"/>
                  </a:lnTo>
                  <a:lnTo>
                    <a:pt x="2045552" y="1858821"/>
                  </a:lnTo>
                  <a:lnTo>
                    <a:pt x="2054040" y="1807894"/>
                  </a:lnTo>
                  <a:lnTo>
                    <a:pt x="2028576" y="1773943"/>
                  </a:lnTo>
                  <a:lnTo>
                    <a:pt x="1943699" y="1782431"/>
                  </a:lnTo>
                  <a:lnTo>
                    <a:pt x="1943699" y="1799407"/>
                  </a:lnTo>
                  <a:lnTo>
                    <a:pt x="1926723" y="1790919"/>
                  </a:lnTo>
                  <a:lnTo>
                    <a:pt x="1909747" y="1799407"/>
                  </a:lnTo>
                  <a:lnTo>
                    <a:pt x="1909747" y="1816382"/>
                  </a:lnTo>
                  <a:lnTo>
                    <a:pt x="1901260" y="1790919"/>
                  </a:lnTo>
                  <a:lnTo>
                    <a:pt x="1884284" y="1790919"/>
                  </a:lnTo>
                  <a:lnTo>
                    <a:pt x="1892772" y="1807894"/>
                  </a:lnTo>
                  <a:lnTo>
                    <a:pt x="1867309" y="1816382"/>
                  </a:lnTo>
                  <a:lnTo>
                    <a:pt x="1867309" y="1773943"/>
                  </a:lnTo>
                  <a:lnTo>
                    <a:pt x="1799407" y="1706041"/>
                  </a:lnTo>
                  <a:lnTo>
                    <a:pt x="1816382" y="1680578"/>
                  </a:lnTo>
                  <a:lnTo>
                    <a:pt x="1756968" y="1527798"/>
                  </a:lnTo>
                  <a:moveTo>
                    <a:pt x="1943699" y="3157449"/>
                  </a:moveTo>
                  <a:lnTo>
                    <a:pt x="1926723" y="3106523"/>
                  </a:lnTo>
                  <a:lnTo>
                    <a:pt x="1926723" y="2987694"/>
                  </a:lnTo>
                  <a:lnTo>
                    <a:pt x="1892772" y="2936767"/>
                  </a:lnTo>
                  <a:lnTo>
                    <a:pt x="1892772" y="2919792"/>
                  </a:lnTo>
                  <a:lnTo>
                    <a:pt x="1918235" y="2919792"/>
                  </a:lnTo>
                  <a:lnTo>
                    <a:pt x="1884284" y="2885841"/>
                  </a:lnTo>
                  <a:lnTo>
                    <a:pt x="1875796" y="2843402"/>
                  </a:lnTo>
                  <a:lnTo>
                    <a:pt x="1850333" y="2809451"/>
                  </a:lnTo>
                  <a:lnTo>
                    <a:pt x="1807894" y="2783988"/>
                  </a:lnTo>
                  <a:moveTo>
                    <a:pt x="2198332" y="2673647"/>
                  </a:moveTo>
                  <a:lnTo>
                    <a:pt x="2181356" y="2724573"/>
                  </a:lnTo>
                  <a:lnTo>
                    <a:pt x="2155893" y="2699110"/>
                  </a:lnTo>
                  <a:lnTo>
                    <a:pt x="2130429" y="2707598"/>
                  </a:lnTo>
                  <a:lnTo>
                    <a:pt x="2147405" y="2758524"/>
                  </a:lnTo>
                  <a:lnTo>
                    <a:pt x="2130429" y="2775500"/>
                  </a:lnTo>
                  <a:lnTo>
                    <a:pt x="2087991" y="2783988"/>
                  </a:lnTo>
                  <a:lnTo>
                    <a:pt x="2062527" y="2758524"/>
                  </a:lnTo>
                  <a:lnTo>
                    <a:pt x="2045552" y="2775500"/>
                  </a:lnTo>
                  <a:lnTo>
                    <a:pt x="2011601" y="2724573"/>
                  </a:lnTo>
                  <a:lnTo>
                    <a:pt x="2003113" y="2767012"/>
                  </a:lnTo>
                  <a:lnTo>
                    <a:pt x="1926723" y="2724573"/>
                  </a:lnTo>
                  <a:lnTo>
                    <a:pt x="1867309" y="2605745"/>
                  </a:lnTo>
                  <a:lnTo>
                    <a:pt x="1833358" y="2605745"/>
                  </a:lnTo>
                  <a:lnTo>
                    <a:pt x="1824870" y="2588769"/>
                  </a:lnTo>
                  <a:lnTo>
                    <a:pt x="1799407" y="2597257"/>
                  </a:lnTo>
                  <a:lnTo>
                    <a:pt x="1807894" y="2605745"/>
                  </a:lnTo>
                  <a:lnTo>
                    <a:pt x="1773943" y="2639696"/>
                  </a:lnTo>
                  <a:lnTo>
                    <a:pt x="1773943" y="2665159"/>
                  </a:lnTo>
                  <a:lnTo>
                    <a:pt x="1807894" y="2682134"/>
                  </a:lnTo>
                  <a:lnTo>
                    <a:pt x="1782431" y="2716086"/>
                  </a:lnTo>
                  <a:lnTo>
                    <a:pt x="1790919" y="2724573"/>
                  </a:lnTo>
                  <a:lnTo>
                    <a:pt x="1773943" y="2758524"/>
                  </a:lnTo>
                  <a:lnTo>
                    <a:pt x="1807894" y="2783988"/>
                  </a:lnTo>
                  <a:moveTo>
                    <a:pt x="1850333" y="3276278"/>
                  </a:moveTo>
                  <a:lnTo>
                    <a:pt x="1858821" y="3250815"/>
                  </a:lnTo>
                  <a:lnTo>
                    <a:pt x="1875796" y="3284766"/>
                  </a:lnTo>
                  <a:lnTo>
                    <a:pt x="1901260" y="3259303"/>
                  </a:lnTo>
                  <a:lnTo>
                    <a:pt x="1892772" y="3182913"/>
                  </a:lnTo>
                  <a:lnTo>
                    <a:pt x="1909747" y="3182913"/>
                  </a:lnTo>
                  <a:lnTo>
                    <a:pt x="1918235" y="3208376"/>
                  </a:lnTo>
                  <a:lnTo>
                    <a:pt x="1935211" y="3174425"/>
                  </a:lnTo>
                  <a:lnTo>
                    <a:pt x="1926723" y="3165937"/>
                  </a:lnTo>
                  <a:lnTo>
                    <a:pt x="1943699" y="3157449"/>
                  </a:lnTo>
                  <a:moveTo>
                    <a:pt x="2537842" y="3327205"/>
                  </a:moveTo>
                  <a:lnTo>
                    <a:pt x="2529355" y="3284766"/>
                  </a:lnTo>
                  <a:lnTo>
                    <a:pt x="2469940" y="3310229"/>
                  </a:lnTo>
                  <a:lnTo>
                    <a:pt x="2444477" y="3284766"/>
                  </a:lnTo>
                  <a:lnTo>
                    <a:pt x="2461452" y="3267790"/>
                  </a:lnTo>
                  <a:lnTo>
                    <a:pt x="2435989" y="3250815"/>
                  </a:lnTo>
                  <a:lnTo>
                    <a:pt x="2444477" y="3225352"/>
                  </a:lnTo>
                  <a:lnTo>
                    <a:pt x="2402038" y="3216864"/>
                  </a:lnTo>
                  <a:lnTo>
                    <a:pt x="2402038" y="3250815"/>
                  </a:lnTo>
                  <a:lnTo>
                    <a:pt x="2359599" y="3276278"/>
                  </a:lnTo>
                  <a:lnTo>
                    <a:pt x="2359599" y="3318717"/>
                  </a:lnTo>
                  <a:lnTo>
                    <a:pt x="2325648" y="3361156"/>
                  </a:lnTo>
                  <a:lnTo>
                    <a:pt x="2308673" y="3352668"/>
                  </a:lnTo>
                  <a:lnTo>
                    <a:pt x="2300185" y="3395107"/>
                  </a:lnTo>
                  <a:lnTo>
                    <a:pt x="2325648" y="3454521"/>
                  </a:lnTo>
                  <a:lnTo>
                    <a:pt x="2291697" y="3488472"/>
                  </a:lnTo>
                  <a:lnTo>
                    <a:pt x="2274722" y="3471497"/>
                  </a:lnTo>
                  <a:lnTo>
                    <a:pt x="2232283" y="3505448"/>
                  </a:lnTo>
                  <a:lnTo>
                    <a:pt x="2189844" y="3479985"/>
                  </a:lnTo>
                  <a:lnTo>
                    <a:pt x="2181356" y="3488472"/>
                  </a:lnTo>
                  <a:lnTo>
                    <a:pt x="2189844" y="3479985"/>
                  </a:lnTo>
                  <a:lnTo>
                    <a:pt x="2164381" y="3454521"/>
                  </a:lnTo>
                  <a:lnTo>
                    <a:pt x="2172868" y="3429058"/>
                  </a:lnTo>
                  <a:lnTo>
                    <a:pt x="2155893" y="3429058"/>
                  </a:lnTo>
                  <a:lnTo>
                    <a:pt x="2164381" y="3420570"/>
                  </a:lnTo>
                  <a:lnTo>
                    <a:pt x="2121942" y="3369644"/>
                  </a:lnTo>
                  <a:lnTo>
                    <a:pt x="2104966" y="3318717"/>
                  </a:lnTo>
                  <a:lnTo>
                    <a:pt x="2087991" y="3301741"/>
                  </a:lnTo>
                  <a:lnTo>
                    <a:pt x="2062527" y="3310229"/>
                  </a:lnTo>
                  <a:lnTo>
                    <a:pt x="2062527" y="3327205"/>
                  </a:lnTo>
                  <a:lnTo>
                    <a:pt x="2045552" y="3310229"/>
                  </a:lnTo>
                  <a:lnTo>
                    <a:pt x="2028576" y="3276278"/>
                  </a:lnTo>
                  <a:lnTo>
                    <a:pt x="2045552" y="3259303"/>
                  </a:lnTo>
                  <a:lnTo>
                    <a:pt x="2003113" y="3216864"/>
                  </a:lnTo>
                  <a:lnTo>
                    <a:pt x="2003113" y="3199888"/>
                  </a:lnTo>
                  <a:lnTo>
                    <a:pt x="1986137" y="3199888"/>
                  </a:lnTo>
                  <a:lnTo>
                    <a:pt x="1969162" y="3267790"/>
                  </a:lnTo>
                  <a:lnTo>
                    <a:pt x="1943699" y="3242327"/>
                  </a:lnTo>
                  <a:lnTo>
                    <a:pt x="1943699" y="3157449"/>
                  </a:lnTo>
                  <a:moveTo>
                    <a:pt x="2554818" y="2741549"/>
                  </a:moveTo>
                  <a:lnTo>
                    <a:pt x="2537842" y="2775500"/>
                  </a:lnTo>
                  <a:lnTo>
                    <a:pt x="2486916" y="2775500"/>
                  </a:lnTo>
                  <a:lnTo>
                    <a:pt x="2469940" y="2758524"/>
                  </a:lnTo>
                  <a:lnTo>
                    <a:pt x="2461452" y="2767012"/>
                  </a:lnTo>
                  <a:lnTo>
                    <a:pt x="2435989" y="2741549"/>
                  </a:lnTo>
                  <a:lnTo>
                    <a:pt x="2452965" y="2733061"/>
                  </a:lnTo>
                  <a:lnTo>
                    <a:pt x="2452965" y="2699110"/>
                  </a:lnTo>
                  <a:lnTo>
                    <a:pt x="2427501" y="2673647"/>
                  </a:lnTo>
                  <a:lnTo>
                    <a:pt x="2427501" y="2656671"/>
                  </a:lnTo>
                  <a:lnTo>
                    <a:pt x="2359599" y="2639696"/>
                  </a:lnTo>
                  <a:lnTo>
                    <a:pt x="2351111" y="2648183"/>
                  </a:lnTo>
                  <a:lnTo>
                    <a:pt x="2300185" y="2580281"/>
                  </a:lnTo>
                  <a:lnTo>
                    <a:pt x="2274722" y="2605745"/>
                  </a:lnTo>
                  <a:lnTo>
                    <a:pt x="2257746" y="2605745"/>
                  </a:lnTo>
                  <a:lnTo>
                    <a:pt x="2257746" y="2622720"/>
                  </a:lnTo>
                  <a:lnTo>
                    <a:pt x="2232283" y="2614232"/>
                  </a:lnTo>
                  <a:lnTo>
                    <a:pt x="2266234" y="2673647"/>
                  </a:lnTo>
                  <a:lnTo>
                    <a:pt x="2240770" y="2682134"/>
                  </a:lnTo>
                  <a:lnTo>
                    <a:pt x="2232283" y="2707598"/>
                  </a:lnTo>
                  <a:lnTo>
                    <a:pt x="2206819" y="2716086"/>
                  </a:lnTo>
                  <a:lnTo>
                    <a:pt x="2198332" y="2707598"/>
                  </a:lnTo>
                  <a:lnTo>
                    <a:pt x="2215307" y="2682134"/>
                  </a:lnTo>
                  <a:lnTo>
                    <a:pt x="2198332" y="2673647"/>
                  </a:lnTo>
                  <a:moveTo>
                    <a:pt x="2767012" y="2155893"/>
                  </a:moveTo>
                  <a:lnTo>
                    <a:pt x="2741549" y="2147405"/>
                  </a:lnTo>
                  <a:lnTo>
                    <a:pt x="2733061" y="2121942"/>
                  </a:lnTo>
                  <a:lnTo>
                    <a:pt x="2656671" y="2104966"/>
                  </a:lnTo>
                  <a:lnTo>
                    <a:pt x="2699110" y="2020089"/>
                  </a:lnTo>
                  <a:lnTo>
                    <a:pt x="2682134" y="1969162"/>
                  </a:lnTo>
                  <a:lnTo>
                    <a:pt x="2665159" y="1969162"/>
                  </a:lnTo>
                  <a:lnTo>
                    <a:pt x="2639695" y="1977650"/>
                  </a:lnTo>
                  <a:lnTo>
                    <a:pt x="2597257" y="2037064"/>
                  </a:lnTo>
                  <a:lnTo>
                    <a:pt x="2597257" y="2104966"/>
                  </a:lnTo>
                  <a:lnTo>
                    <a:pt x="2580281" y="2121942"/>
                  </a:lnTo>
                  <a:lnTo>
                    <a:pt x="2580281" y="2164381"/>
                  </a:lnTo>
                  <a:lnTo>
                    <a:pt x="2444477" y="2206820"/>
                  </a:lnTo>
                  <a:moveTo>
                    <a:pt x="2444477" y="2206820"/>
                  </a:moveTo>
                  <a:lnTo>
                    <a:pt x="2478428" y="2206820"/>
                  </a:lnTo>
                  <a:lnTo>
                    <a:pt x="2469940" y="2232283"/>
                  </a:lnTo>
                  <a:lnTo>
                    <a:pt x="2529355" y="2257746"/>
                  </a:lnTo>
                  <a:lnTo>
                    <a:pt x="2529355" y="2308673"/>
                  </a:lnTo>
                  <a:lnTo>
                    <a:pt x="2554818" y="2342624"/>
                  </a:lnTo>
                  <a:lnTo>
                    <a:pt x="2537842" y="2376575"/>
                  </a:lnTo>
                  <a:lnTo>
                    <a:pt x="2546330" y="2393550"/>
                  </a:lnTo>
                  <a:lnTo>
                    <a:pt x="2639695" y="2469940"/>
                  </a:lnTo>
                  <a:lnTo>
                    <a:pt x="2656671" y="2452965"/>
                  </a:lnTo>
                  <a:lnTo>
                    <a:pt x="2648183" y="2410526"/>
                  </a:lnTo>
                  <a:lnTo>
                    <a:pt x="2673647" y="2419014"/>
                  </a:lnTo>
                  <a:lnTo>
                    <a:pt x="2699110" y="2376575"/>
                  </a:lnTo>
                  <a:lnTo>
                    <a:pt x="2690622" y="2351112"/>
                  </a:lnTo>
                  <a:lnTo>
                    <a:pt x="2648183" y="2342624"/>
                  </a:lnTo>
                  <a:lnTo>
                    <a:pt x="2656671" y="2334136"/>
                  </a:lnTo>
                  <a:lnTo>
                    <a:pt x="2639695" y="2308673"/>
                  </a:lnTo>
                  <a:lnTo>
                    <a:pt x="2656671" y="2308673"/>
                  </a:lnTo>
                  <a:lnTo>
                    <a:pt x="2673647" y="2240771"/>
                  </a:lnTo>
                  <a:lnTo>
                    <a:pt x="2724573" y="2249258"/>
                  </a:lnTo>
                  <a:moveTo>
                    <a:pt x="2537842" y="3327205"/>
                  </a:moveTo>
                  <a:lnTo>
                    <a:pt x="2529355" y="3361156"/>
                  </a:lnTo>
                  <a:lnTo>
                    <a:pt x="2520867" y="3352668"/>
                  </a:lnTo>
                  <a:lnTo>
                    <a:pt x="2503891" y="3369644"/>
                  </a:lnTo>
                  <a:lnTo>
                    <a:pt x="2469940" y="3369644"/>
                  </a:lnTo>
                  <a:lnTo>
                    <a:pt x="2452965" y="3352668"/>
                  </a:lnTo>
                  <a:lnTo>
                    <a:pt x="2419014" y="3369644"/>
                  </a:lnTo>
                  <a:lnTo>
                    <a:pt x="2419014" y="3352668"/>
                  </a:lnTo>
                  <a:lnTo>
                    <a:pt x="2376575" y="3386619"/>
                  </a:lnTo>
                  <a:lnTo>
                    <a:pt x="2376575" y="3403595"/>
                  </a:lnTo>
                  <a:lnTo>
                    <a:pt x="2393550" y="3403595"/>
                  </a:lnTo>
                  <a:lnTo>
                    <a:pt x="2385062" y="3437546"/>
                  </a:lnTo>
                  <a:lnTo>
                    <a:pt x="2402038" y="3454521"/>
                  </a:lnTo>
                  <a:lnTo>
                    <a:pt x="2452965" y="3437546"/>
                  </a:lnTo>
                  <a:lnTo>
                    <a:pt x="2478428" y="3463009"/>
                  </a:lnTo>
                  <a:lnTo>
                    <a:pt x="2461452" y="3479985"/>
                  </a:lnTo>
                  <a:lnTo>
                    <a:pt x="2469940" y="3488472"/>
                  </a:lnTo>
                  <a:lnTo>
                    <a:pt x="2452965" y="3505448"/>
                  </a:lnTo>
                  <a:lnTo>
                    <a:pt x="2461452" y="3513936"/>
                  </a:lnTo>
                  <a:lnTo>
                    <a:pt x="2444477" y="3547887"/>
                  </a:lnTo>
                  <a:lnTo>
                    <a:pt x="2461452" y="3564862"/>
                  </a:lnTo>
                  <a:lnTo>
                    <a:pt x="2469940" y="3556374"/>
                  </a:lnTo>
                  <a:lnTo>
                    <a:pt x="2461452" y="3564862"/>
                  </a:lnTo>
                  <a:lnTo>
                    <a:pt x="2495403" y="3598813"/>
                  </a:lnTo>
                  <a:lnTo>
                    <a:pt x="2486916" y="3590326"/>
                  </a:lnTo>
                  <a:lnTo>
                    <a:pt x="2469940" y="3607301"/>
                  </a:lnTo>
                  <a:lnTo>
                    <a:pt x="2478428" y="3615789"/>
                  </a:lnTo>
                  <a:lnTo>
                    <a:pt x="2461452" y="3641252"/>
                  </a:lnTo>
                  <a:moveTo>
                    <a:pt x="2461452" y="3641252"/>
                  </a:moveTo>
                  <a:lnTo>
                    <a:pt x="2478428" y="3692179"/>
                  </a:lnTo>
                  <a:lnTo>
                    <a:pt x="2478428" y="3675203"/>
                  </a:lnTo>
                  <a:lnTo>
                    <a:pt x="2512379" y="3675203"/>
                  </a:lnTo>
                  <a:lnTo>
                    <a:pt x="2537842" y="3717642"/>
                  </a:lnTo>
                  <a:lnTo>
                    <a:pt x="2614232" y="3709154"/>
                  </a:lnTo>
                  <a:lnTo>
                    <a:pt x="2622720" y="3768569"/>
                  </a:lnTo>
                  <a:lnTo>
                    <a:pt x="2580281" y="3777056"/>
                  </a:lnTo>
                  <a:lnTo>
                    <a:pt x="2563306" y="3811007"/>
                  </a:lnTo>
                  <a:moveTo>
                    <a:pt x="2945255" y="3505448"/>
                  </a:moveTo>
                  <a:lnTo>
                    <a:pt x="2928280" y="3539399"/>
                  </a:lnTo>
                  <a:lnTo>
                    <a:pt x="2885841" y="3539399"/>
                  </a:lnTo>
                  <a:lnTo>
                    <a:pt x="2902816" y="3539399"/>
                  </a:lnTo>
                  <a:lnTo>
                    <a:pt x="2894328" y="3564862"/>
                  </a:lnTo>
                  <a:lnTo>
                    <a:pt x="2877353" y="3547887"/>
                  </a:lnTo>
                  <a:lnTo>
                    <a:pt x="2860377" y="3581838"/>
                  </a:lnTo>
                  <a:lnTo>
                    <a:pt x="2834914" y="3556374"/>
                  </a:lnTo>
                  <a:lnTo>
                    <a:pt x="2809451" y="3581838"/>
                  </a:lnTo>
                  <a:lnTo>
                    <a:pt x="2809451" y="3598813"/>
                  </a:lnTo>
                  <a:lnTo>
                    <a:pt x="2783987" y="3607301"/>
                  </a:lnTo>
                  <a:lnTo>
                    <a:pt x="2750036" y="3590326"/>
                  </a:lnTo>
                  <a:lnTo>
                    <a:pt x="2724573" y="3556374"/>
                  </a:lnTo>
                  <a:lnTo>
                    <a:pt x="2707598" y="3556374"/>
                  </a:lnTo>
                  <a:lnTo>
                    <a:pt x="2707598" y="3590326"/>
                  </a:lnTo>
                  <a:lnTo>
                    <a:pt x="2631208" y="3615789"/>
                  </a:lnTo>
                  <a:lnTo>
                    <a:pt x="2605744" y="3658228"/>
                  </a:lnTo>
                  <a:lnTo>
                    <a:pt x="2529355" y="3615789"/>
                  </a:lnTo>
                  <a:lnTo>
                    <a:pt x="2486916" y="3658228"/>
                  </a:lnTo>
                  <a:lnTo>
                    <a:pt x="2461452" y="3641252"/>
                  </a:lnTo>
                  <a:moveTo>
                    <a:pt x="2639695" y="3233839"/>
                  </a:moveTo>
                  <a:lnTo>
                    <a:pt x="2605744" y="3208376"/>
                  </a:lnTo>
                  <a:lnTo>
                    <a:pt x="2571793" y="3242327"/>
                  </a:lnTo>
                  <a:lnTo>
                    <a:pt x="2571793" y="3259303"/>
                  </a:lnTo>
                  <a:lnTo>
                    <a:pt x="2639695" y="3293254"/>
                  </a:lnTo>
                  <a:lnTo>
                    <a:pt x="2631208" y="3318717"/>
                  </a:lnTo>
                  <a:lnTo>
                    <a:pt x="2537842" y="3327205"/>
                  </a:lnTo>
                  <a:moveTo>
                    <a:pt x="2724573" y="2249258"/>
                  </a:moveTo>
                  <a:lnTo>
                    <a:pt x="2733061" y="2274722"/>
                  </a:lnTo>
                  <a:lnTo>
                    <a:pt x="2775500" y="2283209"/>
                  </a:lnTo>
                  <a:lnTo>
                    <a:pt x="2809451" y="2317160"/>
                  </a:lnTo>
                  <a:lnTo>
                    <a:pt x="2817939" y="2308673"/>
                  </a:lnTo>
                  <a:lnTo>
                    <a:pt x="2860377" y="2334136"/>
                  </a:lnTo>
                  <a:lnTo>
                    <a:pt x="2860377" y="2452965"/>
                  </a:lnTo>
                  <a:lnTo>
                    <a:pt x="2843402" y="2469940"/>
                  </a:lnTo>
                  <a:lnTo>
                    <a:pt x="2783987" y="2461453"/>
                  </a:lnTo>
                  <a:lnTo>
                    <a:pt x="2767012" y="2478428"/>
                  </a:lnTo>
                  <a:lnTo>
                    <a:pt x="2783987" y="2495404"/>
                  </a:lnTo>
                  <a:lnTo>
                    <a:pt x="2767012" y="2512379"/>
                  </a:lnTo>
                  <a:lnTo>
                    <a:pt x="2665159" y="2486916"/>
                  </a:lnTo>
                  <a:lnTo>
                    <a:pt x="2665159" y="2520867"/>
                  </a:lnTo>
                  <a:lnTo>
                    <a:pt x="2639695" y="2546330"/>
                  </a:lnTo>
                  <a:lnTo>
                    <a:pt x="2673647" y="2580281"/>
                  </a:lnTo>
                  <a:lnTo>
                    <a:pt x="2656671" y="2580281"/>
                  </a:lnTo>
                  <a:lnTo>
                    <a:pt x="2665159" y="2597257"/>
                  </a:lnTo>
                  <a:lnTo>
                    <a:pt x="2648183" y="2614232"/>
                  </a:lnTo>
                  <a:lnTo>
                    <a:pt x="2665159" y="2656671"/>
                  </a:lnTo>
                  <a:lnTo>
                    <a:pt x="2648183" y="2673647"/>
                  </a:lnTo>
                  <a:lnTo>
                    <a:pt x="2648183" y="2656671"/>
                  </a:lnTo>
                  <a:lnTo>
                    <a:pt x="2614232" y="2656671"/>
                  </a:lnTo>
                  <a:lnTo>
                    <a:pt x="2580281" y="2690622"/>
                  </a:lnTo>
                  <a:lnTo>
                    <a:pt x="2605744" y="2716086"/>
                  </a:lnTo>
                  <a:lnTo>
                    <a:pt x="2597257" y="2741549"/>
                  </a:lnTo>
                  <a:lnTo>
                    <a:pt x="2554818" y="2741549"/>
                  </a:lnTo>
                  <a:moveTo>
                    <a:pt x="2851890" y="2826426"/>
                  </a:moveTo>
                  <a:lnTo>
                    <a:pt x="2783987" y="2826426"/>
                  </a:lnTo>
                  <a:lnTo>
                    <a:pt x="2741549" y="2783988"/>
                  </a:lnTo>
                  <a:lnTo>
                    <a:pt x="2724573" y="2800963"/>
                  </a:lnTo>
                  <a:lnTo>
                    <a:pt x="2707598" y="2783988"/>
                  </a:lnTo>
                  <a:lnTo>
                    <a:pt x="2716085" y="2775500"/>
                  </a:lnTo>
                  <a:lnTo>
                    <a:pt x="2682134" y="2758524"/>
                  </a:lnTo>
                  <a:lnTo>
                    <a:pt x="2648183" y="2775500"/>
                  </a:lnTo>
                  <a:lnTo>
                    <a:pt x="2588769" y="2750037"/>
                  </a:lnTo>
                  <a:lnTo>
                    <a:pt x="2571793" y="2767012"/>
                  </a:lnTo>
                  <a:lnTo>
                    <a:pt x="2554818" y="2741549"/>
                  </a:lnTo>
                  <a:moveTo>
                    <a:pt x="2919792" y="3242327"/>
                  </a:moveTo>
                  <a:lnTo>
                    <a:pt x="2902816" y="3276278"/>
                  </a:lnTo>
                  <a:lnTo>
                    <a:pt x="2877353" y="3267790"/>
                  </a:lnTo>
                  <a:lnTo>
                    <a:pt x="2877353" y="3250815"/>
                  </a:lnTo>
                  <a:lnTo>
                    <a:pt x="2851890" y="3242327"/>
                  </a:lnTo>
                  <a:lnTo>
                    <a:pt x="2851890" y="3216864"/>
                  </a:lnTo>
                  <a:lnTo>
                    <a:pt x="2834914" y="3216864"/>
                  </a:lnTo>
                  <a:lnTo>
                    <a:pt x="2826426" y="3174425"/>
                  </a:lnTo>
                  <a:lnTo>
                    <a:pt x="2792475" y="3182913"/>
                  </a:lnTo>
                  <a:lnTo>
                    <a:pt x="2750036" y="3157449"/>
                  </a:lnTo>
                  <a:lnTo>
                    <a:pt x="2741549" y="3199888"/>
                  </a:lnTo>
                  <a:lnTo>
                    <a:pt x="2724573" y="3208376"/>
                  </a:lnTo>
                  <a:lnTo>
                    <a:pt x="2724573" y="3191400"/>
                  </a:lnTo>
                  <a:lnTo>
                    <a:pt x="2707598" y="3191400"/>
                  </a:lnTo>
                  <a:lnTo>
                    <a:pt x="2673647" y="3242327"/>
                  </a:lnTo>
                  <a:lnTo>
                    <a:pt x="2648183" y="3199888"/>
                  </a:lnTo>
                  <a:lnTo>
                    <a:pt x="2656671" y="3225352"/>
                  </a:lnTo>
                  <a:lnTo>
                    <a:pt x="2639695" y="3233839"/>
                  </a:lnTo>
                  <a:moveTo>
                    <a:pt x="2639695" y="3233839"/>
                  </a:moveTo>
                  <a:lnTo>
                    <a:pt x="2622720" y="3191400"/>
                  </a:lnTo>
                  <a:lnTo>
                    <a:pt x="2580281" y="3182913"/>
                  </a:lnTo>
                  <a:lnTo>
                    <a:pt x="2580281" y="3148962"/>
                  </a:lnTo>
                  <a:lnTo>
                    <a:pt x="2546330" y="3148962"/>
                  </a:lnTo>
                  <a:lnTo>
                    <a:pt x="2554818" y="3140474"/>
                  </a:lnTo>
                  <a:lnTo>
                    <a:pt x="2537842" y="3123498"/>
                  </a:lnTo>
                  <a:lnTo>
                    <a:pt x="2580281" y="3081060"/>
                  </a:lnTo>
                  <a:lnTo>
                    <a:pt x="2580281" y="3064084"/>
                  </a:lnTo>
                  <a:lnTo>
                    <a:pt x="2563306" y="3055596"/>
                  </a:lnTo>
                  <a:lnTo>
                    <a:pt x="2588769" y="3030133"/>
                  </a:lnTo>
                  <a:lnTo>
                    <a:pt x="2605744" y="3030133"/>
                  </a:lnTo>
                  <a:lnTo>
                    <a:pt x="2622720" y="3047108"/>
                  </a:lnTo>
                  <a:lnTo>
                    <a:pt x="2665159" y="3038621"/>
                  </a:lnTo>
                  <a:lnTo>
                    <a:pt x="2682134" y="3072572"/>
                  </a:lnTo>
                  <a:lnTo>
                    <a:pt x="2707598" y="3064084"/>
                  </a:lnTo>
                  <a:lnTo>
                    <a:pt x="2750036" y="3004670"/>
                  </a:lnTo>
                  <a:lnTo>
                    <a:pt x="2741549" y="2987694"/>
                  </a:lnTo>
                  <a:lnTo>
                    <a:pt x="2775500" y="2970719"/>
                  </a:lnTo>
                  <a:lnTo>
                    <a:pt x="2783987" y="2979206"/>
                  </a:lnTo>
                  <a:lnTo>
                    <a:pt x="2800963" y="2962231"/>
                  </a:lnTo>
                  <a:lnTo>
                    <a:pt x="2800963" y="2928280"/>
                  </a:lnTo>
                  <a:lnTo>
                    <a:pt x="2817939" y="2919792"/>
                  </a:lnTo>
                  <a:lnTo>
                    <a:pt x="2817939" y="2902816"/>
                  </a:lnTo>
                  <a:lnTo>
                    <a:pt x="2851890" y="2885841"/>
                  </a:lnTo>
                  <a:lnTo>
                    <a:pt x="2851890" y="2868865"/>
                  </a:lnTo>
                  <a:lnTo>
                    <a:pt x="2826426" y="2860378"/>
                  </a:lnTo>
                  <a:lnTo>
                    <a:pt x="2826426" y="2843402"/>
                  </a:lnTo>
                  <a:lnTo>
                    <a:pt x="2843402" y="2843402"/>
                  </a:lnTo>
                  <a:lnTo>
                    <a:pt x="2834914" y="2826426"/>
                  </a:lnTo>
                  <a:lnTo>
                    <a:pt x="2851890" y="2826426"/>
                  </a:lnTo>
                  <a:moveTo>
                    <a:pt x="2724573" y="2249258"/>
                  </a:moveTo>
                  <a:lnTo>
                    <a:pt x="2741549" y="2172868"/>
                  </a:lnTo>
                  <a:lnTo>
                    <a:pt x="2767012" y="2155893"/>
                  </a:lnTo>
                  <a:moveTo>
                    <a:pt x="3098035" y="1969162"/>
                  </a:moveTo>
                  <a:lnTo>
                    <a:pt x="3106523" y="1943699"/>
                  </a:lnTo>
                  <a:lnTo>
                    <a:pt x="3089547" y="1943699"/>
                  </a:lnTo>
                  <a:lnTo>
                    <a:pt x="3055596" y="1977650"/>
                  </a:lnTo>
                  <a:lnTo>
                    <a:pt x="3021645" y="1960674"/>
                  </a:lnTo>
                  <a:lnTo>
                    <a:pt x="3004669" y="1960674"/>
                  </a:lnTo>
                  <a:lnTo>
                    <a:pt x="3013157" y="1969162"/>
                  </a:lnTo>
                  <a:lnTo>
                    <a:pt x="2996182" y="1986138"/>
                  </a:lnTo>
                  <a:lnTo>
                    <a:pt x="2979206" y="1977650"/>
                  </a:lnTo>
                  <a:lnTo>
                    <a:pt x="2987694" y="2003113"/>
                  </a:lnTo>
                  <a:lnTo>
                    <a:pt x="2970718" y="2003113"/>
                  </a:lnTo>
                  <a:lnTo>
                    <a:pt x="2962231" y="2028576"/>
                  </a:lnTo>
                  <a:lnTo>
                    <a:pt x="2902816" y="2079503"/>
                  </a:lnTo>
                  <a:lnTo>
                    <a:pt x="2902816" y="2138917"/>
                  </a:lnTo>
                  <a:lnTo>
                    <a:pt x="2894328" y="2147405"/>
                  </a:lnTo>
                  <a:lnTo>
                    <a:pt x="2877353" y="2130430"/>
                  </a:lnTo>
                  <a:lnTo>
                    <a:pt x="2877353" y="2181356"/>
                  </a:lnTo>
                  <a:lnTo>
                    <a:pt x="2809451" y="2181356"/>
                  </a:lnTo>
                  <a:lnTo>
                    <a:pt x="2783987" y="2155893"/>
                  </a:lnTo>
                  <a:lnTo>
                    <a:pt x="2767012" y="2155893"/>
                  </a:lnTo>
                  <a:moveTo>
                    <a:pt x="2851890" y="2826426"/>
                  </a:moveTo>
                  <a:lnTo>
                    <a:pt x="2877353" y="2834914"/>
                  </a:lnTo>
                  <a:lnTo>
                    <a:pt x="2919792" y="2877353"/>
                  </a:lnTo>
                  <a:lnTo>
                    <a:pt x="2953743" y="2877353"/>
                  </a:lnTo>
                  <a:moveTo>
                    <a:pt x="2953743" y="2877353"/>
                  </a:moveTo>
                  <a:lnTo>
                    <a:pt x="2970718" y="2877353"/>
                  </a:lnTo>
                  <a:lnTo>
                    <a:pt x="2962231" y="2885841"/>
                  </a:lnTo>
                  <a:lnTo>
                    <a:pt x="3004669" y="2911304"/>
                  </a:lnTo>
                  <a:lnTo>
                    <a:pt x="3004669" y="2979206"/>
                  </a:lnTo>
                  <a:lnTo>
                    <a:pt x="2979206" y="2970719"/>
                  </a:lnTo>
                  <a:lnTo>
                    <a:pt x="2936767" y="3013157"/>
                  </a:lnTo>
                  <a:lnTo>
                    <a:pt x="2911304" y="3013157"/>
                  </a:lnTo>
                  <a:lnTo>
                    <a:pt x="2911304" y="2996182"/>
                  </a:lnTo>
                  <a:lnTo>
                    <a:pt x="2894328" y="2996182"/>
                  </a:lnTo>
                  <a:lnTo>
                    <a:pt x="2877353" y="3013157"/>
                  </a:lnTo>
                  <a:lnTo>
                    <a:pt x="2868865" y="3004670"/>
                  </a:lnTo>
                  <a:lnTo>
                    <a:pt x="2834914" y="3021645"/>
                  </a:lnTo>
                  <a:lnTo>
                    <a:pt x="2851890" y="3038621"/>
                  </a:lnTo>
                  <a:lnTo>
                    <a:pt x="2851890" y="3089547"/>
                  </a:lnTo>
                  <a:lnTo>
                    <a:pt x="2834914" y="3089547"/>
                  </a:lnTo>
                  <a:lnTo>
                    <a:pt x="2851890" y="3106523"/>
                  </a:lnTo>
                  <a:lnTo>
                    <a:pt x="2851890" y="3089547"/>
                  </a:lnTo>
                  <a:lnTo>
                    <a:pt x="2868865" y="3089547"/>
                  </a:lnTo>
                  <a:lnTo>
                    <a:pt x="2894328" y="3140474"/>
                  </a:lnTo>
                  <a:lnTo>
                    <a:pt x="2885841" y="3148962"/>
                  </a:lnTo>
                  <a:lnTo>
                    <a:pt x="2894328" y="3140474"/>
                  </a:lnTo>
                  <a:lnTo>
                    <a:pt x="2919792" y="3165937"/>
                  </a:lnTo>
                  <a:moveTo>
                    <a:pt x="2919792" y="3165937"/>
                  </a:moveTo>
                  <a:lnTo>
                    <a:pt x="2919792" y="3242327"/>
                  </a:lnTo>
                  <a:moveTo>
                    <a:pt x="3369643" y="3174425"/>
                  </a:moveTo>
                  <a:lnTo>
                    <a:pt x="3344180" y="3165937"/>
                  </a:lnTo>
                  <a:lnTo>
                    <a:pt x="3352668" y="3123498"/>
                  </a:lnTo>
                  <a:lnTo>
                    <a:pt x="3335692" y="3098035"/>
                  </a:lnTo>
                  <a:lnTo>
                    <a:pt x="3293253" y="3131986"/>
                  </a:lnTo>
                  <a:lnTo>
                    <a:pt x="3276278" y="3131986"/>
                  </a:lnTo>
                  <a:lnTo>
                    <a:pt x="3276278" y="3098035"/>
                  </a:lnTo>
                  <a:lnTo>
                    <a:pt x="3259302" y="3098035"/>
                  </a:lnTo>
                  <a:lnTo>
                    <a:pt x="3259302" y="3115011"/>
                  </a:lnTo>
                  <a:lnTo>
                    <a:pt x="3250815" y="3106523"/>
                  </a:lnTo>
                  <a:lnTo>
                    <a:pt x="3216864" y="3123498"/>
                  </a:lnTo>
                  <a:lnTo>
                    <a:pt x="3182913" y="3089547"/>
                  </a:lnTo>
                  <a:lnTo>
                    <a:pt x="3123498" y="3081060"/>
                  </a:lnTo>
                  <a:lnTo>
                    <a:pt x="3081059" y="3055596"/>
                  </a:lnTo>
                  <a:lnTo>
                    <a:pt x="3038620" y="3064084"/>
                  </a:lnTo>
                  <a:lnTo>
                    <a:pt x="3055596" y="3098035"/>
                  </a:lnTo>
                  <a:lnTo>
                    <a:pt x="3047108" y="3106523"/>
                  </a:lnTo>
                  <a:lnTo>
                    <a:pt x="2979206" y="3098035"/>
                  </a:lnTo>
                  <a:lnTo>
                    <a:pt x="2945255" y="3115011"/>
                  </a:lnTo>
                  <a:lnTo>
                    <a:pt x="2919792" y="3165937"/>
                  </a:lnTo>
                  <a:moveTo>
                    <a:pt x="2945255" y="3505448"/>
                  </a:moveTo>
                  <a:lnTo>
                    <a:pt x="2945255" y="3488472"/>
                  </a:lnTo>
                  <a:lnTo>
                    <a:pt x="2919792" y="3479985"/>
                  </a:lnTo>
                  <a:lnTo>
                    <a:pt x="2936767" y="3446033"/>
                  </a:lnTo>
                  <a:lnTo>
                    <a:pt x="2928280" y="3437546"/>
                  </a:lnTo>
                  <a:lnTo>
                    <a:pt x="2945255" y="3420570"/>
                  </a:lnTo>
                  <a:lnTo>
                    <a:pt x="2936767" y="3412082"/>
                  </a:lnTo>
                  <a:lnTo>
                    <a:pt x="2953743" y="3403595"/>
                  </a:lnTo>
                  <a:lnTo>
                    <a:pt x="2936767" y="3386619"/>
                  </a:lnTo>
                  <a:lnTo>
                    <a:pt x="2902816" y="3386619"/>
                  </a:lnTo>
                  <a:lnTo>
                    <a:pt x="2885841" y="3403595"/>
                  </a:lnTo>
                  <a:lnTo>
                    <a:pt x="2877353" y="3395107"/>
                  </a:lnTo>
                  <a:lnTo>
                    <a:pt x="2945255" y="3335693"/>
                  </a:lnTo>
                  <a:lnTo>
                    <a:pt x="2928280" y="3318717"/>
                  </a:lnTo>
                  <a:lnTo>
                    <a:pt x="2936767" y="3259303"/>
                  </a:lnTo>
                  <a:lnTo>
                    <a:pt x="2919792" y="3259303"/>
                  </a:lnTo>
                  <a:lnTo>
                    <a:pt x="2919792" y="3242327"/>
                  </a:lnTo>
                  <a:moveTo>
                    <a:pt x="3191400" y="3641252"/>
                  </a:moveTo>
                  <a:lnTo>
                    <a:pt x="3157449" y="3641252"/>
                  </a:lnTo>
                  <a:lnTo>
                    <a:pt x="3140474" y="3658228"/>
                  </a:lnTo>
                  <a:lnTo>
                    <a:pt x="3123498" y="3598813"/>
                  </a:lnTo>
                  <a:lnTo>
                    <a:pt x="3089547" y="3624277"/>
                  </a:lnTo>
                  <a:lnTo>
                    <a:pt x="3081059" y="3615789"/>
                  </a:lnTo>
                  <a:lnTo>
                    <a:pt x="3140474" y="3522423"/>
                  </a:lnTo>
                  <a:lnTo>
                    <a:pt x="3106523" y="3513936"/>
                  </a:lnTo>
                  <a:lnTo>
                    <a:pt x="3115010" y="3488472"/>
                  </a:lnTo>
                  <a:lnTo>
                    <a:pt x="3098035" y="3471497"/>
                  </a:lnTo>
                  <a:lnTo>
                    <a:pt x="3047108" y="3471497"/>
                  </a:lnTo>
                  <a:lnTo>
                    <a:pt x="3047108" y="3488472"/>
                  </a:lnTo>
                  <a:lnTo>
                    <a:pt x="3021645" y="3513936"/>
                  </a:lnTo>
                  <a:lnTo>
                    <a:pt x="2996182" y="3505448"/>
                  </a:lnTo>
                  <a:lnTo>
                    <a:pt x="2996182" y="3488472"/>
                  </a:lnTo>
                  <a:lnTo>
                    <a:pt x="2970718" y="3513936"/>
                  </a:lnTo>
                  <a:lnTo>
                    <a:pt x="2979206" y="3522423"/>
                  </a:lnTo>
                  <a:lnTo>
                    <a:pt x="2945255" y="3505448"/>
                  </a:lnTo>
                  <a:moveTo>
                    <a:pt x="3089547" y="2699110"/>
                  </a:moveTo>
                  <a:lnTo>
                    <a:pt x="3064084" y="2724573"/>
                  </a:lnTo>
                  <a:lnTo>
                    <a:pt x="3047108" y="2707598"/>
                  </a:lnTo>
                  <a:lnTo>
                    <a:pt x="3021645" y="2716086"/>
                  </a:lnTo>
                  <a:lnTo>
                    <a:pt x="2953743" y="2699110"/>
                  </a:lnTo>
                  <a:lnTo>
                    <a:pt x="2936767" y="2716086"/>
                  </a:lnTo>
                  <a:lnTo>
                    <a:pt x="2970718" y="2724573"/>
                  </a:lnTo>
                  <a:lnTo>
                    <a:pt x="2970718" y="2741549"/>
                  </a:lnTo>
                  <a:lnTo>
                    <a:pt x="2987694" y="2741549"/>
                  </a:lnTo>
                  <a:lnTo>
                    <a:pt x="3013157" y="2767012"/>
                  </a:lnTo>
                  <a:lnTo>
                    <a:pt x="2996182" y="2783988"/>
                  </a:lnTo>
                  <a:lnTo>
                    <a:pt x="2953743" y="2775500"/>
                  </a:lnTo>
                  <a:lnTo>
                    <a:pt x="2953743" y="2877353"/>
                  </a:lnTo>
                  <a:moveTo>
                    <a:pt x="2970718" y="3989251"/>
                  </a:moveTo>
                  <a:lnTo>
                    <a:pt x="2962231" y="3989251"/>
                  </a:lnTo>
                  <a:moveTo>
                    <a:pt x="2970718" y="3989251"/>
                  </a:moveTo>
                  <a:lnTo>
                    <a:pt x="2987694" y="3946812"/>
                  </a:lnTo>
                  <a:lnTo>
                    <a:pt x="3030133" y="3938324"/>
                  </a:lnTo>
                  <a:lnTo>
                    <a:pt x="3021645" y="3912861"/>
                  </a:lnTo>
                  <a:lnTo>
                    <a:pt x="3064084" y="3904373"/>
                  </a:lnTo>
                  <a:lnTo>
                    <a:pt x="3064084" y="3870422"/>
                  </a:lnTo>
                  <a:lnTo>
                    <a:pt x="3123498" y="3844959"/>
                  </a:lnTo>
                  <a:lnTo>
                    <a:pt x="3123498" y="3777056"/>
                  </a:lnTo>
                  <a:lnTo>
                    <a:pt x="3174425" y="3726130"/>
                  </a:lnTo>
                  <a:lnTo>
                    <a:pt x="3191400" y="3692179"/>
                  </a:lnTo>
                  <a:lnTo>
                    <a:pt x="3174425" y="3658228"/>
                  </a:lnTo>
                  <a:lnTo>
                    <a:pt x="3191400" y="3641252"/>
                  </a:lnTo>
                  <a:moveTo>
                    <a:pt x="2979206" y="4125055"/>
                  </a:moveTo>
                  <a:lnTo>
                    <a:pt x="2996182" y="4125055"/>
                  </a:lnTo>
                  <a:moveTo>
                    <a:pt x="3004669" y="4125055"/>
                  </a:moveTo>
                  <a:lnTo>
                    <a:pt x="3030133" y="4116567"/>
                  </a:lnTo>
                  <a:moveTo>
                    <a:pt x="3030133" y="2546330"/>
                  </a:moveTo>
                  <a:lnTo>
                    <a:pt x="3013157" y="2537842"/>
                  </a:lnTo>
                  <a:lnTo>
                    <a:pt x="3013157" y="2503891"/>
                  </a:lnTo>
                  <a:lnTo>
                    <a:pt x="3055596" y="2427501"/>
                  </a:lnTo>
                  <a:lnTo>
                    <a:pt x="3038620" y="2393550"/>
                  </a:lnTo>
                  <a:lnTo>
                    <a:pt x="3030133" y="2266234"/>
                  </a:lnTo>
                  <a:lnTo>
                    <a:pt x="3072572" y="2189844"/>
                  </a:lnTo>
                  <a:lnTo>
                    <a:pt x="3038620" y="2138917"/>
                  </a:lnTo>
                  <a:lnTo>
                    <a:pt x="3038620" y="2113454"/>
                  </a:lnTo>
                  <a:lnTo>
                    <a:pt x="3081059" y="2071015"/>
                  </a:lnTo>
                  <a:lnTo>
                    <a:pt x="3089547" y="2011601"/>
                  </a:lnTo>
                  <a:lnTo>
                    <a:pt x="3115010" y="1977650"/>
                  </a:lnTo>
                  <a:lnTo>
                    <a:pt x="3098035" y="1969162"/>
                  </a:lnTo>
                  <a:moveTo>
                    <a:pt x="3030133" y="2546330"/>
                  </a:moveTo>
                  <a:lnTo>
                    <a:pt x="3030133" y="2580281"/>
                  </a:lnTo>
                  <a:lnTo>
                    <a:pt x="3055596" y="2605745"/>
                  </a:lnTo>
                  <a:lnTo>
                    <a:pt x="3047108" y="2631208"/>
                  </a:lnTo>
                  <a:lnTo>
                    <a:pt x="3072572" y="2639696"/>
                  </a:lnTo>
                  <a:lnTo>
                    <a:pt x="3089547" y="2699110"/>
                  </a:lnTo>
                  <a:moveTo>
                    <a:pt x="3030133" y="2546330"/>
                  </a:moveTo>
                  <a:lnTo>
                    <a:pt x="3140474" y="2520867"/>
                  </a:lnTo>
                  <a:lnTo>
                    <a:pt x="3174425" y="2486916"/>
                  </a:lnTo>
                  <a:lnTo>
                    <a:pt x="3191400" y="2486916"/>
                  </a:lnTo>
                  <a:lnTo>
                    <a:pt x="3191400" y="2469940"/>
                  </a:lnTo>
                  <a:lnTo>
                    <a:pt x="3250815" y="2478428"/>
                  </a:lnTo>
                  <a:lnTo>
                    <a:pt x="3318717" y="2444477"/>
                  </a:lnTo>
                  <a:lnTo>
                    <a:pt x="3344180" y="2419014"/>
                  </a:lnTo>
                  <a:lnTo>
                    <a:pt x="3335692" y="2410526"/>
                  </a:lnTo>
                  <a:lnTo>
                    <a:pt x="3352668" y="2376575"/>
                  </a:lnTo>
                  <a:lnTo>
                    <a:pt x="3352668" y="2334136"/>
                  </a:lnTo>
                  <a:moveTo>
                    <a:pt x="3038620" y="4116567"/>
                  </a:moveTo>
                  <a:lnTo>
                    <a:pt x="3047108" y="4108079"/>
                  </a:lnTo>
                  <a:moveTo>
                    <a:pt x="3513935" y="2911304"/>
                  </a:moveTo>
                  <a:lnTo>
                    <a:pt x="3505448" y="2919792"/>
                  </a:lnTo>
                  <a:lnTo>
                    <a:pt x="3496960" y="2894329"/>
                  </a:lnTo>
                  <a:lnTo>
                    <a:pt x="3463009" y="2911304"/>
                  </a:lnTo>
                  <a:lnTo>
                    <a:pt x="3429058" y="2894329"/>
                  </a:lnTo>
                  <a:lnTo>
                    <a:pt x="3429058" y="2868865"/>
                  </a:lnTo>
                  <a:lnTo>
                    <a:pt x="3403594" y="2877353"/>
                  </a:lnTo>
                  <a:lnTo>
                    <a:pt x="3395107" y="2860378"/>
                  </a:lnTo>
                  <a:lnTo>
                    <a:pt x="3378131" y="2877353"/>
                  </a:lnTo>
                  <a:lnTo>
                    <a:pt x="3378131" y="2860378"/>
                  </a:lnTo>
                  <a:lnTo>
                    <a:pt x="3352668" y="2851890"/>
                  </a:lnTo>
                  <a:lnTo>
                    <a:pt x="3352668" y="2800963"/>
                  </a:lnTo>
                  <a:lnTo>
                    <a:pt x="3318717" y="2817939"/>
                  </a:lnTo>
                  <a:lnTo>
                    <a:pt x="3301741" y="2800963"/>
                  </a:lnTo>
                  <a:lnTo>
                    <a:pt x="3208376" y="2809451"/>
                  </a:lnTo>
                  <a:lnTo>
                    <a:pt x="3182913" y="2783988"/>
                  </a:lnTo>
                  <a:lnTo>
                    <a:pt x="3174425" y="2792475"/>
                  </a:lnTo>
                  <a:lnTo>
                    <a:pt x="3140474" y="2775500"/>
                  </a:lnTo>
                  <a:lnTo>
                    <a:pt x="3089547" y="2699110"/>
                  </a:lnTo>
                  <a:moveTo>
                    <a:pt x="3089547" y="2707598"/>
                  </a:moveTo>
                  <a:lnTo>
                    <a:pt x="3089547" y="2707598"/>
                  </a:lnTo>
                  <a:moveTo>
                    <a:pt x="3395107" y="1799407"/>
                  </a:moveTo>
                  <a:lnTo>
                    <a:pt x="3386619" y="1824870"/>
                  </a:lnTo>
                  <a:lnTo>
                    <a:pt x="3344180" y="1833358"/>
                  </a:lnTo>
                  <a:lnTo>
                    <a:pt x="3327205" y="1850333"/>
                  </a:lnTo>
                  <a:lnTo>
                    <a:pt x="3310229" y="1850333"/>
                  </a:lnTo>
                  <a:lnTo>
                    <a:pt x="3310229" y="1833358"/>
                  </a:lnTo>
                  <a:lnTo>
                    <a:pt x="3284766" y="1841845"/>
                  </a:lnTo>
                  <a:lnTo>
                    <a:pt x="3267790" y="1867309"/>
                  </a:lnTo>
                  <a:lnTo>
                    <a:pt x="3233839" y="1850333"/>
                  </a:lnTo>
                  <a:lnTo>
                    <a:pt x="3191400" y="1892772"/>
                  </a:lnTo>
                  <a:lnTo>
                    <a:pt x="3165937" y="1943699"/>
                  </a:lnTo>
                  <a:lnTo>
                    <a:pt x="3140474" y="1935211"/>
                  </a:lnTo>
                  <a:lnTo>
                    <a:pt x="3098035" y="1969162"/>
                  </a:lnTo>
                  <a:moveTo>
                    <a:pt x="3191400" y="3641252"/>
                  </a:moveTo>
                  <a:lnTo>
                    <a:pt x="3199888" y="3598813"/>
                  </a:lnTo>
                  <a:lnTo>
                    <a:pt x="3250815" y="3598813"/>
                  </a:lnTo>
                  <a:lnTo>
                    <a:pt x="3250815" y="3615789"/>
                  </a:lnTo>
                  <a:lnTo>
                    <a:pt x="3276278" y="3624277"/>
                  </a:lnTo>
                  <a:lnTo>
                    <a:pt x="3284766" y="3590326"/>
                  </a:lnTo>
                  <a:lnTo>
                    <a:pt x="3267790" y="3590326"/>
                  </a:lnTo>
                  <a:lnTo>
                    <a:pt x="3293253" y="3564862"/>
                  </a:lnTo>
                  <a:lnTo>
                    <a:pt x="3327205" y="3581838"/>
                  </a:lnTo>
                  <a:lnTo>
                    <a:pt x="3369643" y="3573350"/>
                  </a:lnTo>
                  <a:moveTo>
                    <a:pt x="3522423" y="2359599"/>
                  </a:moveTo>
                  <a:lnTo>
                    <a:pt x="3488472" y="2359599"/>
                  </a:lnTo>
                  <a:lnTo>
                    <a:pt x="3471497" y="2376575"/>
                  </a:lnTo>
                  <a:lnTo>
                    <a:pt x="3454521" y="2359599"/>
                  </a:lnTo>
                  <a:lnTo>
                    <a:pt x="3352668" y="2334136"/>
                  </a:lnTo>
                  <a:moveTo>
                    <a:pt x="3352668" y="2334136"/>
                  </a:moveTo>
                  <a:lnTo>
                    <a:pt x="3327205" y="2300185"/>
                  </a:lnTo>
                  <a:lnTo>
                    <a:pt x="3361156" y="2266234"/>
                  </a:lnTo>
                  <a:lnTo>
                    <a:pt x="3352668" y="2240771"/>
                  </a:lnTo>
                  <a:lnTo>
                    <a:pt x="3395107" y="2181356"/>
                  </a:lnTo>
                  <a:lnTo>
                    <a:pt x="3352668" y="2113454"/>
                  </a:lnTo>
                  <a:lnTo>
                    <a:pt x="3335692" y="2113454"/>
                  </a:lnTo>
                  <a:lnTo>
                    <a:pt x="3335692" y="2079503"/>
                  </a:lnTo>
                  <a:lnTo>
                    <a:pt x="3361156" y="2045552"/>
                  </a:lnTo>
                  <a:lnTo>
                    <a:pt x="3352668" y="2020089"/>
                  </a:lnTo>
                  <a:lnTo>
                    <a:pt x="3378131" y="1994625"/>
                  </a:lnTo>
                  <a:lnTo>
                    <a:pt x="3395107" y="2011601"/>
                  </a:lnTo>
                  <a:lnTo>
                    <a:pt x="3437546" y="1943699"/>
                  </a:lnTo>
                  <a:lnTo>
                    <a:pt x="3412082" y="1909748"/>
                  </a:lnTo>
                  <a:lnTo>
                    <a:pt x="3395107" y="1909748"/>
                  </a:lnTo>
                  <a:lnTo>
                    <a:pt x="3403594" y="1901260"/>
                  </a:lnTo>
                  <a:lnTo>
                    <a:pt x="3369643" y="1884284"/>
                  </a:lnTo>
                  <a:lnTo>
                    <a:pt x="3429058" y="1850333"/>
                  </a:lnTo>
                  <a:lnTo>
                    <a:pt x="3403594" y="1833358"/>
                  </a:lnTo>
                  <a:lnTo>
                    <a:pt x="3395107" y="1799407"/>
                  </a:lnTo>
                  <a:moveTo>
                    <a:pt x="3581838" y="3089547"/>
                  </a:moveTo>
                  <a:lnTo>
                    <a:pt x="3564862" y="3106523"/>
                  </a:lnTo>
                  <a:lnTo>
                    <a:pt x="3522423" y="3089547"/>
                  </a:lnTo>
                  <a:lnTo>
                    <a:pt x="3505448" y="3115011"/>
                  </a:lnTo>
                  <a:lnTo>
                    <a:pt x="3496960" y="3106523"/>
                  </a:lnTo>
                  <a:lnTo>
                    <a:pt x="3471497" y="3131986"/>
                  </a:lnTo>
                  <a:lnTo>
                    <a:pt x="3463009" y="3123498"/>
                  </a:lnTo>
                  <a:lnTo>
                    <a:pt x="3463009" y="3140474"/>
                  </a:lnTo>
                  <a:lnTo>
                    <a:pt x="3412082" y="3140474"/>
                  </a:lnTo>
                  <a:lnTo>
                    <a:pt x="3369643" y="3174425"/>
                  </a:lnTo>
                  <a:moveTo>
                    <a:pt x="3369643" y="3573350"/>
                  </a:moveTo>
                  <a:lnTo>
                    <a:pt x="3378131" y="3513936"/>
                  </a:lnTo>
                  <a:lnTo>
                    <a:pt x="3386619" y="3496960"/>
                  </a:lnTo>
                  <a:lnTo>
                    <a:pt x="3403594" y="3496960"/>
                  </a:lnTo>
                  <a:lnTo>
                    <a:pt x="3378131" y="3488472"/>
                  </a:lnTo>
                  <a:lnTo>
                    <a:pt x="3386619" y="3446033"/>
                  </a:lnTo>
                  <a:lnTo>
                    <a:pt x="3361156" y="3437546"/>
                  </a:lnTo>
                  <a:lnTo>
                    <a:pt x="3369643" y="3361156"/>
                  </a:lnTo>
                  <a:lnTo>
                    <a:pt x="3344180" y="3369644"/>
                  </a:lnTo>
                  <a:lnTo>
                    <a:pt x="3335692" y="3344180"/>
                  </a:lnTo>
                  <a:lnTo>
                    <a:pt x="3361156" y="3293254"/>
                  </a:lnTo>
                  <a:lnTo>
                    <a:pt x="3378131" y="3293254"/>
                  </a:lnTo>
                  <a:lnTo>
                    <a:pt x="3378131" y="3276278"/>
                  </a:lnTo>
                  <a:lnTo>
                    <a:pt x="3403594" y="3250815"/>
                  </a:lnTo>
                  <a:lnTo>
                    <a:pt x="3386619" y="3233839"/>
                  </a:lnTo>
                  <a:lnTo>
                    <a:pt x="3395107" y="3208376"/>
                  </a:lnTo>
                  <a:lnTo>
                    <a:pt x="3369643" y="3174425"/>
                  </a:lnTo>
                  <a:moveTo>
                    <a:pt x="3369643" y="3573350"/>
                  </a:moveTo>
                  <a:lnTo>
                    <a:pt x="3378131" y="3564862"/>
                  </a:lnTo>
                  <a:lnTo>
                    <a:pt x="3378131" y="3590326"/>
                  </a:lnTo>
                  <a:lnTo>
                    <a:pt x="3429058" y="3573350"/>
                  </a:lnTo>
                  <a:lnTo>
                    <a:pt x="3446033" y="3590326"/>
                  </a:lnTo>
                  <a:lnTo>
                    <a:pt x="3446033" y="3607301"/>
                  </a:lnTo>
                  <a:lnTo>
                    <a:pt x="3412082" y="3624277"/>
                  </a:lnTo>
                  <a:lnTo>
                    <a:pt x="3420570" y="3632764"/>
                  </a:lnTo>
                  <a:lnTo>
                    <a:pt x="3403594" y="3649740"/>
                  </a:lnTo>
                  <a:lnTo>
                    <a:pt x="3420570" y="3666715"/>
                  </a:lnTo>
                  <a:lnTo>
                    <a:pt x="3496960" y="3641252"/>
                  </a:lnTo>
                  <a:lnTo>
                    <a:pt x="3556374" y="3666715"/>
                  </a:lnTo>
                  <a:lnTo>
                    <a:pt x="3547886" y="3632764"/>
                  </a:lnTo>
                  <a:lnTo>
                    <a:pt x="3564862" y="3624277"/>
                  </a:lnTo>
                  <a:moveTo>
                    <a:pt x="3887397" y="1723017"/>
                  </a:moveTo>
                  <a:lnTo>
                    <a:pt x="3802519" y="1723017"/>
                  </a:lnTo>
                  <a:lnTo>
                    <a:pt x="3777056" y="1672090"/>
                  </a:lnTo>
                  <a:lnTo>
                    <a:pt x="3777056" y="1655115"/>
                  </a:lnTo>
                  <a:lnTo>
                    <a:pt x="3794032" y="1655115"/>
                  </a:lnTo>
                  <a:lnTo>
                    <a:pt x="3794032" y="1621164"/>
                  </a:lnTo>
                  <a:lnTo>
                    <a:pt x="3785544" y="1629651"/>
                  </a:lnTo>
                  <a:lnTo>
                    <a:pt x="3760081" y="1604188"/>
                  </a:lnTo>
                  <a:lnTo>
                    <a:pt x="3768568" y="1578725"/>
                  </a:lnTo>
                  <a:lnTo>
                    <a:pt x="3743105" y="1553261"/>
                  </a:lnTo>
                  <a:lnTo>
                    <a:pt x="3709154" y="1553261"/>
                  </a:lnTo>
                  <a:lnTo>
                    <a:pt x="3709154" y="1570237"/>
                  </a:lnTo>
                  <a:lnTo>
                    <a:pt x="3675203" y="1570237"/>
                  </a:lnTo>
                  <a:lnTo>
                    <a:pt x="3658227" y="1587212"/>
                  </a:lnTo>
                  <a:lnTo>
                    <a:pt x="3649740" y="1638139"/>
                  </a:lnTo>
                  <a:lnTo>
                    <a:pt x="3624276" y="1646627"/>
                  </a:lnTo>
                  <a:lnTo>
                    <a:pt x="3607301" y="1629651"/>
                  </a:lnTo>
                  <a:lnTo>
                    <a:pt x="3573350" y="1663602"/>
                  </a:lnTo>
                  <a:lnTo>
                    <a:pt x="3564862" y="1638139"/>
                  </a:lnTo>
                  <a:lnTo>
                    <a:pt x="3530911" y="1655115"/>
                  </a:lnTo>
                  <a:lnTo>
                    <a:pt x="3505448" y="1680578"/>
                  </a:lnTo>
                  <a:lnTo>
                    <a:pt x="3513935" y="1689066"/>
                  </a:lnTo>
                  <a:lnTo>
                    <a:pt x="3463009" y="1689066"/>
                  </a:lnTo>
                  <a:lnTo>
                    <a:pt x="3463009" y="1621164"/>
                  </a:lnTo>
                  <a:lnTo>
                    <a:pt x="3429058" y="1612676"/>
                  </a:lnTo>
                  <a:lnTo>
                    <a:pt x="3429058" y="1629651"/>
                  </a:lnTo>
                  <a:lnTo>
                    <a:pt x="3395107" y="1663602"/>
                  </a:lnTo>
                  <a:lnTo>
                    <a:pt x="3403594" y="1689066"/>
                  </a:lnTo>
                  <a:lnTo>
                    <a:pt x="3369643" y="1706041"/>
                  </a:lnTo>
                  <a:lnTo>
                    <a:pt x="3378131" y="1731505"/>
                  </a:lnTo>
                  <a:lnTo>
                    <a:pt x="3361156" y="1748480"/>
                  </a:lnTo>
                  <a:lnTo>
                    <a:pt x="3395107" y="1799407"/>
                  </a:lnTo>
                  <a:moveTo>
                    <a:pt x="3590325" y="2546330"/>
                  </a:moveTo>
                  <a:lnTo>
                    <a:pt x="3590325" y="2563306"/>
                  </a:lnTo>
                  <a:lnTo>
                    <a:pt x="3615789" y="2588769"/>
                  </a:lnTo>
                  <a:lnTo>
                    <a:pt x="3624276" y="2580281"/>
                  </a:lnTo>
                  <a:lnTo>
                    <a:pt x="3632764" y="2622720"/>
                  </a:lnTo>
                  <a:lnTo>
                    <a:pt x="3590325" y="2648183"/>
                  </a:lnTo>
                  <a:lnTo>
                    <a:pt x="3573350" y="2614232"/>
                  </a:lnTo>
                  <a:lnTo>
                    <a:pt x="3547886" y="2605745"/>
                  </a:lnTo>
                  <a:lnTo>
                    <a:pt x="3530911" y="2622720"/>
                  </a:lnTo>
                  <a:lnTo>
                    <a:pt x="3539399" y="2665159"/>
                  </a:lnTo>
                  <a:lnTo>
                    <a:pt x="3505448" y="2682134"/>
                  </a:lnTo>
                  <a:lnTo>
                    <a:pt x="3505448" y="2716086"/>
                  </a:lnTo>
                  <a:lnTo>
                    <a:pt x="3463009" y="2724573"/>
                  </a:lnTo>
                  <a:lnTo>
                    <a:pt x="3505448" y="2783988"/>
                  </a:lnTo>
                  <a:lnTo>
                    <a:pt x="3539399" y="2800963"/>
                  </a:lnTo>
                  <a:lnTo>
                    <a:pt x="3556374" y="2783988"/>
                  </a:lnTo>
                  <a:lnTo>
                    <a:pt x="3564862" y="2792475"/>
                  </a:lnTo>
                  <a:lnTo>
                    <a:pt x="3564862" y="2860378"/>
                  </a:lnTo>
                  <a:lnTo>
                    <a:pt x="3547886" y="2877353"/>
                  </a:lnTo>
                  <a:lnTo>
                    <a:pt x="3539399" y="2868865"/>
                  </a:lnTo>
                  <a:lnTo>
                    <a:pt x="3513935" y="2894329"/>
                  </a:lnTo>
                  <a:lnTo>
                    <a:pt x="3513935" y="2911304"/>
                  </a:lnTo>
                  <a:moveTo>
                    <a:pt x="3581838" y="3089547"/>
                  </a:moveTo>
                  <a:lnTo>
                    <a:pt x="3581838" y="3055596"/>
                  </a:lnTo>
                  <a:lnTo>
                    <a:pt x="3547886" y="2996182"/>
                  </a:lnTo>
                  <a:lnTo>
                    <a:pt x="3573350" y="2962231"/>
                  </a:lnTo>
                  <a:lnTo>
                    <a:pt x="3513935" y="2911304"/>
                  </a:lnTo>
                  <a:moveTo>
                    <a:pt x="3751593" y="2104966"/>
                  </a:moveTo>
                  <a:lnTo>
                    <a:pt x="3743105" y="2130430"/>
                  </a:lnTo>
                  <a:lnTo>
                    <a:pt x="3726130" y="2130430"/>
                  </a:lnTo>
                  <a:lnTo>
                    <a:pt x="3709154" y="2155893"/>
                  </a:lnTo>
                  <a:lnTo>
                    <a:pt x="3641252" y="2164381"/>
                  </a:lnTo>
                  <a:lnTo>
                    <a:pt x="3615789" y="2198332"/>
                  </a:lnTo>
                  <a:lnTo>
                    <a:pt x="3607301" y="2189844"/>
                  </a:lnTo>
                  <a:lnTo>
                    <a:pt x="3590325" y="2206820"/>
                  </a:lnTo>
                  <a:lnTo>
                    <a:pt x="3598813" y="2215307"/>
                  </a:lnTo>
                  <a:lnTo>
                    <a:pt x="3581838" y="2215307"/>
                  </a:lnTo>
                  <a:lnTo>
                    <a:pt x="3556374" y="2240771"/>
                  </a:lnTo>
                  <a:lnTo>
                    <a:pt x="3564862" y="2249258"/>
                  </a:lnTo>
                  <a:lnTo>
                    <a:pt x="3505448" y="2308673"/>
                  </a:lnTo>
                  <a:lnTo>
                    <a:pt x="3522423" y="2359599"/>
                  </a:lnTo>
                  <a:moveTo>
                    <a:pt x="3590325" y="2546330"/>
                  </a:moveTo>
                  <a:lnTo>
                    <a:pt x="3522423" y="2546330"/>
                  </a:lnTo>
                  <a:lnTo>
                    <a:pt x="3522423" y="2529355"/>
                  </a:lnTo>
                  <a:lnTo>
                    <a:pt x="3505448" y="2512379"/>
                  </a:lnTo>
                  <a:lnTo>
                    <a:pt x="3496960" y="2520867"/>
                  </a:lnTo>
                  <a:lnTo>
                    <a:pt x="3488472" y="2495404"/>
                  </a:lnTo>
                  <a:lnTo>
                    <a:pt x="3454521" y="2495404"/>
                  </a:lnTo>
                  <a:lnTo>
                    <a:pt x="3471497" y="2461453"/>
                  </a:lnTo>
                  <a:lnTo>
                    <a:pt x="3488472" y="2444477"/>
                  </a:lnTo>
                  <a:lnTo>
                    <a:pt x="3496960" y="2452965"/>
                  </a:lnTo>
                  <a:lnTo>
                    <a:pt x="3513935" y="2419014"/>
                  </a:lnTo>
                  <a:lnTo>
                    <a:pt x="3539399" y="2410526"/>
                  </a:lnTo>
                  <a:lnTo>
                    <a:pt x="3581838" y="2368087"/>
                  </a:lnTo>
                  <a:lnTo>
                    <a:pt x="3513935" y="2402038"/>
                  </a:lnTo>
                  <a:lnTo>
                    <a:pt x="3505448" y="2385063"/>
                  </a:lnTo>
                  <a:lnTo>
                    <a:pt x="3522423" y="2359599"/>
                  </a:lnTo>
                  <a:moveTo>
                    <a:pt x="3564862" y="3624277"/>
                  </a:moveTo>
                  <a:lnTo>
                    <a:pt x="3556374" y="3598813"/>
                  </a:lnTo>
                  <a:lnTo>
                    <a:pt x="3573350" y="3581838"/>
                  </a:lnTo>
                  <a:lnTo>
                    <a:pt x="3573350" y="3547887"/>
                  </a:lnTo>
                  <a:lnTo>
                    <a:pt x="3590325" y="3530911"/>
                  </a:lnTo>
                  <a:lnTo>
                    <a:pt x="3581838" y="3522423"/>
                  </a:lnTo>
                  <a:lnTo>
                    <a:pt x="3598813" y="3522423"/>
                  </a:lnTo>
                  <a:lnTo>
                    <a:pt x="3615789" y="3505448"/>
                  </a:lnTo>
                  <a:lnTo>
                    <a:pt x="3607301" y="3479985"/>
                  </a:lnTo>
                  <a:lnTo>
                    <a:pt x="3624276" y="3463009"/>
                  </a:lnTo>
                  <a:lnTo>
                    <a:pt x="3632764" y="3471497"/>
                  </a:lnTo>
                  <a:lnTo>
                    <a:pt x="3624276" y="3412082"/>
                  </a:lnTo>
                  <a:lnTo>
                    <a:pt x="3683691" y="3378131"/>
                  </a:lnTo>
                  <a:lnTo>
                    <a:pt x="3683691" y="3344180"/>
                  </a:lnTo>
                  <a:lnTo>
                    <a:pt x="3666715" y="3344180"/>
                  </a:lnTo>
                  <a:lnTo>
                    <a:pt x="3666715" y="3327205"/>
                  </a:lnTo>
                  <a:lnTo>
                    <a:pt x="3675203" y="3335693"/>
                  </a:lnTo>
                  <a:lnTo>
                    <a:pt x="3717642" y="3293254"/>
                  </a:lnTo>
                  <a:lnTo>
                    <a:pt x="3743105" y="3318717"/>
                  </a:lnTo>
                  <a:lnTo>
                    <a:pt x="3743105" y="3301741"/>
                  </a:lnTo>
                  <a:lnTo>
                    <a:pt x="3794032" y="3284766"/>
                  </a:lnTo>
                  <a:lnTo>
                    <a:pt x="3802519" y="3259303"/>
                  </a:lnTo>
                  <a:moveTo>
                    <a:pt x="3683691" y="3768569"/>
                  </a:moveTo>
                  <a:lnTo>
                    <a:pt x="3658227" y="3709154"/>
                  </a:lnTo>
                  <a:lnTo>
                    <a:pt x="3658227" y="3675203"/>
                  </a:lnTo>
                  <a:lnTo>
                    <a:pt x="3641252" y="3658228"/>
                  </a:lnTo>
                  <a:lnTo>
                    <a:pt x="3649740" y="3649740"/>
                  </a:lnTo>
                  <a:lnTo>
                    <a:pt x="3624276" y="3658228"/>
                  </a:lnTo>
                  <a:lnTo>
                    <a:pt x="3607301" y="3641252"/>
                  </a:lnTo>
                  <a:lnTo>
                    <a:pt x="3615789" y="3632764"/>
                  </a:lnTo>
                  <a:lnTo>
                    <a:pt x="3590325" y="3641252"/>
                  </a:lnTo>
                  <a:lnTo>
                    <a:pt x="3598813" y="3632764"/>
                  </a:lnTo>
                  <a:lnTo>
                    <a:pt x="3564862" y="3624277"/>
                  </a:lnTo>
                  <a:moveTo>
                    <a:pt x="3785544" y="3140474"/>
                  </a:moveTo>
                  <a:lnTo>
                    <a:pt x="3768568" y="3123498"/>
                  </a:lnTo>
                  <a:lnTo>
                    <a:pt x="3734617" y="3123498"/>
                  </a:lnTo>
                  <a:lnTo>
                    <a:pt x="3692178" y="3081060"/>
                  </a:lnTo>
                  <a:lnTo>
                    <a:pt x="3675203" y="3098035"/>
                  </a:lnTo>
                  <a:lnTo>
                    <a:pt x="3683691" y="3106523"/>
                  </a:lnTo>
                  <a:lnTo>
                    <a:pt x="3649740" y="3123498"/>
                  </a:lnTo>
                  <a:lnTo>
                    <a:pt x="3632764" y="3106523"/>
                  </a:lnTo>
                  <a:lnTo>
                    <a:pt x="3658227" y="3081060"/>
                  </a:lnTo>
                  <a:lnTo>
                    <a:pt x="3641252" y="3064084"/>
                  </a:lnTo>
                  <a:lnTo>
                    <a:pt x="3598813" y="3098035"/>
                  </a:lnTo>
                  <a:lnTo>
                    <a:pt x="3581838" y="3089547"/>
                  </a:lnTo>
                  <a:moveTo>
                    <a:pt x="3607301" y="2537842"/>
                  </a:moveTo>
                  <a:lnTo>
                    <a:pt x="3590325" y="2546330"/>
                  </a:lnTo>
                  <a:moveTo>
                    <a:pt x="3887397" y="2495404"/>
                  </a:moveTo>
                  <a:lnTo>
                    <a:pt x="3853446" y="2495404"/>
                  </a:lnTo>
                  <a:lnTo>
                    <a:pt x="3844958" y="2520867"/>
                  </a:lnTo>
                  <a:lnTo>
                    <a:pt x="3827983" y="2537842"/>
                  </a:lnTo>
                  <a:lnTo>
                    <a:pt x="3819495" y="2529355"/>
                  </a:lnTo>
                  <a:lnTo>
                    <a:pt x="3794032" y="2571793"/>
                  </a:lnTo>
                  <a:lnTo>
                    <a:pt x="3777056" y="2571793"/>
                  </a:lnTo>
                  <a:lnTo>
                    <a:pt x="3777056" y="2537842"/>
                  </a:lnTo>
                  <a:lnTo>
                    <a:pt x="3743105" y="2537842"/>
                  </a:lnTo>
                  <a:lnTo>
                    <a:pt x="3743105" y="2554818"/>
                  </a:lnTo>
                  <a:lnTo>
                    <a:pt x="3717642" y="2563306"/>
                  </a:lnTo>
                  <a:lnTo>
                    <a:pt x="3700666" y="2546330"/>
                  </a:lnTo>
                  <a:lnTo>
                    <a:pt x="3683691" y="2563306"/>
                  </a:lnTo>
                  <a:lnTo>
                    <a:pt x="3658227" y="2503891"/>
                  </a:lnTo>
                  <a:lnTo>
                    <a:pt x="3615789" y="2512379"/>
                  </a:lnTo>
                  <a:lnTo>
                    <a:pt x="3607301" y="2537842"/>
                  </a:lnTo>
                  <a:moveTo>
                    <a:pt x="3921348" y="2945255"/>
                  </a:moveTo>
                  <a:lnTo>
                    <a:pt x="3887397" y="2928280"/>
                  </a:lnTo>
                  <a:lnTo>
                    <a:pt x="3844958" y="2936767"/>
                  </a:lnTo>
                  <a:lnTo>
                    <a:pt x="3836471" y="2928280"/>
                  </a:lnTo>
                  <a:lnTo>
                    <a:pt x="3853446" y="2902816"/>
                  </a:lnTo>
                  <a:lnTo>
                    <a:pt x="3819495" y="2868865"/>
                  </a:lnTo>
                  <a:lnTo>
                    <a:pt x="3811007" y="2877353"/>
                  </a:lnTo>
                  <a:lnTo>
                    <a:pt x="3802519" y="2851890"/>
                  </a:lnTo>
                  <a:lnTo>
                    <a:pt x="3802519" y="2834914"/>
                  </a:lnTo>
                  <a:lnTo>
                    <a:pt x="3827983" y="2826426"/>
                  </a:lnTo>
                  <a:lnTo>
                    <a:pt x="3836471" y="2800963"/>
                  </a:lnTo>
                  <a:lnTo>
                    <a:pt x="3819495" y="2783988"/>
                  </a:lnTo>
                  <a:lnTo>
                    <a:pt x="3827983" y="2775500"/>
                  </a:lnTo>
                  <a:lnTo>
                    <a:pt x="3870422" y="2792475"/>
                  </a:lnTo>
                  <a:lnTo>
                    <a:pt x="3878909" y="2750037"/>
                  </a:lnTo>
                  <a:lnTo>
                    <a:pt x="3853446" y="2733061"/>
                  </a:lnTo>
                  <a:lnTo>
                    <a:pt x="3836471" y="2767012"/>
                  </a:lnTo>
                  <a:lnTo>
                    <a:pt x="3802519" y="2767012"/>
                  </a:lnTo>
                  <a:lnTo>
                    <a:pt x="3785544" y="2750037"/>
                  </a:lnTo>
                  <a:lnTo>
                    <a:pt x="3785544" y="2716086"/>
                  </a:lnTo>
                  <a:lnTo>
                    <a:pt x="3760081" y="2707598"/>
                  </a:lnTo>
                  <a:lnTo>
                    <a:pt x="3785544" y="2648183"/>
                  </a:lnTo>
                  <a:lnTo>
                    <a:pt x="3734617" y="2648183"/>
                  </a:lnTo>
                  <a:lnTo>
                    <a:pt x="3734617" y="2614232"/>
                  </a:lnTo>
                  <a:lnTo>
                    <a:pt x="3683691" y="2605745"/>
                  </a:lnTo>
                  <a:lnTo>
                    <a:pt x="3649740" y="2563306"/>
                  </a:lnTo>
                  <a:lnTo>
                    <a:pt x="3632764" y="2563306"/>
                  </a:lnTo>
                  <a:lnTo>
                    <a:pt x="3607301" y="2537842"/>
                  </a:lnTo>
                  <a:moveTo>
                    <a:pt x="3709154" y="1858821"/>
                  </a:moveTo>
                  <a:lnTo>
                    <a:pt x="3692178" y="1841845"/>
                  </a:lnTo>
                  <a:lnTo>
                    <a:pt x="3709154" y="1807894"/>
                  </a:lnTo>
                  <a:lnTo>
                    <a:pt x="3666715" y="1799407"/>
                  </a:lnTo>
                  <a:lnTo>
                    <a:pt x="3641252" y="1773943"/>
                  </a:lnTo>
                  <a:lnTo>
                    <a:pt x="3641252" y="1756968"/>
                  </a:lnTo>
                  <a:lnTo>
                    <a:pt x="3607301" y="1773943"/>
                  </a:lnTo>
                  <a:lnTo>
                    <a:pt x="3615789" y="1790919"/>
                  </a:lnTo>
                  <a:lnTo>
                    <a:pt x="3547886" y="1824870"/>
                  </a:lnTo>
                  <a:lnTo>
                    <a:pt x="3564862" y="1867309"/>
                  </a:lnTo>
                  <a:lnTo>
                    <a:pt x="3513935" y="1892772"/>
                  </a:lnTo>
                  <a:lnTo>
                    <a:pt x="3530911" y="1909748"/>
                  </a:lnTo>
                  <a:lnTo>
                    <a:pt x="3522423" y="1935211"/>
                  </a:lnTo>
                  <a:lnTo>
                    <a:pt x="3556374" y="1952186"/>
                  </a:lnTo>
                  <a:lnTo>
                    <a:pt x="3598813" y="1943699"/>
                  </a:lnTo>
                  <a:lnTo>
                    <a:pt x="3598813" y="1960674"/>
                  </a:lnTo>
                  <a:lnTo>
                    <a:pt x="3615789" y="1960674"/>
                  </a:lnTo>
                  <a:lnTo>
                    <a:pt x="3607301" y="1952186"/>
                  </a:lnTo>
                  <a:lnTo>
                    <a:pt x="3624276" y="1935211"/>
                  </a:lnTo>
                  <a:lnTo>
                    <a:pt x="3649740" y="1935211"/>
                  </a:lnTo>
                  <a:moveTo>
                    <a:pt x="3726130" y="2062527"/>
                  </a:moveTo>
                  <a:lnTo>
                    <a:pt x="3700666" y="2071015"/>
                  </a:lnTo>
                  <a:lnTo>
                    <a:pt x="3641252" y="2045552"/>
                  </a:lnTo>
                  <a:lnTo>
                    <a:pt x="3641252" y="2011601"/>
                  </a:lnTo>
                  <a:lnTo>
                    <a:pt x="3658227" y="2011601"/>
                  </a:lnTo>
                  <a:lnTo>
                    <a:pt x="3649740" y="1935211"/>
                  </a:lnTo>
                  <a:moveTo>
                    <a:pt x="3658227" y="1926723"/>
                  </a:moveTo>
                  <a:lnTo>
                    <a:pt x="3649740" y="1935211"/>
                  </a:lnTo>
                  <a:moveTo>
                    <a:pt x="3658227" y="1926723"/>
                  </a:moveTo>
                  <a:lnTo>
                    <a:pt x="3683691" y="1935211"/>
                  </a:lnTo>
                  <a:lnTo>
                    <a:pt x="3692178" y="1875797"/>
                  </a:lnTo>
                  <a:moveTo>
                    <a:pt x="3692178" y="1875797"/>
                  </a:moveTo>
                  <a:lnTo>
                    <a:pt x="3641252" y="1892772"/>
                  </a:lnTo>
                  <a:lnTo>
                    <a:pt x="3666715" y="1918235"/>
                  </a:lnTo>
                  <a:lnTo>
                    <a:pt x="3658227" y="1926723"/>
                  </a:lnTo>
                  <a:moveTo>
                    <a:pt x="3683691" y="3768569"/>
                  </a:moveTo>
                  <a:lnTo>
                    <a:pt x="3692178" y="3777056"/>
                  </a:lnTo>
                  <a:moveTo>
                    <a:pt x="3709154" y="1858821"/>
                  </a:moveTo>
                  <a:lnTo>
                    <a:pt x="3692178" y="1875797"/>
                  </a:lnTo>
                  <a:moveTo>
                    <a:pt x="3700666" y="3785544"/>
                  </a:moveTo>
                  <a:lnTo>
                    <a:pt x="3709154" y="3794032"/>
                  </a:lnTo>
                  <a:moveTo>
                    <a:pt x="3709154" y="1858821"/>
                  </a:moveTo>
                  <a:lnTo>
                    <a:pt x="3743105" y="1875797"/>
                  </a:lnTo>
                  <a:lnTo>
                    <a:pt x="3743105" y="1892772"/>
                  </a:lnTo>
                  <a:lnTo>
                    <a:pt x="3726130" y="1892772"/>
                  </a:lnTo>
                  <a:lnTo>
                    <a:pt x="3717642" y="1918235"/>
                  </a:lnTo>
                  <a:lnTo>
                    <a:pt x="3734617" y="1952186"/>
                  </a:lnTo>
                  <a:lnTo>
                    <a:pt x="3760081" y="1943699"/>
                  </a:lnTo>
                  <a:lnTo>
                    <a:pt x="3751593" y="1969162"/>
                  </a:lnTo>
                  <a:lnTo>
                    <a:pt x="3768568" y="1986138"/>
                  </a:lnTo>
                  <a:moveTo>
                    <a:pt x="3785544" y="3140474"/>
                  </a:moveTo>
                  <a:lnTo>
                    <a:pt x="3853446" y="3081060"/>
                  </a:lnTo>
                  <a:lnTo>
                    <a:pt x="3853446" y="3030133"/>
                  </a:lnTo>
                  <a:lnTo>
                    <a:pt x="3904373" y="3030133"/>
                  </a:lnTo>
                  <a:lnTo>
                    <a:pt x="3887397" y="3013157"/>
                  </a:lnTo>
                  <a:lnTo>
                    <a:pt x="3921348" y="2979206"/>
                  </a:lnTo>
                  <a:lnTo>
                    <a:pt x="3921348" y="2945255"/>
                  </a:lnTo>
                  <a:moveTo>
                    <a:pt x="3785544" y="3140474"/>
                  </a:moveTo>
                  <a:lnTo>
                    <a:pt x="3768568" y="3174425"/>
                  </a:lnTo>
                  <a:lnTo>
                    <a:pt x="3802519" y="3208376"/>
                  </a:lnTo>
                  <a:lnTo>
                    <a:pt x="3802519" y="3259303"/>
                  </a:lnTo>
                  <a:moveTo>
                    <a:pt x="4006226" y="3386619"/>
                  </a:moveTo>
                  <a:lnTo>
                    <a:pt x="3972275" y="3352668"/>
                  </a:lnTo>
                  <a:lnTo>
                    <a:pt x="3938324" y="3369644"/>
                  </a:lnTo>
                  <a:lnTo>
                    <a:pt x="3912860" y="3327205"/>
                  </a:lnTo>
                  <a:lnTo>
                    <a:pt x="3887397" y="3352668"/>
                  </a:lnTo>
                  <a:lnTo>
                    <a:pt x="3853446" y="3352668"/>
                  </a:lnTo>
                  <a:lnTo>
                    <a:pt x="3853446" y="3318717"/>
                  </a:lnTo>
                  <a:lnTo>
                    <a:pt x="3836471" y="3301741"/>
                  </a:lnTo>
                  <a:lnTo>
                    <a:pt x="3844958" y="3276278"/>
                  </a:lnTo>
                  <a:lnTo>
                    <a:pt x="3827983" y="3259303"/>
                  </a:lnTo>
                  <a:lnTo>
                    <a:pt x="3802519" y="3259303"/>
                  </a:lnTo>
                  <a:moveTo>
                    <a:pt x="3887397" y="1723017"/>
                  </a:moveTo>
                  <a:lnTo>
                    <a:pt x="3904373" y="1697553"/>
                  </a:lnTo>
                  <a:lnTo>
                    <a:pt x="3887397" y="1680578"/>
                  </a:lnTo>
                  <a:lnTo>
                    <a:pt x="3887397" y="1595700"/>
                  </a:lnTo>
                  <a:lnTo>
                    <a:pt x="3912860" y="1587212"/>
                  </a:lnTo>
                  <a:lnTo>
                    <a:pt x="3946811" y="1604188"/>
                  </a:lnTo>
                  <a:lnTo>
                    <a:pt x="3955299" y="1655115"/>
                  </a:lnTo>
                  <a:lnTo>
                    <a:pt x="3972275" y="1672090"/>
                  </a:lnTo>
                  <a:lnTo>
                    <a:pt x="3972275" y="1655115"/>
                  </a:lnTo>
                  <a:lnTo>
                    <a:pt x="4023201" y="1604188"/>
                  </a:lnTo>
                  <a:lnTo>
                    <a:pt x="4057152" y="1604188"/>
                  </a:lnTo>
                  <a:lnTo>
                    <a:pt x="4091104" y="1570237"/>
                  </a:lnTo>
                  <a:lnTo>
                    <a:pt x="4116567" y="1578725"/>
                  </a:lnTo>
                  <a:lnTo>
                    <a:pt x="4159006" y="1536286"/>
                  </a:lnTo>
                  <a:lnTo>
                    <a:pt x="4184469" y="1544774"/>
                  </a:lnTo>
                  <a:lnTo>
                    <a:pt x="4192957" y="1519310"/>
                  </a:lnTo>
                  <a:lnTo>
                    <a:pt x="4209932" y="1536286"/>
                  </a:lnTo>
                  <a:lnTo>
                    <a:pt x="4269347" y="1527798"/>
                  </a:lnTo>
                  <a:lnTo>
                    <a:pt x="4260859" y="1519310"/>
                  </a:lnTo>
                  <a:lnTo>
                    <a:pt x="4277834" y="1502335"/>
                  </a:lnTo>
                  <a:lnTo>
                    <a:pt x="4311786" y="1493847"/>
                  </a:lnTo>
                  <a:lnTo>
                    <a:pt x="4311786" y="1451408"/>
                  </a:lnTo>
                  <a:moveTo>
                    <a:pt x="3946811" y="1892772"/>
                  </a:moveTo>
                  <a:lnTo>
                    <a:pt x="3929836" y="1875797"/>
                  </a:lnTo>
                  <a:lnTo>
                    <a:pt x="3921348" y="1833358"/>
                  </a:lnTo>
                  <a:lnTo>
                    <a:pt x="3878909" y="1816382"/>
                  </a:lnTo>
                  <a:lnTo>
                    <a:pt x="3878909" y="1799407"/>
                  </a:lnTo>
                  <a:lnTo>
                    <a:pt x="3870422" y="1807894"/>
                  </a:lnTo>
                  <a:lnTo>
                    <a:pt x="3844958" y="1782431"/>
                  </a:lnTo>
                  <a:lnTo>
                    <a:pt x="3887397" y="1723017"/>
                  </a:lnTo>
                  <a:moveTo>
                    <a:pt x="4048665" y="2953743"/>
                  </a:moveTo>
                  <a:lnTo>
                    <a:pt x="4023201" y="2962231"/>
                  </a:lnTo>
                  <a:lnTo>
                    <a:pt x="4023201" y="2979206"/>
                  </a:lnTo>
                  <a:lnTo>
                    <a:pt x="4006226" y="2987694"/>
                  </a:lnTo>
                  <a:lnTo>
                    <a:pt x="3989250" y="2970719"/>
                  </a:lnTo>
                  <a:lnTo>
                    <a:pt x="3997738" y="2962231"/>
                  </a:lnTo>
                  <a:lnTo>
                    <a:pt x="3972275" y="2970719"/>
                  </a:lnTo>
                  <a:lnTo>
                    <a:pt x="3938324" y="2936767"/>
                  </a:lnTo>
                  <a:lnTo>
                    <a:pt x="3921348" y="2945255"/>
                  </a:lnTo>
                  <a:moveTo>
                    <a:pt x="4023201" y="3395107"/>
                  </a:moveTo>
                  <a:lnTo>
                    <a:pt x="4031689" y="3403595"/>
                  </a:lnTo>
                  <a:moveTo>
                    <a:pt x="4040177" y="2087991"/>
                  </a:moveTo>
                  <a:lnTo>
                    <a:pt x="4065640" y="2087991"/>
                  </a:lnTo>
                  <a:moveTo>
                    <a:pt x="4150518" y="2885841"/>
                  </a:moveTo>
                  <a:lnTo>
                    <a:pt x="4099591" y="2877353"/>
                  </a:lnTo>
                  <a:lnTo>
                    <a:pt x="4082616" y="2860378"/>
                  </a:lnTo>
                  <a:lnTo>
                    <a:pt x="4065640" y="2877353"/>
                  </a:lnTo>
                  <a:lnTo>
                    <a:pt x="4091104" y="2894329"/>
                  </a:lnTo>
                  <a:lnTo>
                    <a:pt x="4065640" y="2919792"/>
                  </a:lnTo>
                  <a:lnTo>
                    <a:pt x="4074128" y="2928280"/>
                  </a:lnTo>
                  <a:lnTo>
                    <a:pt x="4040177" y="2945255"/>
                  </a:lnTo>
                  <a:lnTo>
                    <a:pt x="4048665" y="2953743"/>
                  </a:lnTo>
                  <a:moveTo>
                    <a:pt x="4082616" y="2996182"/>
                  </a:moveTo>
                  <a:lnTo>
                    <a:pt x="4048665" y="2953743"/>
                  </a:lnTo>
                  <a:moveTo>
                    <a:pt x="4091104" y="2996182"/>
                  </a:moveTo>
                  <a:lnTo>
                    <a:pt x="4108079" y="2996182"/>
                  </a:lnTo>
                  <a:moveTo>
                    <a:pt x="4286322" y="959118"/>
                  </a:moveTo>
                  <a:lnTo>
                    <a:pt x="4277834" y="984581"/>
                  </a:lnTo>
                  <a:lnTo>
                    <a:pt x="4269347" y="976093"/>
                  </a:lnTo>
                  <a:lnTo>
                    <a:pt x="4260859" y="993069"/>
                  </a:lnTo>
                  <a:lnTo>
                    <a:pt x="4243883" y="993069"/>
                  </a:lnTo>
                  <a:lnTo>
                    <a:pt x="4226908" y="959118"/>
                  </a:lnTo>
                  <a:lnTo>
                    <a:pt x="4235396" y="950630"/>
                  </a:lnTo>
                  <a:lnTo>
                    <a:pt x="4209932" y="942142"/>
                  </a:lnTo>
                  <a:lnTo>
                    <a:pt x="4192957" y="908191"/>
                  </a:lnTo>
                  <a:lnTo>
                    <a:pt x="4362712" y="738436"/>
                  </a:lnTo>
                  <a:lnTo>
                    <a:pt x="4379688" y="755411"/>
                  </a:lnTo>
                  <a:lnTo>
                    <a:pt x="4371200" y="763899"/>
                  </a:lnTo>
                  <a:lnTo>
                    <a:pt x="4388175" y="797850"/>
                  </a:lnTo>
                  <a:lnTo>
                    <a:pt x="4396663" y="789362"/>
                  </a:lnTo>
                  <a:lnTo>
                    <a:pt x="4396663" y="721460"/>
                  </a:lnTo>
                  <a:lnTo>
                    <a:pt x="4422127" y="645070"/>
                  </a:lnTo>
                  <a:lnTo>
                    <a:pt x="4464565" y="636583"/>
                  </a:lnTo>
                  <a:lnTo>
                    <a:pt x="4464565" y="500778"/>
                  </a:lnTo>
                  <a:lnTo>
                    <a:pt x="4481541" y="500778"/>
                  </a:lnTo>
                  <a:lnTo>
                    <a:pt x="4473053" y="492290"/>
                  </a:lnTo>
                  <a:lnTo>
                    <a:pt x="4490029" y="458339"/>
                  </a:lnTo>
                  <a:lnTo>
                    <a:pt x="4523980" y="432876"/>
                  </a:lnTo>
                  <a:lnTo>
                    <a:pt x="4515492" y="407413"/>
                  </a:lnTo>
                  <a:lnTo>
                    <a:pt x="4540955" y="381950"/>
                  </a:lnTo>
                  <a:lnTo>
                    <a:pt x="4540955" y="364974"/>
                  </a:lnTo>
                  <a:lnTo>
                    <a:pt x="4490029" y="288584"/>
                  </a:lnTo>
                  <a:lnTo>
                    <a:pt x="4447590" y="263121"/>
                  </a:lnTo>
                  <a:lnTo>
                    <a:pt x="4447590" y="280096"/>
                  </a:lnTo>
                  <a:lnTo>
                    <a:pt x="4413639" y="314047"/>
                  </a:lnTo>
                  <a:lnTo>
                    <a:pt x="4388175" y="305560"/>
                  </a:lnTo>
                  <a:lnTo>
                    <a:pt x="4388175" y="322535"/>
                  </a:lnTo>
                  <a:lnTo>
                    <a:pt x="4337249" y="322535"/>
                  </a:lnTo>
                  <a:lnTo>
                    <a:pt x="4320273" y="305560"/>
                  </a:lnTo>
                  <a:lnTo>
                    <a:pt x="4277834" y="331023"/>
                  </a:lnTo>
                  <a:lnTo>
                    <a:pt x="4252371" y="314047"/>
                  </a:lnTo>
                  <a:lnTo>
                    <a:pt x="4243883" y="322535"/>
                  </a:lnTo>
                  <a:lnTo>
                    <a:pt x="4209932" y="203706"/>
                  </a:lnTo>
                  <a:lnTo>
                    <a:pt x="4226908" y="169755"/>
                  </a:lnTo>
                  <a:lnTo>
                    <a:pt x="4209932" y="169755"/>
                  </a:lnTo>
                  <a:lnTo>
                    <a:pt x="4167493" y="127317"/>
                  </a:lnTo>
                  <a:lnTo>
                    <a:pt x="4142030" y="169755"/>
                  </a:lnTo>
                  <a:lnTo>
                    <a:pt x="4074128" y="110341"/>
                  </a:lnTo>
                  <a:lnTo>
                    <a:pt x="4116567" y="76390"/>
                  </a:lnTo>
                  <a:lnTo>
                    <a:pt x="4133542" y="42439"/>
                  </a:lnTo>
                  <a:lnTo>
                    <a:pt x="4099591" y="0"/>
                  </a:lnTo>
                  <a:moveTo>
                    <a:pt x="4108079" y="2996182"/>
                  </a:moveTo>
                  <a:lnTo>
                    <a:pt x="4116567" y="2996182"/>
                  </a:lnTo>
                  <a:moveTo>
                    <a:pt x="4133542" y="2987694"/>
                  </a:moveTo>
                  <a:lnTo>
                    <a:pt x="4142030" y="2987694"/>
                  </a:lnTo>
                  <a:moveTo>
                    <a:pt x="4150518" y="2979206"/>
                  </a:moveTo>
                  <a:lnTo>
                    <a:pt x="4167493" y="2979206"/>
                  </a:lnTo>
                  <a:moveTo>
                    <a:pt x="4184469" y="2970719"/>
                  </a:moveTo>
                  <a:lnTo>
                    <a:pt x="4201445" y="2970719"/>
                  </a:lnTo>
                  <a:moveTo>
                    <a:pt x="4218420" y="2970719"/>
                  </a:moveTo>
                  <a:lnTo>
                    <a:pt x="4226908" y="2962231"/>
                  </a:lnTo>
                  <a:moveTo>
                    <a:pt x="5050221" y="1434433"/>
                  </a:moveTo>
                  <a:lnTo>
                    <a:pt x="5007782" y="1442920"/>
                  </a:lnTo>
                  <a:lnTo>
                    <a:pt x="4982319" y="1417457"/>
                  </a:lnTo>
                  <a:lnTo>
                    <a:pt x="4965344" y="1417457"/>
                  </a:lnTo>
                  <a:lnTo>
                    <a:pt x="4956856" y="1375018"/>
                  </a:lnTo>
                  <a:lnTo>
                    <a:pt x="4922905" y="1391994"/>
                  </a:lnTo>
                  <a:lnTo>
                    <a:pt x="4914417" y="1366531"/>
                  </a:lnTo>
                  <a:lnTo>
                    <a:pt x="4863490" y="1400482"/>
                  </a:lnTo>
                  <a:lnTo>
                    <a:pt x="4855003" y="1391994"/>
                  </a:lnTo>
                  <a:lnTo>
                    <a:pt x="4846515" y="1417457"/>
                  </a:lnTo>
                  <a:lnTo>
                    <a:pt x="4812564" y="1434433"/>
                  </a:lnTo>
                  <a:lnTo>
                    <a:pt x="4778613" y="1349555"/>
                  </a:lnTo>
                  <a:lnTo>
                    <a:pt x="4778613" y="1315604"/>
                  </a:lnTo>
                  <a:lnTo>
                    <a:pt x="4761637" y="1298628"/>
                  </a:lnTo>
                  <a:lnTo>
                    <a:pt x="4753149" y="1324092"/>
                  </a:lnTo>
                  <a:lnTo>
                    <a:pt x="4736174" y="1324092"/>
                  </a:lnTo>
                  <a:lnTo>
                    <a:pt x="4744662" y="1341067"/>
                  </a:lnTo>
                  <a:lnTo>
                    <a:pt x="4710711" y="1358043"/>
                  </a:lnTo>
                  <a:lnTo>
                    <a:pt x="4676760" y="1307116"/>
                  </a:lnTo>
                  <a:lnTo>
                    <a:pt x="4685247" y="1298628"/>
                  </a:lnTo>
                  <a:lnTo>
                    <a:pt x="4668272" y="1281653"/>
                  </a:lnTo>
                  <a:lnTo>
                    <a:pt x="4634321" y="1281653"/>
                  </a:lnTo>
                  <a:lnTo>
                    <a:pt x="4642808" y="1239214"/>
                  </a:lnTo>
                  <a:lnTo>
                    <a:pt x="4625833" y="1213751"/>
                  </a:lnTo>
                  <a:lnTo>
                    <a:pt x="4591882" y="1196775"/>
                  </a:lnTo>
                  <a:lnTo>
                    <a:pt x="4540955" y="1213751"/>
                  </a:lnTo>
                  <a:lnTo>
                    <a:pt x="4507004" y="1188287"/>
                  </a:lnTo>
                  <a:lnTo>
                    <a:pt x="4498516" y="1162824"/>
                  </a:lnTo>
                  <a:lnTo>
                    <a:pt x="4481541" y="1179800"/>
                  </a:lnTo>
                  <a:lnTo>
                    <a:pt x="4447590" y="1179800"/>
                  </a:lnTo>
                  <a:lnTo>
                    <a:pt x="4447590" y="1162824"/>
                  </a:lnTo>
                  <a:lnTo>
                    <a:pt x="4396663" y="1179800"/>
                  </a:lnTo>
                  <a:lnTo>
                    <a:pt x="4345737" y="1128873"/>
                  </a:lnTo>
                  <a:lnTo>
                    <a:pt x="4354224" y="1120385"/>
                  </a:lnTo>
                  <a:lnTo>
                    <a:pt x="4337249" y="1103410"/>
                  </a:lnTo>
                  <a:lnTo>
                    <a:pt x="4337249" y="1052483"/>
                  </a:lnTo>
                  <a:lnTo>
                    <a:pt x="4286322" y="1069459"/>
                  </a:lnTo>
                  <a:lnTo>
                    <a:pt x="4260859" y="1060971"/>
                  </a:lnTo>
                  <a:moveTo>
                    <a:pt x="4260859" y="1060971"/>
                  </a:moveTo>
                  <a:lnTo>
                    <a:pt x="4243883" y="1018532"/>
                  </a:lnTo>
                  <a:lnTo>
                    <a:pt x="4311786" y="993069"/>
                  </a:lnTo>
                  <a:lnTo>
                    <a:pt x="4311786" y="976093"/>
                  </a:lnTo>
                  <a:lnTo>
                    <a:pt x="4303298" y="967605"/>
                  </a:lnTo>
                  <a:lnTo>
                    <a:pt x="4303298" y="984581"/>
                  </a:lnTo>
                  <a:lnTo>
                    <a:pt x="4286322" y="959118"/>
                  </a:lnTo>
                  <a:moveTo>
                    <a:pt x="4260859" y="1060971"/>
                  </a:moveTo>
                  <a:lnTo>
                    <a:pt x="4252371" y="1086434"/>
                  </a:lnTo>
                  <a:lnTo>
                    <a:pt x="4226908" y="1086434"/>
                  </a:lnTo>
                  <a:lnTo>
                    <a:pt x="4226908" y="1137361"/>
                  </a:lnTo>
                  <a:lnTo>
                    <a:pt x="4209932" y="1137361"/>
                  </a:lnTo>
                  <a:lnTo>
                    <a:pt x="4184469" y="1103410"/>
                  </a:lnTo>
                  <a:lnTo>
                    <a:pt x="4175981" y="1128873"/>
                  </a:lnTo>
                  <a:lnTo>
                    <a:pt x="4142030" y="1094922"/>
                  </a:lnTo>
                  <a:lnTo>
                    <a:pt x="4125055" y="1094922"/>
                  </a:lnTo>
                  <a:lnTo>
                    <a:pt x="4133542" y="1103410"/>
                  </a:lnTo>
                  <a:lnTo>
                    <a:pt x="4116567" y="1128873"/>
                  </a:lnTo>
                  <a:lnTo>
                    <a:pt x="4150518" y="1145849"/>
                  </a:lnTo>
                  <a:lnTo>
                    <a:pt x="4175981" y="1205263"/>
                  </a:lnTo>
                  <a:lnTo>
                    <a:pt x="4159006" y="1222238"/>
                  </a:lnTo>
                  <a:lnTo>
                    <a:pt x="4159006" y="1290141"/>
                  </a:lnTo>
                  <a:lnTo>
                    <a:pt x="4184469" y="1341067"/>
                  </a:lnTo>
                  <a:lnTo>
                    <a:pt x="4201445" y="1341067"/>
                  </a:lnTo>
                  <a:lnTo>
                    <a:pt x="4252371" y="1298628"/>
                  </a:lnTo>
                  <a:lnTo>
                    <a:pt x="4277834" y="1332579"/>
                  </a:lnTo>
                  <a:lnTo>
                    <a:pt x="4277834" y="1366531"/>
                  </a:lnTo>
                  <a:lnTo>
                    <a:pt x="4303298" y="1417457"/>
                  </a:lnTo>
                  <a:lnTo>
                    <a:pt x="4277834" y="1425945"/>
                  </a:lnTo>
                  <a:lnTo>
                    <a:pt x="4277834" y="1442920"/>
                  </a:lnTo>
                  <a:lnTo>
                    <a:pt x="4311786" y="1451408"/>
                  </a:lnTo>
                  <a:moveTo>
                    <a:pt x="4286322" y="959118"/>
                  </a:moveTo>
                  <a:lnTo>
                    <a:pt x="4286322" y="959118"/>
                  </a:lnTo>
                  <a:moveTo>
                    <a:pt x="4286322" y="959118"/>
                  </a:moveTo>
                  <a:lnTo>
                    <a:pt x="4286322" y="959118"/>
                  </a:lnTo>
                  <a:moveTo>
                    <a:pt x="4286322" y="959118"/>
                  </a:moveTo>
                  <a:lnTo>
                    <a:pt x="4286322" y="959118"/>
                  </a:lnTo>
                  <a:moveTo>
                    <a:pt x="4311786" y="1451408"/>
                  </a:moveTo>
                  <a:lnTo>
                    <a:pt x="4320273" y="1442920"/>
                  </a:lnTo>
                  <a:lnTo>
                    <a:pt x="4345737" y="1468384"/>
                  </a:lnTo>
                  <a:lnTo>
                    <a:pt x="4354224" y="1459896"/>
                  </a:lnTo>
                  <a:lnTo>
                    <a:pt x="4388175" y="1519310"/>
                  </a:lnTo>
                  <a:lnTo>
                    <a:pt x="4422127" y="1485359"/>
                  </a:lnTo>
                  <a:lnTo>
                    <a:pt x="4430614" y="1493847"/>
                  </a:lnTo>
                  <a:lnTo>
                    <a:pt x="4422127" y="1502335"/>
                  </a:lnTo>
                  <a:lnTo>
                    <a:pt x="4464565" y="1587212"/>
                  </a:lnTo>
                  <a:lnTo>
                    <a:pt x="4456078" y="1595700"/>
                  </a:lnTo>
                  <a:lnTo>
                    <a:pt x="4490029" y="1612676"/>
                  </a:lnTo>
                  <a:lnTo>
                    <a:pt x="4473053" y="1629651"/>
                  </a:lnTo>
                  <a:lnTo>
                    <a:pt x="4473053" y="1680578"/>
                  </a:lnTo>
                  <a:lnTo>
                    <a:pt x="4490029" y="1680578"/>
                  </a:lnTo>
                  <a:lnTo>
                    <a:pt x="4490029" y="1714529"/>
                  </a:lnTo>
                  <a:lnTo>
                    <a:pt x="4515492" y="1739992"/>
                  </a:lnTo>
                  <a:lnTo>
                    <a:pt x="4498516" y="1773943"/>
                  </a:lnTo>
                  <a:lnTo>
                    <a:pt x="4507004" y="1782431"/>
                  </a:lnTo>
                  <a:moveTo>
                    <a:pt x="2597257" y="2452965"/>
                  </a:moveTo>
                  <a:lnTo>
                    <a:pt x="2605744" y="2444477"/>
                  </a:lnTo>
                  <a:lnTo>
                    <a:pt x="2597257" y="2452965"/>
                  </a:lnTo>
                  <a:moveTo>
                    <a:pt x="2945255" y="3429058"/>
                  </a:moveTo>
                  <a:lnTo>
                    <a:pt x="2945255" y="3429058"/>
                  </a:lnTo>
                  <a:moveTo>
                    <a:pt x="3276278" y="3098035"/>
                  </a:moveTo>
                  <a:lnTo>
                    <a:pt x="3276278" y="3098035"/>
                  </a:lnTo>
                </a:path>
              </a:pathLst>
            </a:custGeom>
            <a:noFill/>
            <a:ln w="1697" cap="rnd">
              <a:solidFill>
                <a:srgbClr val="F2F7F7"/>
              </a:solidFill>
              <a:custDash>
                <a:ds d="75000" sp="7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A8F2FE2-95C9-4A93-BBD3-14C8D2924B65}"/>
                </a:ext>
              </a:extLst>
            </p:cNvPr>
            <p:cNvSpPr/>
            <p:nvPr/>
          </p:nvSpPr>
          <p:spPr>
            <a:xfrm>
              <a:off x="8036344" y="2597919"/>
              <a:ext cx="203706" cy="203706"/>
            </a:xfrm>
            <a:custGeom>
              <a:avLst/>
              <a:gdLst>
                <a:gd name="connsiteX0" fmla="*/ 186731 w 203706"/>
                <a:gd name="connsiteY0" fmla="*/ 59414 h 203706"/>
                <a:gd name="connsiteX1" fmla="*/ 203706 w 203706"/>
                <a:gd name="connsiteY1" fmla="*/ 50927 h 203706"/>
                <a:gd name="connsiteX2" fmla="*/ 144292 w 203706"/>
                <a:gd name="connsiteY2" fmla="*/ 42439 h 203706"/>
                <a:gd name="connsiteX3" fmla="*/ 127316 w 203706"/>
                <a:gd name="connsiteY3" fmla="*/ 0 h 203706"/>
                <a:gd name="connsiteX4" fmla="*/ 101853 w 203706"/>
                <a:gd name="connsiteY4" fmla="*/ 8488 h 203706"/>
                <a:gd name="connsiteX5" fmla="*/ 101853 w 203706"/>
                <a:gd name="connsiteY5" fmla="*/ 25463 h 203706"/>
                <a:gd name="connsiteX6" fmla="*/ 33951 w 203706"/>
                <a:gd name="connsiteY6" fmla="*/ 67902 h 203706"/>
                <a:gd name="connsiteX7" fmla="*/ 50927 w 203706"/>
                <a:gd name="connsiteY7" fmla="*/ 93365 h 203706"/>
                <a:gd name="connsiteX8" fmla="*/ 0 w 203706"/>
                <a:gd name="connsiteY8" fmla="*/ 135804 h 203706"/>
                <a:gd name="connsiteX9" fmla="*/ 16976 w 203706"/>
                <a:gd name="connsiteY9" fmla="*/ 152780 h 203706"/>
                <a:gd name="connsiteX10" fmla="*/ 8488 w 203706"/>
                <a:gd name="connsiteY10" fmla="*/ 178243 h 203706"/>
                <a:gd name="connsiteX11" fmla="*/ 42439 w 203706"/>
                <a:gd name="connsiteY11" fmla="*/ 195219 h 203706"/>
                <a:gd name="connsiteX12" fmla="*/ 84878 w 203706"/>
                <a:gd name="connsiteY12" fmla="*/ 186731 h 203706"/>
                <a:gd name="connsiteX13" fmla="*/ 93365 w 203706"/>
                <a:gd name="connsiteY13" fmla="*/ 203706 h 203706"/>
                <a:gd name="connsiteX14" fmla="*/ 118829 w 203706"/>
                <a:gd name="connsiteY14" fmla="*/ 178243 h 203706"/>
                <a:gd name="connsiteX15" fmla="*/ 127316 w 203706"/>
                <a:gd name="connsiteY15" fmla="*/ 186731 h 203706"/>
                <a:gd name="connsiteX16" fmla="*/ 152780 w 203706"/>
                <a:gd name="connsiteY16" fmla="*/ 161268 h 203706"/>
                <a:gd name="connsiteX17" fmla="*/ 127316 w 203706"/>
                <a:gd name="connsiteY17" fmla="*/ 135804 h 203706"/>
                <a:gd name="connsiteX18" fmla="*/ 169755 w 203706"/>
                <a:gd name="connsiteY18" fmla="*/ 127317 h 203706"/>
                <a:gd name="connsiteX19" fmla="*/ 195219 w 203706"/>
                <a:gd name="connsiteY19" fmla="*/ 101853 h 203706"/>
                <a:gd name="connsiteX20" fmla="*/ 178243 w 203706"/>
                <a:gd name="connsiteY20" fmla="*/ 84878 h 203706"/>
                <a:gd name="connsiteX21" fmla="*/ 186731 w 203706"/>
                <a:gd name="connsiteY21" fmla="*/ 59414 h 20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3706" h="203706">
                  <a:moveTo>
                    <a:pt x="186731" y="59414"/>
                  </a:moveTo>
                  <a:lnTo>
                    <a:pt x="203706" y="50927"/>
                  </a:lnTo>
                  <a:lnTo>
                    <a:pt x="144292" y="42439"/>
                  </a:lnTo>
                  <a:lnTo>
                    <a:pt x="127316" y="0"/>
                  </a:lnTo>
                  <a:lnTo>
                    <a:pt x="101853" y="8488"/>
                  </a:lnTo>
                  <a:lnTo>
                    <a:pt x="101853" y="25463"/>
                  </a:lnTo>
                  <a:lnTo>
                    <a:pt x="33951" y="67902"/>
                  </a:lnTo>
                  <a:lnTo>
                    <a:pt x="50927" y="93365"/>
                  </a:lnTo>
                  <a:lnTo>
                    <a:pt x="0" y="135804"/>
                  </a:lnTo>
                  <a:lnTo>
                    <a:pt x="16976" y="152780"/>
                  </a:lnTo>
                  <a:lnTo>
                    <a:pt x="8488" y="178243"/>
                  </a:lnTo>
                  <a:lnTo>
                    <a:pt x="42439" y="195219"/>
                  </a:lnTo>
                  <a:lnTo>
                    <a:pt x="84878" y="186731"/>
                  </a:lnTo>
                  <a:lnTo>
                    <a:pt x="93365" y="203706"/>
                  </a:lnTo>
                  <a:lnTo>
                    <a:pt x="118829" y="178243"/>
                  </a:lnTo>
                  <a:lnTo>
                    <a:pt x="127316" y="186731"/>
                  </a:lnTo>
                  <a:lnTo>
                    <a:pt x="152780" y="161268"/>
                  </a:lnTo>
                  <a:lnTo>
                    <a:pt x="127316" y="135804"/>
                  </a:lnTo>
                  <a:lnTo>
                    <a:pt x="169755" y="127317"/>
                  </a:lnTo>
                  <a:lnTo>
                    <a:pt x="195219" y="101853"/>
                  </a:lnTo>
                  <a:lnTo>
                    <a:pt x="178243" y="84878"/>
                  </a:lnTo>
                  <a:lnTo>
                    <a:pt x="186731" y="5941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AAABE87-66B2-4967-A6CD-F3C61B82234D}"/>
                </a:ext>
              </a:extLst>
            </p:cNvPr>
            <p:cNvSpPr/>
            <p:nvPr/>
          </p:nvSpPr>
          <p:spPr>
            <a:xfrm>
              <a:off x="8163661" y="2699772"/>
              <a:ext cx="127316" cy="212194"/>
            </a:xfrm>
            <a:custGeom>
              <a:avLst/>
              <a:gdLst>
                <a:gd name="connsiteX0" fmla="*/ 101853 w 127316"/>
                <a:gd name="connsiteY0" fmla="*/ 110341 h 212194"/>
                <a:gd name="connsiteX1" fmla="*/ 118829 w 127316"/>
                <a:gd name="connsiteY1" fmla="*/ 93365 h 212194"/>
                <a:gd name="connsiteX2" fmla="*/ 93365 w 127316"/>
                <a:gd name="connsiteY2" fmla="*/ 93365 h 212194"/>
                <a:gd name="connsiteX3" fmla="*/ 76390 w 127316"/>
                <a:gd name="connsiteY3" fmla="*/ 59414 h 212194"/>
                <a:gd name="connsiteX4" fmla="*/ 76390 w 127316"/>
                <a:gd name="connsiteY4" fmla="*/ 42439 h 212194"/>
                <a:gd name="connsiteX5" fmla="*/ 101853 w 127316"/>
                <a:gd name="connsiteY5" fmla="*/ 33951 h 212194"/>
                <a:gd name="connsiteX6" fmla="*/ 101853 w 127316"/>
                <a:gd name="connsiteY6" fmla="*/ 16976 h 212194"/>
                <a:gd name="connsiteX7" fmla="*/ 76390 w 127316"/>
                <a:gd name="connsiteY7" fmla="*/ 0 h 212194"/>
                <a:gd name="connsiteX8" fmla="*/ 42439 w 127316"/>
                <a:gd name="connsiteY8" fmla="*/ 25463 h 212194"/>
                <a:gd name="connsiteX9" fmla="*/ 42439 w 127316"/>
                <a:gd name="connsiteY9" fmla="*/ 76390 h 212194"/>
                <a:gd name="connsiteX10" fmla="*/ 8488 w 127316"/>
                <a:gd name="connsiteY10" fmla="*/ 76390 h 212194"/>
                <a:gd name="connsiteX11" fmla="*/ 16976 w 127316"/>
                <a:gd name="connsiteY11" fmla="*/ 152780 h 212194"/>
                <a:gd name="connsiteX12" fmla="*/ 0 w 127316"/>
                <a:gd name="connsiteY12" fmla="*/ 152780 h 212194"/>
                <a:gd name="connsiteX13" fmla="*/ 0 w 127316"/>
                <a:gd name="connsiteY13" fmla="*/ 186731 h 212194"/>
                <a:gd name="connsiteX14" fmla="*/ 59414 w 127316"/>
                <a:gd name="connsiteY14" fmla="*/ 212194 h 212194"/>
                <a:gd name="connsiteX15" fmla="*/ 84878 w 127316"/>
                <a:gd name="connsiteY15" fmla="*/ 203706 h 212194"/>
                <a:gd name="connsiteX16" fmla="*/ 101853 w 127316"/>
                <a:gd name="connsiteY16" fmla="*/ 186731 h 212194"/>
                <a:gd name="connsiteX17" fmla="*/ 93365 w 127316"/>
                <a:gd name="connsiteY17" fmla="*/ 178243 h 212194"/>
                <a:gd name="connsiteX18" fmla="*/ 110341 w 127316"/>
                <a:gd name="connsiteY18" fmla="*/ 178243 h 212194"/>
                <a:gd name="connsiteX19" fmla="*/ 110341 w 127316"/>
                <a:gd name="connsiteY19" fmla="*/ 144292 h 212194"/>
                <a:gd name="connsiteX20" fmla="*/ 127316 w 127316"/>
                <a:gd name="connsiteY20" fmla="*/ 127317 h 212194"/>
                <a:gd name="connsiteX21" fmla="*/ 110341 w 127316"/>
                <a:gd name="connsiteY21" fmla="*/ 110341 h 212194"/>
                <a:gd name="connsiteX22" fmla="*/ 76390 w 127316"/>
                <a:gd name="connsiteY22" fmla="*/ 110341 h 212194"/>
                <a:gd name="connsiteX23" fmla="*/ 93365 w 127316"/>
                <a:gd name="connsiteY23" fmla="*/ 101853 h 212194"/>
                <a:gd name="connsiteX24" fmla="*/ 101853 w 127316"/>
                <a:gd name="connsiteY24" fmla="*/ 110341 h 212194"/>
                <a:gd name="connsiteX25" fmla="*/ 110341 w 127316"/>
                <a:gd name="connsiteY25" fmla="*/ 101853 h 212194"/>
                <a:gd name="connsiteX26" fmla="*/ 101853 w 127316"/>
                <a:gd name="connsiteY26" fmla="*/ 110341 h 21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7316" h="212194">
                  <a:moveTo>
                    <a:pt x="101853" y="110341"/>
                  </a:moveTo>
                  <a:lnTo>
                    <a:pt x="118829" y="93365"/>
                  </a:lnTo>
                  <a:lnTo>
                    <a:pt x="93365" y="93365"/>
                  </a:lnTo>
                  <a:lnTo>
                    <a:pt x="76390" y="59414"/>
                  </a:lnTo>
                  <a:lnTo>
                    <a:pt x="76390" y="42439"/>
                  </a:lnTo>
                  <a:lnTo>
                    <a:pt x="101853" y="33951"/>
                  </a:lnTo>
                  <a:lnTo>
                    <a:pt x="101853" y="16976"/>
                  </a:lnTo>
                  <a:lnTo>
                    <a:pt x="76390" y="0"/>
                  </a:lnTo>
                  <a:lnTo>
                    <a:pt x="42439" y="25463"/>
                  </a:lnTo>
                  <a:lnTo>
                    <a:pt x="42439" y="76390"/>
                  </a:lnTo>
                  <a:lnTo>
                    <a:pt x="8488" y="76390"/>
                  </a:lnTo>
                  <a:lnTo>
                    <a:pt x="16976" y="152780"/>
                  </a:lnTo>
                  <a:lnTo>
                    <a:pt x="0" y="152780"/>
                  </a:lnTo>
                  <a:lnTo>
                    <a:pt x="0" y="186731"/>
                  </a:lnTo>
                  <a:lnTo>
                    <a:pt x="59414" y="212194"/>
                  </a:lnTo>
                  <a:lnTo>
                    <a:pt x="84878" y="203706"/>
                  </a:lnTo>
                  <a:lnTo>
                    <a:pt x="101853" y="186731"/>
                  </a:lnTo>
                  <a:lnTo>
                    <a:pt x="93365" y="178243"/>
                  </a:lnTo>
                  <a:lnTo>
                    <a:pt x="110341" y="178243"/>
                  </a:lnTo>
                  <a:lnTo>
                    <a:pt x="110341" y="144292"/>
                  </a:lnTo>
                  <a:lnTo>
                    <a:pt x="127316" y="127317"/>
                  </a:lnTo>
                  <a:lnTo>
                    <a:pt x="110341" y="110341"/>
                  </a:lnTo>
                  <a:lnTo>
                    <a:pt x="76390" y="110341"/>
                  </a:lnTo>
                  <a:lnTo>
                    <a:pt x="93365" y="101853"/>
                  </a:lnTo>
                  <a:close/>
                  <a:moveTo>
                    <a:pt x="101853" y="110341"/>
                  </a:moveTo>
                  <a:lnTo>
                    <a:pt x="110341" y="101853"/>
                  </a:lnTo>
                  <a:lnTo>
                    <a:pt x="101853" y="110341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F876756-F254-46E8-80D5-4E8866E97BB3}"/>
                </a:ext>
              </a:extLst>
            </p:cNvPr>
            <p:cNvSpPr/>
            <p:nvPr/>
          </p:nvSpPr>
          <p:spPr>
            <a:xfrm>
              <a:off x="7849613" y="2394213"/>
              <a:ext cx="619606" cy="823313"/>
            </a:xfrm>
            <a:custGeom>
              <a:avLst/>
              <a:gdLst>
                <a:gd name="connsiteX0" fmla="*/ 390437 w 619606"/>
                <a:gd name="connsiteY0" fmla="*/ 254633 h 823313"/>
                <a:gd name="connsiteX1" fmla="*/ 364974 w 619606"/>
                <a:gd name="connsiteY1" fmla="*/ 263121 h 823313"/>
                <a:gd name="connsiteX2" fmla="*/ 364974 w 619606"/>
                <a:gd name="connsiteY2" fmla="*/ 297072 h 823313"/>
                <a:gd name="connsiteX3" fmla="*/ 415901 w 619606"/>
                <a:gd name="connsiteY3" fmla="*/ 331023 h 823313"/>
                <a:gd name="connsiteX4" fmla="*/ 390437 w 619606"/>
                <a:gd name="connsiteY4" fmla="*/ 339511 h 823313"/>
                <a:gd name="connsiteX5" fmla="*/ 407413 w 619606"/>
                <a:gd name="connsiteY5" fmla="*/ 381950 h 823313"/>
                <a:gd name="connsiteX6" fmla="*/ 398925 w 619606"/>
                <a:gd name="connsiteY6" fmla="*/ 390437 h 823313"/>
                <a:gd name="connsiteX7" fmla="*/ 432876 w 619606"/>
                <a:gd name="connsiteY7" fmla="*/ 390437 h 823313"/>
                <a:gd name="connsiteX8" fmla="*/ 424388 w 619606"/>
                <a:gd name="connsiteY8" fmla="*/ 415901 h 823313"/>
                <a:gd name="connsiteX9" fmla="*/ 483803 w 619606"/>
                <a:gd name="connsiteY9" fmla="*/ 475315 h 823313"/>
                <a:gd name="connsiteX10" fmla="*/ 500778 w 619606"/>
                <a:gd name="connsiteY10" fmla="*/ 441364 h 823313"/>
                <a:gd name="connsiteX11" fmla="*/ 526242 w 619606"/>
                <a:gd name="connsiteY11" fmla="*/ 449852 h 823313"/>
                <a:gd name="connsiteX12" fmla="*/ 568680 w 619606"/>
                <a:gd name="connsiteY12" fmla="*/ 407413 h 823313"/>
                <a:gd name="connsiteX13" fmla="*/ 560193 w 619606"/>
                <a:gd name="connsiteY13" fmla="*/ 398925 h 823313"/>
                <a:gd name="connsiteX14" fmla="*/ 577168 w 619606"/>
                <a:gd name="connsiteY14" fmla="*/ 356486 h 823313"/>
                <a:gd name="connsiteX15" fmla="*/ 619607 w 619606"/>
                <a:gd name="connsiteY15" fmla="*/ 331023 h 823313"/>
                <a:gd name="connsiteX16" fmla="*/ 594144 w 619606"/>
                <a:gd name="connsiteY16" fmla="*/ 305560 h 823313"/>
                <a:gd name="connsiteX17" fmla="*/ 585656 w 619606"/>
                <a:gd name="connsiteY17" fmla="*/ 271609 h 823313"/>
                <a:gd name="connsiteX18" fmla="*/ 560193 w 619606"/>
                <a:gd name="connsiteY18" fmla="*/ 271609 h 823313"/>
                <a:gd name="connsiteX19" fmla="*/ 551705 w 619606"/>
                <a:gd name="connsiteY19" fmla="*/ 246145 h 823313"/>
                <a:gd name="connsiteX20" fmla="*/ 543217 w 619606"/>
                <a:gd name="connsiteY20" fmla="*/ 254633 h 823313"/>
                <a:gd name="connsiteX21" fmla="*/ 517754 w 619606"/>
                <a:gd name="connsiteY21" fmla="*/ 229170 h 823313"/>
                <a:gd name="connsiteX22" fmla="*/ 560193 w 619606"/>
                <a:gd name="connsiteY22" fmla="*/ 169755 h 823313"/>
                <a:gd name="connsiteX23" fmla="*/ 475315 w 619606"/>
                <a:gd name="connsiteY23" fmla="*/ 169755 h 823313"/>
                <a:gd name="connsiteX24" fmla="*/ 449852 w 619606"/>
                <a:gd name="connsiteY24" fmla="*/ 118829 h 823313"/>
                <a:gd name="connsiteX25" fmla="*/ 458339 w 619606"/>
                <a:gd name="connsiteY25" fmla="*/ 101853 h 823313"/>
                <a:gd name="connsiteX26" fmla="*/ 466827 w 619606"/>
                <a:gd name="connsiteY26" fmla="*/ 110341 h 823313"/>
                <a:gd name="connsiteX27" fmla="*/ 466827 w 619606"/>
                <a:gd name="connsiteY27" fmla="*/ 76390 h 823313"/>
                <a:gd name="connsiteX28" fmla="*/ 449852 w 619606"/>
                <a:gd name="connsiteY28" fmla="*/ 76390 h 823313"/>
                <a:gd name="connsiteX29" fmla="*/ 441364 w 619606"/>
                <a:gd name="connsiteY29" fmla="*/ 33951 h 823313"/>
                <a:gd name="connsiteX30" fmla="*/ 407413 w 619606"/>
                <a:gd name="connsiteY30" fmla="*/ 0 h 823313"/>
                <a:gd name="connsiteX31" fmla="*/ 339511 w 619606"/>
                <a:gd name="connsiteY31" fmla="*/ 16976 h 823313"/>
                <a:gd name="connsiteX32" fmla="*/ 322535 w 619606"/>
                <a:gd name="connsiteY32" fmla="*/ 84878 h 823313"/>
                <a:gd name="connsiteX33" fmla="*/ 297072 w 619606"/>
                <a:gd name="connsiteY33" fmla="*/ 93365 h 823313"/>
                <a:gd name="connsiteX34" fmla="*/ 280096 w 619606"/>
                <a:gd name="connsiteY34" fmla="*/ 76390 h 823313"/>
                <a:gd name="connsiteX35" fmla="*/ 246145 w 619606"/>
                <a:gd name="connsiteY35" fmla="*/ 110341 h 823313"/>
                <a:gd name="connsiteX36" fmla="*/ 229170 w 619606"/>
                <a:gd name="connsiteY36" fmla="*/ 84878 h 823313"/>
                <a:gd name="connsiteX37" fmla="*/ 178243 w 619606"/>
                <a:gd name="connsiteY37" fmla="*/ 127317 h 823313"/>
                <a:gd name="connsiteX38" fmla="*/ 186731 w 619606"/>
                <a:gd name="connsiteY38" fmla="*/ 135804 h 823313"/>
                <a:gd name="connsiteX39" fmla="*/ 135804 w 619606"/>
                <a:gd name="connsiteY39" fmla="*/ 135804 h 823313"/>
                <a:gd name="connsiteX40" fmla="*/ 135804 w 619606"/>
                <a:gd name="connsiteY40" fmla="*/ 67902 h 823313"/>
                <a:gd name="connsiteX41" fmla="*/ 101853 w 619606"/>
                <a:gd name="connsiteY41" fmla="*/ 59414 h 823313"/>
                <a:gd name="connsiteX42" fmla="*/ 101853 w 619606"/>
                <a:gd name="connsiteY42" fmla="*/ 76390 h 823313"/>
                <a:gd name="connsiteX43" fmla="*/ 67902 w 619606"/>
                <a:gd name="connsiteY43" fmla="*/ 110341 h 823313"/>
                <a:gd name="connsiteX44" fmla="*/ 76390 w 619606"/>
                <a:gd name="connsiteY44" fmla="*/ 135804 h 823313"/>
                <a:gd name="connsiteX45" fmla="*/ 42439 w 619606"/>
                <a:gd name="connsiteY45" fmla="*/ 144292 h 823313"/>
                <a:gd name="connsiteX46" fmla="*/ 42439 w 619606"/>
                <a:gd name="connsiteY46" fmla="*/ 195219 h 823313"/>
                <a:gd name="connsiteX47" fmla="*/ 76390 w 619606"/>
                <a:gd name="connsiteY47" fmla="*/ 280096 h 823313"/>
                <a:gd name="connsiteX48" fmla="*/ 101853 w 619606"/>
                <a:gd name="connsiteY48" fmla="*/ 288584 h 823313"/>
                <a:gd name="connsiteX49" fmla="*/ 50927 w 619606"/>
                <a:gd name="connsiteY49" fmla="*/ 331023 h 823313"/>
                <a:gd name="connsiteX50" fmla="*/ 59414 w 619606"/>
                <a:gd name="connsiteY50" fmla="*/ 347998 h 823313"/>
                <a:gd name="connsiteX51" fmla="*/ 93365 w 619606"/>
                <a:gd name="connsiteY51" fmla="*/ 356486 h 823313"/>
                <a:gd name="connsiteX52" fmla="*/ 101853 w 619606"/>
                <a:gd name="connsiteY52" fmla="*/ 407413 h 823313"/>
                <a:gd name="connsiteX53" fmla="*/ 67902 w 619606"/>
                <a:gd name="connsiteY53" fmla="*/ 458339 h 823313"/>
                <a:gd name="connsiteX54" fmla="*/ 42439 w 619606"/>
                <a:gd name="connsiteY54" fmla="*/ 449852 h 823313"/>
                <a:gd name="connsiteX55" fmla="*/ 33951 w 619606"/>
                <a:gd name="connsiteY55" fmla="*/ 500778 h 823313"/>
                <a:gd name="connsiteX56" fmla="*/ 8488 w 619606"/>
                <a:gd name="connsiteY56" fmla="*/ 517754 h 823313"/>
                <a:gd name="connsiteX57" fmla="*/ 8488 w 619606"/>
                <a:gd name="connsiteY57" fmla="*/ 551705 h 823313"/>
                <a:gd name="connsiteX58" fmla="*/ 42439 w 619606"/>
                <a:gd name="connsiteY58" fmla="*/ 577168 h 823313"/>
                <a:gd name="connsiteX59" fmla="*/ 67902 w 619606"/>
                <a:gd name="connsiteY59" fmla="*/ 628095 h 823313"/>
                <a:gd name="connsiteX60" fmla="*/ 25463 w 619606"/>
                <a:gd name="connsiteY60" fmla="*/ 687509 h 823313"/>
                <a:gd name="connsiteX61" fmla="*/ 33951 w 619606"/>
                <a:gd name="connsiteY61" fmla="*/ 721460 h 823313"/>
                <a:gd name="connsiteX62" fmla="*/ 0 w 619606"/>
                <a:gd name="connsiteY62" fmla="*/ 738436 h 823313"/>
                <a:gd name="connsiteX63" fmla="*/ 8488 w 619606"/>
                <a:gd name="connsiteY63" fmla="*/ 772387 h 823313"/>
                <a:gd name="connsiteX64" fmla="*/ 59414 w 619606"/>
                <a:gd name="connsiteY64" fmla="*/ 797850 h 823313"/>
                <a:gd name="connsiteX65" fmla="*/ 93365 w 619606"/>
                <a:gd name="connsiteY65" fmla="*/ 797850 h 823313"/>
                <a:gd name="connsiteX66" fmla="*/ 110341 w 619606"/>
                <a:gd name="connsiteY66" fmla="*/ 814826 h 823313"/>
                <a:gd name="connsiteX67" fmla="*/ 135804 w 619606"/>
                <a:gd name="connsiteY67" fmla="*/ 806338 h 823313"/>
                <a:gd name="connsiteX68" fmla="*/ 135804 w 619606"/>
                <a:gd name="connsiteY68" fmla="*/ 823313 h 823313"/>
                <a:gd name="connsiteX69" fmla="*/ 161268 w 619606"/>
                <a:gd name="connsiteY69" fmla="*/ 797850 h 823313"/>
                <a:gd name="connsiteX70" fmla="*/ 178243 w 619606"/>
                <a:gd name="connsiteY70" fmla="*/ 814826 h 823313"/>
                <a:gd name="connsiteX71" fmla="*/ 195219 w 619606"/>
                <a:gd name="connsiteY71" fmla="*/ 806338 h 823313"/>
                <a:gd name="connsiteX72" fmla="*/ 178243 w 619606"/>
                <a:gd name="connsiteY72" fmla="*/ 763899 h 823313"/>
                <a:gd name="connsiteX73" fmla="*/ 229170 w 619606"/>
                <a:gd name="connsiteY73" fmla="*/ 712972 h 823313"/>
                <a:gd name="connsiteX74" fmla="*/ 220682 w 619606"/>
                <a:gd name="connsiteY74" fmla="*/ 704485 h 823313"/>
                <a:gd name="connsiteX75" fmla="*/ 246145 w 619606"/>
                <a:gd name="connsiteY75" fmla="*/ 662046 h 823313"/>
                <a:gd name="connsiteX76" fmla="*/ 263121 w 619606"/>
                <a:gd name="connsiteY76" fmla="*/ 662046 h 823313"/>
                <a:gd name="connsiteX77" fmla="*/ 271609 w 619606"/>
                <a:gd name="connsiteY77" fmla="*/ 636583 h 823313"/>
                <a:gd name="connsiteX78" fmla="*/ 288584 w 619606"/>
                <a:gd name="connsiteY78" fmla="*/ 653558 h 823313"/>
                <a:gd name="connsiteX79" fmla="*/ 322535 w 619606"/>
                <a:gd name="connsiteY79" fmla="*/ 602631 h 823313"/>
                <a:gd name="connsiteX80" fmla="*/ 381950 w 619606"/>
                <a:gd name="connsiteY80" fmla="*/ 602631 h 823313"/>
                <a:gd name="connsiteX81" fmla="*/ 415901 w 619606"/>
                <a:gd name="connsiteY81" fmla="*/ 568680 h 823313"/>
                <a:gd name="connsiteX82" fmla="*/ 432876 w 619606"/>
                <a:gd name="connsiteY82" fmla="*/ 543217 h 823313"/>
                <a:gd name="connsiteX83" fmla="*/ 415901 w 619606"/>
                <a:gd name="connsiteY83" fmla="*/ 543217 h 823313"/>
                <a:gd name="connsiteX84" fmla="*/ 390437 w 619606"/>
                <a:gd name="connsiteY84" fmla="*/ 509266 h 823313"/>
                <a:gd name="connsiteX85" fmla="*/ 373462 w 619606"/>
                <a:gd name="connsiteY85" fmla="*/ 517754 h 823313"/>
                <a:gd name="connsiteX86" fmla="*/ 314047 w 619606"/>
                <a:gd name="connsiteY86" fmla="*/ 492290 h 823313"/>
                <a:gd name="connsiteX87" fmla="*/ 314047 w 619606"/>
                <a:gd name="connsiteY87" fmla="*/ 458339 h 823313"/>
                <a:gd name="connsiteX88" fmla="*/ 331023 w 619606"/>
                <a:gd name="connsiteY88" fmla="*/ 458339 h 823313"/>
                <a:gd name="connsiteX89" fmla="*/ 322535 w 619606"/>
                <a:gd name="connsiteY89" fmla="*/ 381950 h 823313"/>
                <a:gd name="connsiteX90" fmla="*/ 305560 w 619606"/>
                <a:gd name="connsiteY90" fmla="*/ 381950 h 823313"/>
                <a:gd name="connsiteX91" fmla="*/ 280096 w 619606"/>
                <a:gd name="connsiteY91" fmla="*/ 407413 h 823313"/>
                <a:gd name="connsiteX92" fmla="*/ 263121 w 619606"/>
                <a:gd name="connsiteY92" fmla="*/ 390437 h 823313"/>
                <a:gd name="connsiteX93" fmla="*/ 220682 w 619606"/>
                <a:gd name="connsiteY93" fmla="*/ 398925 h 823313"/>
                <a:gd name="connsiteX94" fmla="*/ 203706 w 619606"/>
                <a:gd name="connsiteY94" fmla="*/ 381950 h 823313"/>
                <a:gd name="connsiteX95" fmla="*/ 195219 w 619606"/>
                <a:gd name="connsiteY95" fmla="*/ 390437 h 823313"/>
                <a:gd name="connsiteX96" fmla="*/ 203706 w 619606"/>
                <a:gd name="connsiteY96" fmla="*/ 356486 h 823313"/>
                <a:gd name="connsiteX97" fmla="*/ 186731 w 619606"/>
                <a:gd name="connsiteY97" fmla="*/ 339511 h 823313"/>
                <a:gd name="connsiteX98" fmla="*/ 237657 w 619606"/>
                <a:gd name="connsiteY98" fmla="*/ 305560 h 823313"/>
                <a:gd name="connsiteX99" fmla="*/ 220682 w 619606"/>
                <a:gd name="connsiteY99" fmla="*/ 263121 h 823313"/>
                <a:gd name="connsiteX100" fmla="*/ 288584 w 619606"/>
                <a:gd name="connsiteY100" fmla="*/ 237657 h 823313"/>
                <a:gd name="connsiteX101" fmla="*/ 288584 w 619606"/>
                <a:gd name="connsiteY101" fmla="*/ 212194 h 823313"/>
                <a:gd name="connsiteX102" fmla="*/ 314047 w 619606"/>
                <a:gd name="connsiteY102" fmla="*/ 203706 h 823313"/>
                <a:gd name="connsiteX103" fmla="*/ 314047 w 619606"/>
                <a:gd name="connsiteY103" fmla="*/ 220682 h 823313"/>
                <a:gd name="connsiteX104" fmla="*/ 339511 w 619606"/>
                <a:gd name="connsiteY104" fmla="*/ 246145 h 823313"/>
                <a:gd name="connsiteX105" fmla="*/ 390437 w 619606"/>
                <a:gd name="connsiteY105" fmla="*/ 254633 h 823313"/>
                <a:gd name="connsiteX106" fmla="*/ 364974 w 619606"/>
                <a:gd name="connsiteY106" fmla="*/ 322535 h 823313"/>
                <a:gd name="connsiteX107" fmla="*/ 314047 w 619606"/>
                <a:gd name="connsiteY107" fmla="*/ 339511 h 823313"/>
                <a:gd name="connsiteX108" fmla="*/ 339511 w 619606"/>
                <a:gd name="connsiteY108" fmla="*/ 364974 h 823313"/>
                <a:gd name="connsiteX109" fmla="*/ 339511 w 619606"/>
                <a:gd name="connsiteY109" fmla="*/ 381950 h 823313"/>
                <a:gd name="connsiteX110" fmla="*/ 356486 w 619606"/>
                <a:gd name="connsiteY110" fmla="*/ 381950 h 823313"/>
                <a:gd name="connsiteX111" fmla="*/ 356486 w 619606"/>
                <a:gd name="connsiteY111" fmla="*/ 331023 h 823313"/>
                <a:gd name="connsiteX112" fmla="*/ 415901 w 619606"/>
                <a:gd name="connsiteY112" fmla="*/ 415901 h 823313"/>
                <a:gd name="connsiteX113" fmla="*/ 390437 w 619606"/>
                <a:gd name="connsiteY113" fmla="*/ 415901 h 823313"/>
                <a:gd name="connsiteX114" fmla="*/ 415901 w 619606"/>
                <a:gd name="connsiteY114" fmla="*/ 415901 h 823313"/>
                <a:gd name="connsiteX115" fmla="*/ 517754 w 619606"/>
                <a:gd name="connsiteY115" fmla="*/ 441364 h 823313"/>
                <a:gd name="connsiteX116" fmla="*/ 517754 w 619606"/>
                <a:gd name="connsiteY116" fmla="*/ 449852 h 82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619606" h="823313">
                  <a:moveTo>
                    <a:pt x="390437" y="254633"/>
                  </a:moveTo>
                  <a:lnTo>
                    <a:pt x="364974" y="263121"/>
                  </a:lnTo>
                  <a:lnTo>
                    <a:pt x="364974" y="297072"/>
                  </a:lnTo>
                  <a:lnTo>
                    <a:pt x="415901" y="331023"/>
                  </a:lnTo>
                  <a:lnTo>
                    <a:pt x="390437" y="339511"/>
                  </a:lnTo>
                  <a:lnTo>
                    <a:pt x="407413" y="381950"/>
                  </a:lnTo>
                  <a:lnTo>
                    <a:pt x="398925" y="390437"/>
                  </a:lnTo>
                  <a:lnTo>
                    <a:pt x="432876" y="390437"/>
                  </a:lnTo>
                  <a:lnTo>
                    <a:pt x="424388" y="415901"/>
                  </a:lnTo>
                  <a:lnTo>
                    <a:pt x="483803" y="475315"/>
                  </a:lnTo>
                  <a:lnTo>
                    <a:pt x="500778" y="441364"/>
                  </a:lnTo>
                  <a:lnTo>
                    <a:pt x="526242" y="449852"/>
                  </a:lnTo>
                  <a:lnTo>
                    <a:pt x="568680" y="407413"/>
                  </a:lnTo>
                  <a:lnTo>
                    <a:pt x="560193" y="398925"/>
                  </a:lnTo>
                  <a:lnTo>
                    <a:pt x="577168" y="356486"/>
                  </a:lnTo>
                  <a:lnTo>
                    <a:pt x="619607" y="331023"/>
                  </a:lnTo>
                  <a:lnTo>
                    <a:pt x="594144" y="305560"/>
                  </a:lnTo>
                  <a:lnTo>
                    <a:pt x="585656" y="271609"/>
                  </a:lnTo>
                  <a:lnTo>
                    <a:pt x="560193" y="271609"/>
                  </a:lnTo>
                  <a:lnTo>
                    <a:pt x="551705" y="246145"/>
                  </a:lnTo>
                  <a:lnTo>
                    <a:pt x="543217" y="254633"/>
                  </a:lnTo>
                  <a:lnTo>
                    <a:pt x="517754" y="229170"/>
                  </a:lnTo>
                  <a:lnTo>
                    <a:pt x="560193" y="169755"/>
                  </a:lnTo>
                  <a:lnTo>
                    <a:pt x="475315" y="169755"/>
                  </a:lnTo>
                  <a:lnTo>
                    <a:pt x="449852" y="118829"/>
                  </a:lnTo>
                  <a:lnTo>
                    <a:pt x="458339" y="101853"/>
                  </a:lnTo>
                  <a:lnTo>
                    <a:pt x="466827" y="110341"/>
                  </a:lnTo>
                  <a:lnTo>
                    <a:pt x="466827" y="76390"/>
                  </a:lnTo>
                  <a:lnTo>
                    <a:pt x="449852" y="76390"/>
                  </a:lnTo>
                  <a:lnTo>
                    <a:pt x="441364" y="33951"/>
                  </a:lnTo>
                  <a:lnTo>
                    <a:pt x="407413" y="0"/>
                  </a:lnTo>
                  <a:lnTo>
                    <a:pt x="339511" y="16976"/>
                  </a:lnTo>
                  <a:lnTo>
                    <a:pt x="322535" y="84878"/>
                  </a:lnTo>
                  <a:lnTo>
                    <a:pt x="297072" y="93365"/>
                  </a:lnTo>
                  <a:lnTo>
                    <a:pt x="280096" y="76390"/>
                  </a:lnTo>
                  <a:lnTo>
                    <a:pt x="246145" y="110341"/>
                  </a:lnTo>
                  <a:lnTo>
                    <a:pt x="229170" y="84878"/>
                  </a:lnTo>
                  <a:lnTo>
                    <a:pt x="178243" y="127317"/>
                  </a:lnTo>
                  <a:lnTo>
                    <a:pt x="186731" y="135804"/>
                  </a:lnTo>
                  <a:lnTo>
                    <a:pt x="135804" y="135804"/>
                  </a:lnTo>
                  <a:lnTo>
                    <a:pt x="135804" y="67902"/>
                  </a:lnTo>
                  <a:lnTo>
                    <a:pt x="101853" y="59414"/>
                  </a:lnTo>
                  <a:lnTo>
                    <a:pt x="101853" y="76390"/>
                  </a:lnTo>
                  <a:lnTo>
                    <a:pt x="67902" y="110341"/>
                  </a:lnTo>
                  <a:lnTo>
                    <a:pt x="76390" y="135804"/>
                  </a:lnTo>
                  <a:lnTo>
                    <a:pt x="42439" y="144292"/>
                  </a:lnTo>
                  <a:lnTo>
                    <a:pt x="42439" y="195219"/>
                  </a:lnTo>
                  <a:lnTo>
                    <a:pt x="76390" y="280096"/>
                  </a:lnTo>
                  <a:lnTo>
                    <a:pt x="101853" y="288584"/>
                  </a:lnTo>
                  <a:lnTo>
                    <a:pt x="50927" y="331023"/>
                  </a:lnTo>
                  <a:lnTo>
                    <a:pt x="59414" y="347998"/>
                  </a:lnTo>
                  <a:lnTo>
                    <a:pt x="93365" y="356486"/>
                  </a:lnTo>
                  <a:lnTo>
                    <a:pt x="101853" y="407413"/>
                  </a:lnTo>
                  <a:lnTo>
                    <a:pt x="67902" y="458339"/>
                  </a:lnTo>
                  <a:lnTo>
                    <a:pt x="42439" y="449852"/>
                  </a:lnTo>
                  <a:lnTo>
                    <a:pt x="33951" y="500778"/>
                  </a:lnTo>
                  <a:lnTo>
                    <a:pt x="8488" y="517754"/>
                  </a:lnTo>
                  <a:lnTo>
                    <a:pt x="8488" y="551705"/>
                  </a:lnTo>
                  <a:lnTo>
                    <a:pt x="42439" y="577168"/>
                  </a:lnTo>
                  <a:lnTo>
                    <a:pt x="67902" y="628095"/>
                  </a:lnTo>
                  <a:lnTo>
                    <a:pt x="25463" y="687509"/>
                  </a:lnTo>
                  <a:lnTo>
                    <a:pt x="33951" y="721460"/>
                  </a:lnTo>
                  <a:lnTo>
                    <a:pt x="0" y="738436"/>
                  </a:lnTo>
                  <a:lnTo>
                    <a:pt x="8488" y="772387"/>
                  </a:lnTo>
                  <a:lnTo>
                    <a:pt x="59414" y="797850"/>
                  </a:lnTo>
                  <a:lnTo>
                    <a:pt x="93365" y="797850"/>
                  </a:lnTo>
                  <a:lnTo>
                    <a:pt x="110341" y="814826"/>
                  </a:lnTo>
                  <a:lnTo>
                    <a:pt x="135804" y="806338"/>
                  </a:lnTo>
                  <a:lnTo>
                    <a:pt x="135804" y="823313"/>
                  </a:lnTo>
                  <a:lnTo>
                    <a:pt x="161268" y="797850"/>
                  </a:lnTo>
                  <a:lnTo>
                    <a:pt x="178243" y="814826"/>
                  </a:lnTo>
                  <a:lnTo>
                    <a:pt x="195219" y="806338"/>
                  </a:lnTo>
                  <a:lnTo>
                    <a:pt x="178243" y="763899"/>
                  </a:lnTo>
                  <a:lnTo>
                    <a:pt x="229170" y="712972"/>
                  </a:lnTo>
                  <a:lnTo>
                    <a:pt x="220682" y="704485"/>
                  </a:lnTo>
                  <a:lnTo>
                    <a:pt x="246145" y="662046"/>
                  </a:lnTo>
                  <a:lnTo>
                    <a:pt x="263121" y="662046"/>
                  </a:lnTo>
                  <a:lnTo>
                    <a:pt x="271609" y="636583"/>
                  </a:lnTo>
                  <a:lnTo>
                    <a:pt x="288584" y="653558"/>
                  </a:lnTo>
                  <a:lnTo>
                    <a:pt x="322535" y="602631"/>
                  </a:lnTo>
                  <a:lnTo>
                    <a:pt x="381950" y="602631"/>
                  </a:lnTo>
                  <a:lnTo>
                    <a:pt x="415901" y="568680"/>
                  </a:lnTo>
                  <a:lnTo>
                    <a:pt x="432876" y="543217"/>
                  </a:lnTo>
                  <a:lnTo>
                    <a:pt x="415901" y="543217"/>
                  </a:lnTo>
                  <a:lnTo>
                    <a:pt x="390437" y="509266"/>
                  </a:lnTo>
                  <a:lnTo>
                    <a:pt x="373462" y="517754"/>
                  </a:lnTo>
                  <a:lnTo>
                    <a:pt x="314047" y="492290"/>
                  </a:lnTo>
                  <a:lnTo>
                    <a:pt x="314047" y="458339"/>
                  </a:lnTo>
                  <a:lnTo>
                    <a:pt x="331023" y="458339"/>
                  </a:lnTo>
                  <a:lnTo>
                    <a:pt x="322535" y="381950"/>
                  </a:lnTo>
                  <a:lnTo>
                    <a:pt x="305560" y="381950"/>
                  </a:lnTo>
                  <a:lnTo>
                    <a:pt x="280096" y="407413"/>
                  </a:lnTo>
                  <a:lnTo>
                    <a:pt x="263121" y="390437"/>
                  </a:lnTo>
                  <a:lnTo>
                    <a:pt x="220682" y="398925"/>
                  </a:lnTo>
                  <a:lnTo>
                    <a:pt x="203706" y="381950"/>
                  </a:lnTo>
                  <a:lnTo>
                    <a:pt x="195219" y="390437"/>
                  </a:lnTo>
                  <a:lnTo>
                    <a:pt x="203706" y="356486"/>
                  </a:lnTo>
                  <a:lnTo>
                    <a:pt x="186731" y="339511"/>
                  </a:lnTo>
                  <a:lnTo>
                    <a:pt x="237657" y="305560"/>
                  </a:lnTo>
                  <a:lnTo>
                    <a:pt x="220682" y="263121"/>
                  </a:lnTo>
                  <a:lnTo>
                    <a:pt x="288584" y="237657"/>
                  </a:lnTo>
                  <a:lnTo>
                    <a:pt x="288584" y="212194"/>
                  </a:lnTo>
                  <a:lnTo>
                    <a:pt x="314047" y="203706"/>
                  </a:lnTo>
                  <a:lnTo>
                    <a:pt x="314047" y="220682"/>
                  </a:lnTo>
                  <a:lnTo>
                    <a:pt x="339511" y="246145"/>
                  </a:lnTo>
                  <a:lnTo>
                    <a:pt x="390437" y="254633"/>
                  </a:lnTo>
                  <a:close/>
                  <a:moveTo>
                    <a:pt x="364974" y="322535"/>
                  </a:moveTo>
                  <a:lnTo>
                    <a:pt x="314047" y="339511"/>
                  </a:lnTo>
                  <a:lnTo>
                    <a:pt x="339511" y="364974"/>
                  </a:lnTo>
                  <a:lnTo>
                    <a:pt x="339511" y="381950"/>
                  </a:lnTo>
                  <a:lnTo>
                    <a:pt x="356486" y="381950"/>
                  </a:lnTo>
                  <a:lnTo>
                    <a:pt x="356486" y="331023"/>
                  </a:lnTo>
                  <a:close/>
                  <a:moveTo>
                    <a:pt x="415901" y="415901"/>
                  </a:moveTo>
                  <a:lnTo>
                    <a:pt x="390437" y="415901"/>
                  </a:lnTo>
                  <a:lnTo>
                    <a:pt x="415901" y="415901"/>
                  </a:lnTo>
                  <a:close/>
                  <a:moveTo>
                    <a:pt x="517754" y="441364"/>
                  </a:moveTo>
                  <a:lnTo>
                    <a:pt x="517754" y="44985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5B58368-7A5B-45CD-B784-4410E48BA934}"/>
                </a:ext>
              </a:extLst>
            </p:cNvPr>
            <p:cNvSpPr/>
            <p:nvPr/>
          </p:nvSpPr>
          <p:spPr>
            <a:xfrm>
              <a:off x="7535566" y="2640358"/>
              <a:ext cx="424388" cy="746923"/>
            </a:xfrm>
            <a:custGeom>
              <a:avLst/>
              <a:gdLst>
                <a:gd name="connsiteX0" fmla="*/ 16976 w 424388"/>
                <a:gd name="connsiteY0" fmla="*/ 746924 h 746923"/>
                <a:gd name="connsiteX1" fmla="*/ 127316 w 424388"/>
                <a:gd name="connsiteY1" fmla="*/ 721460 h 746923"/>
                <a:gd name="connsiteX2" fmla="*/ 152780 w 424388"/>
                <a:gd name="connsiteY2" fmla="*/ 695997 h 746923"/>
                <a:gd name="connsiteX3" fmla="*/ 178243 w 424388"/>
                <a:gd name="connsiteY3" fmla="*/ 695997 h 746923"/>
                <a:gd name="connsiteX4" fmla="*/ 186731 w 424388"/>
                <a:gd name="connsiteY4" fmla="*/ 670534 h 746923"/>
                <a:gd name="connsiteX5" fmla="*/ 246145 w 424388"/>
                <a:gd name="connsiteY5" fmla="*/ 679021 h 746923"/>
                <a:gd name="connsiteX6" fmla="*/ 331023 w 424388"/>
                <a:gd name="connsiteY6" fmla="*/ 619607 h 746923"/>
                <a:gd name="connsiteX7" fmla="*/ 322535 w 424388"/>
                <a:gd name="connsiteY7" fmla="*/ 611119 h 746923"/>
                <a:gd name="connsiteX8" fmla="*/ 339511 w 424388"/>
                <a:gd name="connsiteY8" fmla="*/ 577168 h 746923"/>
                <a:gd name="connsiteX9" fmla="*/ 339511 w 424388"/>
                <a:gd name="connsiteY9" fmla="*/ 526242 h 746923"/>
                <a:gd name="connsiteX10" fmla="*/ 322535 w 424388"/>
                <a:gd name="connsiteY10" fmla="*/ 526242 h 746923"/>
                <a:gd name="connsiteX11" fmla="*/ 314047 w 424388"/>
                <a:gd name="connsiteY11" fmla="*/ 500778 h 746923"/>
                <a:gd name="connsiteX12" fmla="*/ 339511 w 424388"/>
                <a:gd name="connsiteY12" fmla="*/ 475315 h 746923"/>
                <a:gd name="connsiteX13" fmla="*/ 339511 w 424388"/>
                <a:gd name="connsiteY13" fmla="*/ 449852 h 746923"/>
                <a:gd name="connsiteX14" fmla="*/ 381950 w 424388"/>
                <a:gd name="connsiteY14" fmla="*/ 381950 h 746923"/>
                <a:gd name="connsiteX15" fmla="*/ 347998 w 424388"/>
                <a:gd name="connsiteY15" fmla="*/ 322535 h 746923"/>
                <a:gd name="connsiteX16" fmla="*/ 322535 w 424388"/>
                <a:gd name="connsiteY16" fmla="*/ 314047 h 746923"/>
                <a:gd name="connsiteX17" fmla="*/ 322535 w 424388"/>
                <a:gd name="connsiteY17" fmla="*/ 280096 h 746923"/>
                <a:gd name="connsiteX18" fmla="*/ 347998 w 424388"/>
                <a:gd name="connsiteY18" fmla="*/ 246145 h 746923"/>
                <a:gd name="connsiteX19" fmla="*/ 339511 w 424388"/>
                <a:gd name="connsiteY19" fmla="*/ 220682 h 746923"/>
                <a:gd name="connsiteX20" fmla="*/ 373462 w 424388"/>
                <a:gd name="connsiteY20" fmla="*/ 195219 h 746923"/>
                <a:gd name="connsiteX21" fmla="*/ 373462 w 424388"/>
                <a:gd name="connsiteY21" fmla="*/ 212194 h 746923"/>
                <a:gd name="connsiteX22" fmla="*/ 390437 w 424388"/>
                <a:gd name="connsiteY22" fmla="*/ 203706 h 746923"/>
                <a:gd name="connsiteX23" fmla="*/ 424388 w 424388"/>
                <a:gd name="connsiteY23" fmla="*/ 144292 h 746923"/>
                <a:gd name="connsiteX24" fmla="*/ 356486 w 424388"/>
                <a:gd name="connsiteY24" fmla="*/ 84878 h 746923"/>
                <a:gd name="connsiteX25" fmla="*/ 415901 w 424388"/>
                <a:gd name="connsiteY25" fmla="*/ 50927 h 746923"/>
                <a:gd name="connsiteX26" fmla="*/ 390437 w 424388"/>
                <a:gd name="connsiteY26" fmla="*/ 33951 h 746923"/>
                <a:gd name="connsiteX27" fmla="*/ 373462 w 424388"/>
                <a:gd name="connsiteY27" fmla="*/ 0 h 746923"/>
                <a:gd name="connsiteX28" fmla="*/ 356486 w 424388"/>
                <a:gd name="connsiteY28" fmla="*/ 33951 h 746923"/>
                <a:gd name="connsiteX29" fmla="*/ 347998 w 424388"/>
                <a:gd name="connsiteY29" fmla="*/ 25463 h 746923"/>
                <a:gd name="connsiteX30" fmla="*/ 314047 w 424388"/>
                <a:gd name="connsiteY30" fmla="*/ 50927 h 746923"/>
                <a:gd name="connsiteX31" fmla="*/ 280096 w 424388"/>
                <a:gd name="connsiteY31" fmla="*/ 42439 h 746923"/>
                <a:gd name="connsiteX32" fmla="*/ 254633 w 424388"/>
                <a:gd name="connsiteY32" fmla="*/ 67902 h 746923"/>
                <a:gd name="connsiteX33" fmla="*/ 220682 w 424388"/>
                <a:gd name="connsiteY33" fmla="*/ 50927 h 746923"/>
                <a:gd name="connsiteX34" fmla="*/ 203706 w 424388"/>
                <a:gd name="connsiteY34" fmla="*/ 59414 h 746923"/>
                <a:gd name="connsiteX35" fmla="*/ 152780 w 424388"/>
                <a:gd name="connsiteY35" fmla="*/ 144292 h 746923"/>
                <a:gd name="connsiteX36" fmla="*/ 127316 w 424388"/>
                <a:gd name="connsiteY36" fmla="*/ 135804 h 746923"/>
                <a:gd name="connsiteX37" fmla="*/ 84878 w 424388"/>
                <a:gd name="connsiteY37" fmla="*/ 169755 h 746923"/>
                <a:gd name="connsiteX38" fmla="*/ 93365 w 424388"/>
                <a:gd name="connsiteY38" fmla="*/ 195219 h 746923"/>
                <a:gd name="connsiteX39" fmla="*/ 67902 w 424388"/>
                <a:gd name="connsiteY39" fmla="*/ 271609 h 746923"/>
                <a:gd name="connsiteX40" fmla="*/ 25463 w 424388"/>
                <a:gd name="connsiteY40" fmla="*/ 314047 h 746923"/>
                <a:gd name="connsiteX41" fmla="*/ 59414 w 424388"/>
                <a:gd name="connsiteY41" fmla="*/ 381950 h 746923"/>
                <a:gd name="connsiteX42" fmla="*/ 42439 w 424388"/>
                <a:gd name="connsiteY42" fmla="*/ 432876 h 746923"/>
                <a:gd name="connsiteX43" fmla="*/ 16976 w 424388"/>
                <a:gd name="connsiteY43" fmla="*/ 458339 h 746923"/>
                <a:gd name="connsiteX44" fmla="*/ 33951 w 424388"/>
                <a:gd name="connsiteY44" fmla="*/ 636583 h 746923"/>
                <a:gd name="connsiteX45" fmla="*/ 0 w 424388"/>
                <a:gd name="connsiteY45" fmla="*/ 712972 h 746923"/>
                <a:gd name="connsiteX46" fmla="*/ 8488 w 424388"/>
                <a:gd name="connsiteY46" fmla="*/ 746924 h 74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24388" h="746923">
                  <a:moveTo>
                    <a:pt x="16976" y="746924"/>
                  </a:moveTo>
                  <a:lnTo>
                    <a:pt x="127316" y="721460"/>
                  </a:lnTo>
                  <a:lnTo>
                    <a:pt x="152780" y="695997"/>
                  </a:lnTo>
                  <a:lnTo>
                    <a:pt x="178243" y="695997"/>
                  </a:lnTo>
                  <a:lnTo>
                    <a:pt x="186731" y="670534"/>
                  </a:lnTo>
                  <a:lnTo>
                    <a:pt x="246145" y="679021"/>
                  </a:lnTo>
                  <a:lnTo>
                    <a:pt x="331023" y="619607"/>
                  </a:lnTo>
                  <a:lnTo>
                    <a:pt x="322535" y="611119"/>
                  </a:lnTo>
                  <a:lnTo>
                    <a:pt x="339511" y="577168"/>
                  </a:lnTo>
                  <a:lnTo>
                    <a:pt x="339511" y="526242"/>
                  </a:lnTo>
                  <a:lnTo>
                    <a:pt x="322535" y="526242"/>
                  </a:lnTo>
                  <a:lnTo>
                    <a:pt x="314047" y="500778"/>
                  </a:lnTo>
                  <a:lnTo>
                    <a:pt x="339511" y="475315"/>
                  </a:lnTo>
                  <a:lnTo>
                    <a:pt x="339511" y="449852"/>
                  </a:lnTo>
                  <a:lnTo>
                    <a:pt x="381950" y="381950"/>
                  </a:lnTo>
                  <a:lnTo>
                    <a:pt x="347998" y="322535"/>
                  </a:lnTo>
                  <a:lnTo>
                    <a:pt x="322535" y="314047"/>
                  </a:lnTo>
                  <a:lnTo>
                    <a:pt x="322535" y="280096"/>
                  </a:lnTo>
                  <a:lnTo>
                    <a:pt x="347998" y="246145"/>
                  </a:lnTo>
                  <a:lnTo>
                    <a:pt x="339511" y="220682"/>
                  </a:lnTo>
                  <a:lnTo>
                    <a:pt x="373462" y="195219"/>
                  </a:lnTo>
                  <a:lnTo>
                    <a:pt x="373462" y="212194"/>
                  </a:lnTo>
                  <a:lnTo>
                    <a:pt x="390437" y="203706"/>
                  </a:lnTo>
                  <a:lnTo>
                    <a:pt x="424388" y="144292"/>
                  </a:lnTo>
                  <a:lnTo>
                    <a:pt x="356486" y="84878"/>
                  </a:lnTo>
                  <a:lnTo>
                    <a:pt x="415901" y="50927"/>
                  </a:lnTo>
                  <a:lnTo>
                    <a:pt x="390437" y="33951"/>
                  </a:lnTo>
                  <a:lnTo>
                    <a:pt x="373462" y="0"/>
                  </a:lnTo>
                  <a:lnTo>
                    <a:pt x="356486" y="33951"/>
                  </a:lnTo>
                  <a:lnTo>
                    <a:pt x="347998" y="25463"/>
                  </a:lnTo>
                  <a:lnTo>
                    <a:pt x="314047" y="50927"/>
                  </a:lnTo>
                  <a:lnTo>
                    <a:pt x="280096" y="42439"/>
                  </a:lnTo>
                  <a:lnTo>
                    <a:pt x="254633" y="67902"/>
                  </a:lnTo>
                  <a:lnTo>
                    <a:pt x="220682" y="50927"/>
                  </a:lnTo>
                  <a:lnTo>
                    <a:pt x="203706" y="59414"/>
                  </a:lnTo>
                  <a:lnTo>
                    <a:pt x="152780" y="144292"/>
                  </a:lnTo>
                  <a:lnTo>
                    <a:pt x="127316" y="135804"/>
                  </a:lnTo>
                  <a:lnTo>
                    <a:pt x="84878" y="169755"/>
                  </a:lnTo>
                  <a:lnTo>
                    <a:pt x="93365" y="195219"/>
                  </a:lnTo>
                  <a:lnTo>
                    <a:pt x="67902" y="271609"/>
                  </a:lnTo>
                  <a:lnTo>
                    <a:pt x="25463" y="314047"/>
                  </a:lnTo>
                  <a:lnTo>
                    <a:pt x="59414" y="381950"/>
                  </a:lnTo>
                  <a:lnTo>
                    <a:pt x="42439" y="432876"/>
                  </a:lnTo>
                  <a:lnTo>
                    <a:pt x="16976" y="458339"/>
                  </a:lnTo>
                  <a:lnTo>
                    <a:pt x="33951" y="636583"/>
                  </a:lnTo>
                  <a:lnTo>
                    <a:pt x="0" y="712972"/>
                  </a:lnTo>
                  <a:lnTo>
                    <a:pt x="8488" y="74692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85A1B24-5D92-45D3-966D-5A6FE058BC59}"/>
                </a:ext>
              </a:extLst>
            </p:cNvPr>
            <p:cNvSpPr/>
            <p:nvPr/>
          </p:nvSpPr>
          <p:spPr>
            <a:xfrm>
              <a:off x="6279376" y="840951"/>
              <a:ext cx="2783987" cy="2206819"/>
            </a:xfrm>
            <a:custGeom>
              <a:avLst/>
              <a:gdLst>
                <a:gd name="connsiteX0" fmla="*/ 0 w 2783987"/>
                <a:gd name="connsiteY0" fmla="*/ 1527798 h 2206819"/>
                <a:gd name="connsiteX1" fmla="*/ 59414 w 2783987"/>
                <a:gd name="connsiteY1" fmla="*/ 1680578 h 2206819"/>
                <a:gd name="connsiteX2" fmla="*/ 42439 w 2783987"/>
                <a:gd name="connsiteY2" fmla="*/ 1697553 h 2206819"/>
                <a:gd name="connsiteX3" fmla="*/ 101853 w 2783987"/>
                <a:gd name="connsiteY3" fmla="*/ 1773943 h 2206819"/>
                <a:gd name="connsiteX4" fmla="*/ 110341 w 2783987"/>
                <a:gd name="connsiteY4" fmla="*/ 1816382 h 2206819"/>
                <a:gd name="connsiteX5" fmla="*/ 135804 w 2783987"/>
                <a:gd name="connsiteY5" fmla="*/ 1807894 h 2206819"/>
                <a:gd name="connsiteX6" fmla="*/ 144292 w 2783987"/>
                <a:gd name="connsiteY6" fmla="*/ 1790919 h 2206819"/>
                <a:gd name="connsiteX7" fmla="*/ 152780 w 2783987"/>
                <a:gd name="connsiteY7" fmla="*/ 1816382 h 2206819"/>
                <a:gd name="connsiteX8" fmla="*/ 152780 w 2783987"/>
                <a:gd name="connsiteY8" fmla="*/ 1799407 h 2206819"/>
                <a:gd name="connsiteX9" fmla="*/ 169755 w 2783987"/>
                <a:gd name="connsiteY9" fmla="*/ 1790919 h 2206819"/>
                <a:gd name="connsiteX10" fmla="*/ 186731 w 2783987"/>
                <a:gd name="connsiteY10" fmla="*/ 1807894 h 2206819"/>
                <a:gd name="connsiteX11" fmla="*/ 186731 w 2783987"/>
                <a:gd name="connsiteY11" fmla="*/ 1790919 h 2206819"/>
                <a:gd name="connsiteX12" fmla="*/ 271609 w 2783987"/>
                <a:gd name="connsiteY12" fmla="*/ 1773943 h 2206819"/>
                <a:gd name="connsiteX13" fmla="*/ 297072 w 2783987"/>
                <a:gd name="connsiteY13" fmla="*/ 1807894 h 2206819"/>
                <a:gd name="connsiteX14" fmla="*/ 288584 w 2783987"/>
                <a:gd name="connsiteY14" fmla="*/ 1858821 h 2206819"/>
                <a:gd name="connsiteX15" fmla="*/ 220682 w 2783987"/>
                <a:gd name="connsiteY15" fmla="*/ 1901260 h 2206819"/>
                <a:gd name="connsiteX16" fmla="*/ 297072 w 2783987"/>
                <a:gd name="connsiteY16" fmla="*/ 1926723 h 2206819"/>
                <a:gd name="connsiteX17" fmla="*/ 314047 w 2783987"/>
                <a:gd name="connsiteY17" fmla="*/ 1969162 h 2206819"/>
                <a:gd name="connsiteX18" fmla="*/ 339511 w 2783987"/>
                <a:gd name="connsiteY18" fmla="*/ 1960674 h 2206819"/>
                <a:gd name="connsiteX19" fmla="*/ 356486 w 2783987"/>
                <a:gd name="connsiteY19" fmla="*/ 2003113 h 2206819"/>
                <a:gd name="connsiteX20" fmla="*/ 347998 w 2783987"/>
                <a:gd name="connsiteY20" fmla="*/ 2011601 h 2206819"/>
                <a:gd name="connsiteX21" fmla="*/ 390437 w 2783987"/>
                <a:gd name="connsiteY21" fmla="*/ 2011601 h 2206819"/>
                <a:gd name="connsiteX22" fmla="*/ 381950 w 2783987"/>
                <a:gd name="connsiteY22" fmla="*/ 2020089 h 2206819"/>
                <a:gd name="connsiteX23" fmla="*/ 407413 w 2783987"/>
                <a:gd name="connsiteY23" fmla="*/ 2045552 h 2206819"/>
                <a:gd name="connsiteX24" fmla="*/ 441364 w 2783987"/>
                <a:gd name="connsiteY24" fmla="*/ 2054040 h 2206819"/>
                <a:gd name="connsiteX25" fmla="*/ 466827 w 2783987"/>
                <a:gd name="connsiteY25" fmla="*/ 2028576 h 2206819"/>
                <a:gd name="connsiteX26" fmla="*/ 449852 w 2783987"/>
                <a:gd name="connsiteY26" fmla="*/ 2003113 h 2206819"/>
                <a:gd name="connsiteX27" fmla="*/ 500778 w 2783987"/>
                <a:gd name="connsiteY27" fmla="*/ 1986138 h 2206819"/>
                <a:gd name="connsiteX28" fmla="*/ 551705 w 2783987"/>
                <a:gd name="connsiteY28" fmla="*/ 2003113 h 2206819"/>
                <a:gd name="connsiteX29" fmla="*/ 602631 w 2783987"/>
                <a:gd name="connsiteY29" fmla="*/ 1969162 h 2206819"/>
                <a:gd name="connsiteX30" fmla="*/ 662046 w 2783987"/>
                <a:gd name="connsiteY30" fmla="*/ 1960674 h 2206819"/>
                <a:gd name="connsiteX31" fmla="*/ 679021 w 2783987"/>
                <a:gd name="connsiteY31" fmla="*/ 2020089 h 2206819"/>
                <a:gd name="connsiteX32" fmla="*/ 645070 w 2783987"/>
                <a:gd name="connsiteY32" fmla="*/ 2062527 h 2206819"/>
                <a:gd name="connsiteX33" fmla="*/ 602631 w 2783987"/>
                <a:gd name="connsiteY33" fmla="*/ 2087991 h 2206819"/>
                <a:gd name="connsiteX34" fmla="*/ 611119 w 2783987"/>
                <a:gd name="connsiteY34" fmla="*/ 2121942 h 2206819"/>
                <a:gd name="connsiteX35" fmla="*/ 594144 w 2783987"/>
                <a:gd name="connsiteY35" fmla="*/ 2130430 h 2206819"/>
                <a:gd name="connsiteX36" fmla="*/ 602631 w 2783987"/>
                <a:gd name="connsiteY36" fmla="*/ 2155893 h 2206819"/>
                <a:gd name="connsiteX37" fmla="*/ 662046 w 2783987"/>
                <a:gd name="connsiteY37" fmla="*/ 2206820 h 2206819"/>
                <a:gd name="connsiteX38" fmla="*/ 814826 w 2783987"/>
                <a:gd name="connsiteY38" fmla="*/ 2172868 h 2206819"/>
                <a:gd name="connsiteX39" fmla="*/ 831801 w 2783987"/>
                <a:gd name="connsiteY39" fmla="*/ 2155893 h 2206819"/>
                <a:gd name="connsiteX40" fmla="*/ 823313 w 2783987"/>
                <a:gd name="connsiteY40" fmla="*/ 2121942 h 2206819"/>
                <a:gd name="connsiteX41" fmla="*/ 840289 w 2783987"/>
                <a:gd name="connsiteY41" fmla="*/ 2104966 h 2206819"/>
                <a:gd name="connsiteX42" fmla="*/ 831801 w 2783987"/>
                <a:gd name="connsiteY42" fmla="*/ 2079503 h 2206819"/>
                <a:gd name="connsiteX43" fmla="*/ 857264 w 2783987"/>
                <a:gd name="connsiteY43" fmla="*/ 2003113 h 2206819"/>
                <a:gd name="connsiteX44" fmla="*/ 908191 w 2783987"/>
                <a:gd name="connsiteY44" fmla="*/ 1969162 h 2206819"/>
                <a:gd name="connsiteX45" fmla="*/ 925167 w 2783987"/>
                <a:gd name="connsiteY45" fmla="*/ 1969162 h 2206819"/>
                <a:gd name="connsiteX46" fmla="*/ 942142 w 2783987"/>
                <a:gd name="connsiteY46" fmla="*/ 2011601 h 2206819"/>
                <a:gd name="connsiteX47" fmla="*/ 899703 w 2783987"/>
                <a:gd name="connsiteY47" fmla="*/ 2096478 h 2206819"/>
                <a:gd name="connsiteX48" fmla="*/ 908191 w 2783987"/>
                <a:gd name="connsiteY48" fmla="*/ 2113454 h 2206819"/>
                <a:gd name="connsiteX49" fmla="*/ 967605 w 2783987"/>
                <a:gd name="connsiteY49" fmla="*/ 2121942 h 2206819"/>
                <a:gd name="connsiteX50" fmla="*/ 993069 w 2783987"/>
                <a:gd name="connsiteY50" fmla="*/ 2147405 h 2206819"/>
                <a:gd name="connsiteX51" fmla="*/ 1043995 w 2783987"/>
                <a:gd name="connsiteY51" fmla="*/ 2164381 h 2206819"/>
                <a:gd name="connsiteX52" fmla="*/ 1043995 w 2783987"/>
                <a:gd name="connsiteY52" fmla="*/ 2181356 h 2206819"/>
                <a:gd name="connsiteX53" fmla="*/ 1120385 w 2783987"/>
                <a:gd name="connsiteY53" fmla="*/ 2181356 h 2206819"/>
                <a:gd name="connsiteX54" fmla="*/ 1120385 w 2783987"/>
                <a:gd name="connsiteY54" fmla="*/ 2130430 h 2206819"/>
                <a:gd name="connsiteX55" fmla="*/ 1137361 w 2783987"/>
                <a:gd name="connsiteY55" fmla="*/ 2147405 h 2206819"/>
                <a:gd name="connsiteX56" fmla="*/ 1145849 w 2783987"/>
                <a:gd name="connsiteY56" fmla="*/ 2138917 h 2206819"/>
                <a:gd name="connsiteX57" fmla="*/ 1128873 w 2783987"/>
                <a:gd name="connsiteY57" fmla="*/ 2113454 h 2206819"/>
                <a:gd name="connsiteX58" fmla="*/ 1230726 w 2783987"/>
                <a:gd name="connsiteY58" fmla="*/ 1994625 h 2206819"/>
                <a:gd name="connsiteX59" fmla="*/ 1222238 w 2783987"/>
                <a:gd name="connsiteY59" fmla="*/ 1986138 h 2206819"/>
                <a:gd name="connsiteX60" fmla="*/ 1256189 w 2783987"/>
                <a:gd name="connsiteY60" fmla="*/ 1977650 h 2206819"/>
                <a:gd name="connsiteX61" fmla="*/ 1256189 w 2783987"/>
                <a:gd name="connsiteY61" fmla="*/ 1960674 h 2206819"/>
                <a:gd name="connsiteX62" fmla="*/ 1273165 w 2783987"/>
                <a:gd name="connsiteY62" fmla="*/ 1977650 h 2206819"/>
                <a:gd name="connsiteX63" fmla="*/ 1307116 w 2783987"/>
                <a:gd name="connsiteY63" fmla="*/ 1977650 h 2206819"/>
                <a:gd name="connsiteX64" fmla="*/ 1332579 w 2783987"/>
                <a:gd name="connsiteY64" fmla="*/ 1943699 h 2206819"/>
                <a:gd name="connsiteX65" fmla="*/ 1349555 w 2783987"/>
                <a:gd name="connsiteY65" fmla="*/ 1943699 h 2206819"/>
                <a:gd name="connsiteX66" fmla="*/ 1341067 w 2783987"/>
                <a:gd name="connsiteY66" fmla="*/ 1969162 h 2206819"/>
                <a:gd name="connsiteX67" fmla="*/ 1366530 w 2783987"/>
                <a:gd name="connsiteY67" fmla="*/ 1960674 h 2206819"/>
                <a:gd name="connsiteX68" fmla="*/ 1375018 w 2783987"/>
                <a:gd name="connsiteY68" fmla="*/ 1935211 h 2206819"/>
                <a:gd name="connsiteX69" fmla="*/ 1408969 w 2783987"/>
                <a:gd name="connsiteY69" fmla="*/ 1943699 h 2206819"/>
                <a:gd name="connsiteX70" fmla="*/ 1425945 w 2783987"/>
                <a:gd name="connsiteY70" fmla="*/ 1926723 h 2206819"/>
                <a:gd name="connsiteX71" fmla="*/ 1442920 w 2783987"/>
                <a:gd name="connsiteY71" fmla="*/ 1875797 h 2206819"/>
                <a:gd name="connsiteX72" fmla="*/ 1468384 w 2783987"/>
                <a:gd name="connsiteY72" fmla="*/ 1850333 h 2206819"/>
                <a:gd name="connsiteX73" fmla="*/ 1510822 w 2783987"/>
                <a:gd name="connsiteY73" fmla="*/ 1867309 h 2206819"/>
                <a:gd name="connsiteX74" fmla="*/ 1527798 w 2783987"/>
                <a:gd name="connsiteY74" fmla="*/ 1841845 h 2206819"/>
                <a:gd name="connsiteX75" fmla="*/ 1561749 w 2783987"/>
                <a:gd name="connsiteY75" fmla="*/ 1850333 h 2206819"/>
                <a:gd name="connsiteX76" fmla="*/ 1629651 w 2783987"/>
                <a:gd name="connsiteY76" fmla="*/ 1816382 h 2206819"/>
                <a:gd name="connsiteX77" fmla="*/ 1629651 w 2783987"/>
                <a:gd name="connsiteY77" fmla="*/ 1782431 h 2206819"/>
                <a:gd name="connsiteX78" fmla="*/ 1604188 w 2783987"/>
                <a:gd name="connsiteY78" fmla="*/ 1748480 h 2206819"/>
                <a:gd name="connsiteX79" fmla="*/ 1621163 w 2783987"/>
                <a:gd name="connsiteY79" fmla="*/ 1731505 h 2206819"/>
                <a:gd name="connsiteX80" fmla="*/ 1612676 w 2783987"/>
                <a:gd name="connsiteY80" fmla="*/ 1706041 h 2206819"/>
                <a:gd name="connsiteX81" fmla="*/ 1646627 w 2783987"/>
                <a:gd name="connsiteY81" fmla="*/ 1697553 h 2206819"/>
                <a:gd name="connsiteX82" fmla="*/ 1638139 w 2783987"/>
                <a:gd name="connsiteY82" fmla="*/ 1663602 h 2206819"/>
                <a:gd name="connsiteX83" fmla="*/ 1672090 w 2783987"/>
                <a:gd name="connsiteY83" fmla="*/ 1629651 h 2206819"/>
                <a:gd name="connsiteX84" fmla="*/ 1672090 w 2783987"/>
                <a:gd name="connsiteY84" fmla="*/ 1612676 h 2206819"/>
                <a:gd name="connsiteX85" fmla="*/ 1697553 w 2783987"/>
                <a:gd name="connsiteY85" fmla="*/ 1621164 h 2206819"/>
                <a:gd name="connsiteX86" fmla="*/ 1714529 w 2783987"/>
                <a:gd name="connsiteY86" fmla="*/ 1646627 h 2206819"/>
                <a:gd name="connsiteX87" fmla="*/ 1706041 w 2783987"/>
                <a:gd name="connsiteY87" fmla="*/ 1689066 h 2206819"/>
                <a:gd name="connsiteX88" fmla="*/ 1756968 w 2783987"/>
                <a:gd name="connsiteY88" fmla="*/ 1689066 h 2206819"/>
                <a:gd name="connsiteX89" fmla="*/ 1748480 w 2783987"/>
                <a:gd name="connsiteY89" fmla="*/ 1680578 h 2206819"/>
                <a:gd name="connsiteX90" fmla="*/ 1799407 w 2783987"/>
                <a:gd name="connsiteY90" fmla="*/ 1638139 h 2206819"/>
                <a:gd name="connsiteX91" fmla="*/ 1824870 w 2783987"/>
                <a:gd name="connsiteY91" fmla="*/ 1663602 h 2206819"/>
                <a:gd name="connsiteX92" fmla="*/ 1850333 w 2783987"/>
                <a:gd name="connsiteY92" fmla="*/ 1629651 h 2206819"/>
                <a:gd name="connsiteX93" fmla="*/ 1867309 w 2783987"/>
                <a:gd name="connsiteY93" fmla="*/ 1646627 h 2206819"/>
                <a:gd name="connsiteX94" fmla="*/ 1892772 w 2783987"/>
                <a:gd name="connsiteY94" fmla="*/ 1638139 h 2206819"/>
                <a:gd name="connsiteX95" fmla="*/ 1901260 w 2783987"/>
                <a:gd name="connsiteY95" fmla="*/ 1587212 h 2206819"/>
                <a:gd name="connsiteX96" fmla="*/ 1918235 w 2783987"/>
                <a:gd name="connsiteY96" fmla="*/ 1570237 h 2206819"/>
                <a:gd name="connsiteX97" fmla="*/ 1986137 w 2783987"/>
                <a:gd name="connsiteY97" fmla="*/ 1553261 h 2206819"/>
                <a:gd name="connsiteX98" fmla="*/ 2011601 w 2783987"/>
                <a:gd name="connsiteY98" fmla="*/ 1578725 h 2206819"/>
                <a:gd name="connsiteX99" fmla="*/ 2003113 w 2783987"/>
                <a:gd name="connsiteY99" fmla="*/ 1604188 h 2206819"/>
                <a:gd name="connsiteX100" fmla="*/ 2020088 w 2783987"/>
                <a:gd name="connsiteY100" fmla="*/ 1612676 h 2206819"/>
                <a:gd name="connsiteX101" fmla="*/ 2020088 w 2783987"/>
                <a:gd name="connsiteY101" fmla="*/ 1629651 h 2206819"/>
                <a:gd name="connsiteX102" fmla="*/ 2037064 w 2783987"/>
                <a:gd name="connsiteY102" fmla="*/ 1629651 h 2206819"/>
                <a:gd name="connsiteX103" fmla="*/ 2037064 w 2783987"/>
                <a:gd name="connsiteY103" fmla="*/ 1663602 h 2206819"/>
                <a:gd name="connsiteX104" fmla="*/ 2020088 w 2783987"/>
                <a:gd name="connsiteY104" fmla="*/ 1663602 h 2206819"/>
                <a:gd name="connsiteX105" fmla="*/ 2037064 w 2783987"/>
                <a:gd name="connsiteY105" fmla="*/ 1706041 h 2206819"/>
                <a:gd name="connsiteX106" fmla="*/ 2079503 w 2783987"/>
                <a:gd name="connsiteY106" fmla="*/ 1723017 h 2206819"/>
                <a:gd name="connsiteX107" fmla="*/ 2130429 w 2783987"/>
                <a:gd name="connsiteY107" fmla="*/ 1723017 h 2206819"/>
                <a:gd name="connsiteX108" fmla="*/ 2147405 w 2783987"/>
                <a:gd name="connsiteY108" fmla="*/ 1706041 h 2206819"/>
                <a:gd name="connsiteX109" fmla="*/ 2130429 w 2783987"/>
                <a:gd name="connsiteY109" fmla="*/ 1680578 h 2206819"/>
                <a:gd name="connsiteX110" fmla="*/ 2130429 w 2783987"/>
                <a:gd name="connsiteY110" fmla="*/ 1612676 h 2206819"/>
                <a:gd name="connsiteX111" fmla="*/ 2147405 w 2783987"/>
                <a:gd name="connsiteY111" fmla="*/ 1587212 h 2206819"/>
                <a:gd name="connsiteX112" fmla="*/ 2164381 w 2783987"/>
                <a:gd name="connsiteY112" fmla="*/ 1604188 h 2206819"/>
                <a:gd name="connsiteX113" fmla="*/ 2189844 w 2783987"/>
                <a:gd name="connsiteY113" fmla="*/ 1604188 h 2206819"/>
                <a:gd name="connsiteX114" fmla="*/ 2181356 w 2783987"/>
                <a:gd name="connsiteY114" fmla="*/ 1612676 h 2206819"/>
                <a:gd name="connsiteX115" fmla="*/ 2206819 w 2783987"/>
                <a:gd name="connsiteY115" fmla="*/ 1672090 h 2206819"/>
                <a:gd name="connsiteX116" fmla="*/ 2283209 w 2783987"/>
                <a:gd name="connsiteY116" fmla="*/ 1595700 h 2206819"/>
                <a:gd name="connsiteX117" fmla="*/ 2308673 w 2783987"/>
                <a:gd name="connsiteY117" fmla="*/ 1604188 h 2206819"/>
                <a:gd name="connsiteX118" fmla="*/ 2334136 w 2783987"/>
                <a:gd name="connsiteY118" fmla="*/ 1570237 h 2206819"/>
                <a:gd name="connsiteX119" fmla="*/ 2359599 w 2783987"/>
                <a:gd name="connsiteY119" fmla="*/ 1578725 h 2206819"/>
                <a:gd name="connsiteX120" fmla="*/ 2402038 w 2783987"/>
                <a:gd name="connsiteY120" fmla="*/ 1536286 h 2206819"/>
                <a:gd name="connsiteX121" fmla="*/ 2427501 w 2783987"/>
                <a:gd name="connsiteY121" fmla="*/ 1544774 h 2206819"/>
                <a:gd name="connsiteX122" fmla="*/ 2427501 w 2783987"/>
                <a:gd name="connsiteY122" fmla="*/ 1527798 h 2206819"/>
                <a:gd name="connsiteX123" fmla="*/ 2461452 w 2783987"/>
                <a:gd name="connsiteY123" fmla="*/ 1527798 h 2206819"/>
                <a:gd name="connsiteX124" fmla="*/ 2478428 w 2783987"/>
                <a:gd name="connsiteY124" fmla="*/ 1544774 h 2206819"/>
                <a:gd name="connsiteX125" fmla="*/ 2512379 w 2783987"/>
                <a:gd name="connsiteY125" fmla="*/ 1519310 h 2206819"/>
                <a:gd name="connsiteX126" fmla="*/ 2512379 w 2783987"/>
                <a:gd name="connsiteY126" fmla="*/ 1502335 h 2206819"/>
                <a:gd name="connsiteX127" fmla="*/ 2554818 w 2783987"/>
                <a:gd name="connsiteY127" fmla="*/ 1493847 h 2206819"/>
                <a:gd name="connsiteX128" fmla="*/ 2554818 w 2783987"/>
                <a:gd name="connsiteY128" fmla="*/ 1451408 h 2206819"/>
                <a:gd name="connsiteX129" fmla="*/ 2520867 w 2783987"/>
                <a:gd name="connsiteY129" fmla="*/ 1434433 h 2206819"/>
                <a:gd name="connsiteX130" fmla="*/ 2537842 w 2783987"/>
                <a:gd name="connsiteY130" fmla="*/ 1434433 h 2206819"/>
                <a:gd name="connsiteX131" fmla="*/ 2537842 w 2783987"/>
                <a:gd name="connsiteY131" fmla="*/ 1400482 h 2206819"/>
                <a:gd name="connsiteX132" fmla="*/ 2503891 w 2783987"/>
                <a:gd name="connsiteY132" fmla="*/ 1298628 h 2206819"/>
                <a:gd name="connsiteX133" fmla="*/ 2461452 w 2783987"/>
                <a:gd name="connsiteY133" fmla="*/ 1332579 h 2206819"/>
                <a:gd name="connsiteX134" fmla="*/ 2419014 w 2783987"/>
                <a:gd name="connsiteY134" fmla="*/ 1332579 h 2206819"/>
                <a:gd name="connsiteX135" fmla="*/ 2419014 w 2783987"/>
                <a:gd name="connsiteY135" fmla="*/ 1298628 h 2206819"/>
                <a:gd name="connsiteX136" fmla="*/ 2402038 w 2783987"/>
                <a:gd name="connsiteY136" fmla="*/ 1281653 h 2206819"/>
                <a:gd name="connsiteX137" fmla="*/ 2402038 w 2783987"/>
                <a:gd name="connsiteY137" fmla="*/ 1213751 h 2206819"/>
                <a:gd name="connsiteX138" fmla="*/ 2419014 w 2783987"/>
                <a:gd name="connsiteY138" fmla="*/ 1196775 h 2206819"/>
                <a:gd name="connsiteX139" fmla="*/ 2393550 w 2783987"/>
                <a:gd name="connsiteY139" fmla="*/ 1145849 h 2206819"/>
                <a:gd name="connsiteX140" fmla="*/ 2359599 w 2783987"/>
                <a:gd name="connsiteY140" fmla="*/ 1128873 h 2206819"/>
                <a:gd name="connsiteX141" fmla="*/ 2376575 w 2783987"/>
                <a:gd name="connsiteY141" fmla="*/ 1111898 h 2206819"/>
                <a:gd name="connsiteX142" fmla="*/ 2368087 w 2783987"/>
                <a:gd name="connsiteY142" fmla="*/ 1094922 h 2206819"/>
                <a:gd name="connsiteX143" fmla="*/ 2385062 w 2783987"/>
                <a:gd name="connsiteY143" fmla="*/ 1094922 h 2206819"/>
                <a:gd name="connsiteX144" fmla="*/ 2410526 w 2783987"/>
                <a:gd name="connsiteY144" fmla="*/ 1120385 h 2206819"/>
                <a:gd name="connsiteX145" fmla="*/ 2435989 w 2783987"/>
                <a:gd name="connsiteY145" fmla="*/ 1111898 h 2206819"/>
                <a:gd name="connsiteX146" fmla="*/ 2461452 w 2783987"/>
                <a:gd name="connsiteY146" fmla="*/ 1137361 h 2206819"/>
                <a:gd name="connsiteX147" fmla="*/ 2478428 w 2783987"/>
                <a:gd name="connsiteY147" fmla="*/ 1111898 h 2206819"/>
                <a:gd name="connsiteX148" fmla="*/ 2469940 w 2783987"/>
                <a:gd name="connsiteY148" fmla="*/ 1086434 h 2206819"/>
                <a:gd name="connsiteX149" fmla="*/ 2503891 w 2783987"/>
                <a:gd name="connsiteY149" fmla="*/ 1077946 h 2206819"/>
                <a:gd name="connsiteX150" fmla="*/ 2486916 w 2783987"/>
                <a:gd name="connsiteY150" fmla="*/ 1018532 h 2206819"/>
                <a:gd name="connsiteX151" fmla="*/ 2554818 w 2783987"/>
                <a:gd name="connsiteY151" fmla="*/ 993069 h 2206819"/>
                <a:gd name="connsiteX152" fmla="*/ 2537842 w 2783987"/>
                <a:gd name="connsiteY152" fmla="*/ 959118 h 2206819"/>
                <a:gd name="connsiteX153" fmla="*/ 2520867 w 2783987"/>
                <a:gd name="connsiteY153" fmla="*/ 959118 h 2206819"/>
                <a:gd name="connsiteX154" fmla="*/ 2520867 w 2783987"/>
                <a:gd name="connsiteY154" fmla="*/ 984581 h 2206819"/>
                <a:gd name="connsiteX155" fmla="*/ 2512379 w 2783987"/>
                <a:gd name="connsiteY155" fmla="*/ 976093 h 2206819"/>
                <a:gd name="connsiteX156" fmla="*/ 2503891 w 2783987"/>
                <a:gd name="connsiteY156" fmla="*/ 993069 h 2206819"/>
                <a:gd name="connsiteX157" fmla="*/ 2486916 w 2783987"/>
                <a:gd name="connsiteY157" fmla="*/ 993069 h 2206819"/>
                <a:gd name="connsiteX158" fmla="*/ 2469940 w 2783987"/>
                <a:gd name="connsiteY158" fmla="*/ 959118 h 2206819"/>
                <a:gd name="connsiteX159" fmla="*/ 2478428 w 2783987"/>
                <a:gd name="connsiteY159" fmla="*/ 950630 h 2206819"/>
                <a:gd name="connsiteX160" fmla="*/ 2435989 w 2783987"/>
                <a:gd name="connsiteY160" fmla="*/ 916679 h 2206819"/>
                <a:gd name="connsiteX161" fmla="*/ 2444477 w 2783987"/>
                <a:gd name="connsiteY161" fmla="*/ 882728 h 2206819"/>
                <a:gd name="connsiteX162" fmla="*/ 2512379 w 2783987"/>
                <a:gd name="connsiteY162" fmla="*/ 840289 h 2206819"/>
                <a:gd name="connsiteX163" fmla="*/ 2614232 w 2783987"/>
                <a:gd name="connsiteY163" fmla="*/ 738436 h 2206819"/>
                <a:gd name="connsiteX164" fmla="*/ 2631208 w 2783987"/>
                <a:gd name="connsiteY164" fmla="*/ 797850 h 2206819"/>
                <a:gd name="connsiteX165" fmla="*/ 2639695 w 2783987"/>
                <a:gd name="connsiteY165" fmla="*/ 789362 h 2206819"/>
                <a:gd name="connsiteX166" fmla="*/ 2639695 w 2783987"/>
                <a:gd name="connsiteY166" fmla="*/ 738436 h 2206819"/>
                <a:gd name="connsiteX167" fmla="*/ 2665159 w 2783987"/>
                <a:gd name="connsiteY167" fmla="*/ 645070 h 2206819"/>
                <a:gd name="connsiteX168" fmla="*/ 2707598 w 2783987"/>
                <a:gd name="connsiteY168" fmla="*/ 636583 h 2206819"/>
                <a:gd name="connsiteX169" fmla="*/ 2699110 w 2783987"/>
                <a:gd name="connsiteY169" fmla="*/ 526242 h 2206819"/>
                <a:gd name="connsiteX170" fmla="*/ 2716085 w 2783987"/>
                <a:gd name="connsiteY170" fmla="*/ 509266 h 2206819"/>
                <a:gd name="connsiteX171" fmla="*/ 2707598 w 2783987"/>
                <a:gd name="connsiteY171" fmla="*/ 500778 h 2206819"/>
                <a:gd name="connsiteX172" fmla="*/ 2724573 w 2783987"/>
                <a:gd name="connsiteY172" fmla="*/ 500778 h 2206819"/>
                <a:gd name="connsiteX173" fmla="*/ 2716085 w 2783987"/>
                <a:gd name="connsiteY173" fmla="*/ 492290 h 2206819"/>
                <a:gd name="connsiteX174" fmla="*/ 2733061 w 2783987"/>
                <a:gd name="connsiteY174" fmla="*/ 458339 h 2206819"/>
                <a:gd name="connsiteX175" fmla="*/ 2767012 w 2783987"/>
                <a:gd name="connsiteY175" fmla="*/ 432876 h 2206819"/>
                <a:gd name="connsiteX176" fmla="*/ 2758524 w 2783987"/>
                <a:gd name="connsiteY176" fmla="*/ 407413 h 2206819"/>
                <a:gd name="connsiteX177" fmla="*/ 2783987 w 2783987"/>
                <a:gd name="connsiteY177" fmla="*/ 381950 h 2206819"/>
                <a:gd name="connsiteX178" fmla="*/ 2783987 w 2783987"/>
                <a:gd name="connsiteY178" fmla="*/ 347998 h 2206819"/>
                <a:gd name="connsiteX179" fmla="*/ 2767012 w 2783987"/>
                <a:gd name="connsiteY179" fmla="*/ 347998 h 2206819"/>
                <a:gd name="connsiteX180" fmla="*/ 2733061 w 2783987"/>
                <a:gd name="connsiteY180" fmla="*/ 288584 h 2206819"/>
                <a:gd name="connsiteX181" fmla="*/ 2690622 w 2783987"/>
                <a:gd name="connsiteY181" fmla="*/ 263121 h 2206819"/>
                <a:gd name="connsiteX182" fmla="*/ 2690622 w 2783987"/>
                <a:gd name="connsiteY182" fmla="*/ 280096 h 2206819"/>
                <a:gd name="connsiteX183" fmla="*/ 2656671 w 2783987"/>
                <a:gd name="connsiteY183" fmla="*/ 314047 h 2206819"/>
                <a:gd name="connsiteX184" fmla="*/ 2639695 w 2783987"/>
                <a:gd name="connsiteY184" fmla="*/ 305560 h 2206819"/>
                <a:gd name="connsiteX185" fmla="*/ 2622720 w 2783987"/>
                <a:gd name="connsiteY185" fmla="*/ 322535 h 2206819"/>
                <a:gd name="connsiteX186" fmla="*/ 2580281 w 2783987"/>
                <a:gd name="connsiteY186" fmla="*/ 322535 h 2206819"/>
                <a:gd name="connsiteX187" fmla="*/ 2563306 w 2783987"/>
                <a:gd name="connsiteY187" fmla="*/ 305560 h 2206819"/>
                <a:gd name="connsiteX188" fmla="*/ 2520867 w 2783987"/>
                <a:gd name="connsiteY188" fmla="*/ 331023 h 2206819"/>
                <a:gd name="connsiteX189" fmla="*/ 2495403 w 2783987"/>
                <a:gd name="connsiteY189" fmla="*/ 314047 h 2206819"/>
                <a:gd name="connsiteX190" fmla="*/ 2478428 w 2783987"/>
                <a:gd name="connsiteY190" fmla="*/ 297072 h 2206819"/>
                <a:gd name="connsiteX191" fmla="*/ 2452965 w 2783987"/>
                <a:gd name="connsiteY191" fmla="*/ 203706 h 2206819"/>
                <a:gd name="connsiteX192" fmla="*/ 2469940 w 2783987"/>
                <a:gd name="connsiteY192" fmla="*/ 169755 h 2206819"/>
                <a:gd name="connsiteX193" fmla="*/ 2410526 w 2783987"/>
                <a:gd name="connsiteY193" fmla="*/ 135804 h 2206819"/>
                <a:gd name="connsiteX194" fmla="*/ 2376575 w 2783987"/>
                <a:gd name="connsiteY194" fmla="*/ 169755 h 2206819"/>
                <a:gd name="connsiteX195" fmla="*/ 2317160 w 2783987"/>
                <a:gd name="connsiteY195" fmla="*/ 110341 h 2206819"/>
                <a:gd name="connsiteX196" fmla="*/ 2359599 w 2783987"/>
                <a:gd name="connsiteY196" fmla="*/ 76390 h 2206819"/>
                <a:gd name="connsiteX197" fmla="*/ 2376575 w 2783987"/>
                <a:gd name="connsiteY197" fmla="*/ 42439 h 2206819"/>
                <a:gd name="connsiteX198" fmla="*/ 2368087 w 2783987"/>
                <a:gd name="connsiteY198" fmla="*/ 25463 h 2206819"/>
                <a:gd name="connsiteX199" fmla="*/ 2342624 w 2783987"/>
                <a:gd name="connsiteY199" fmla="*/ 0 h 2206819"/>
                <a:gd name="connsiteX200" fmla="*/ 2291697 w 2783987"/>
                <a:gd name="connsiteY200" fmla="*/ 8488 h 2206819"/>
                <a:gd name="connsiteX201" fmla="*/ 2206819 w 2783987"/>
                <a:gd name="connsiteY201" fmla="*/ 93365 h 2206819"/>
                <a:gd name="connsiteX202" fmla="*/ 2215307 w 2783987"/>
                <a:gd name="connsiteY202" fmla="*/ 118829 h 2206819"/>
                <a:gd name="connsiteX203" fmla="*/ 2249258 w 2783987"/>
                <a:gd name="connsiteY203" fmla="*/ 110341 h 2206819"/>
                <a:gd name="connsiteX204" fmla="*/ 2266234 w 2783987"/>
                <a:gd name="connsiteY204" fmla="*/ 127317 h 2206819"/>
                <a:gd name="connsiteX205" fmla="*/ 2257746 w 2783987"/>
                <a:gd name="connsiteY205" fmla="*/ 152780 h 2206819"/>
                <a:gd name="connsiteX206" fmla="*/ 2274722 w 2783987"/>
                <a:gd name="connsiteY206" fmla="*/ 169755 h 2206819"/>
                <a:gd name="connsiteX207" fmla="*/ 2274722 w 2783987"/>
                <a:gd name="connsiteY207" fmla="*/ 212194 h 2206819"/>
                <a:gd name="connsiteX208" fmla="*/ 2206819 w 2783987"/>
                <a:gd name="connsiteY208" fmla="*/ 271609 h 2206819"/>
                <a:gd name="connsiteX209" fmla="*/ 2189844 w 2783987"/>
                <a:gd name="connsiteY209" fmla="*/ 305560 h 2206819"/>
                <a:gd name="connsiteX210" fmla="*/ 2198332 w 2783987"/>
                <a:gd name="connsiteY210" fmla="*/ 314047 h 2206819"/>
                <a:gd name="connsiteX211" fmla="*/ 2155893 w 2783987"/>
                <a:gd name="connsiteY211" fmla="*/ 373462 h 2206819"/>
                <a:gd name="connsiteX212" fmla="*/ 2155893 w 2783987"/>
                <a:gd name="connsiteY212" fmla="*/ 407413 h 2206819"/>
                <a:gd name="connsiteX213" fmla="*/ 2121942 w 2783987"/>
                <a:gd name="connsiteY213" fmla="*/ 458339 h 2206819"/>
                <a:gd name="connsiteX214" fmla="*/ 2138917 w 2783987"/>
                <a:gd name="connsiteY214" fmla="*/ 492290 h 2206819"/>
                <a:gd name="connsiteX215" fmla="*/ 2104966 w 2783987"/>
                <a:gd name="connsiteY215" fmla="*/ 526242 h 2206819"/>
                <a:gd name="connsiteX216" fmla="*/ 2071015 w 2783987"/>
                <a:gd name="connsiteY216" fmla="*/ 526242 h 2206819"/>
                <a:gd name="connsiteX217" fmla="*/ 1986137 w 2783987"/>
                <a:gd name="connsiteY217" fmla="*/ 594144 h 2206819"/>
                <a:gd name="connsiteX218" fmla="*/ 1884284 w 2783987"/>
                <a:gd name="connsiteY218" fmla="*/ 543217 h 2206819"/>
                <a:gd name="connsiteX219" fmla="*/ 1816382 w 2783987"/>
                <a:gd name="connsiteY219" fmla="*/ 687509 h 2206819"/>
                <a:gd name="connsiteX220" fmla="*/ 1824870 w 2783987"/>
                <a:gd name="connsiteY220" fmla="*/ 695997 h 2206819"/>
                <a:gd name="connsiteX221" fmla="*/ 1799407 w 2783987"/>
                <a:gd name="connsiteY221" fmla="*/ 729948 h 2206819"/>
                <a:gd name="connsiteX222" fmla="*/ 1799407 w 2783987"/>
                <a:gd name="connsiteY222" fmla="*/ 772387 h 2206819"/>
                <a:gd name="connsiteX223" fmla="*/ 1765455 w 2783987"/>
                <a:gd name="connsiteY223" fmla="*/ 789362 h 2206819"/>
                <a:gd name="connsiteX224" fmla="*/ 1773943 w 2783987"/>
                <a:gd name="connsiteY224" fmla="*/ 823313 h 2206819"/>
                <a:gd name="connsiteX225" fmla="*/ 1807894 w 2783987"/>
                <a:gd name="connsiteY225" fmla="*/ 857264 h 2206819"/>
                <a:gd name="connsiteX226" fmla="*/ 1841845 w 2783987"/>
                <a:gd name="connsiteY226" fmla="*/ 831801 h 2206819"/>
                <a:gd name="connsiteX227" fmla="*/ 1892772 w 2783987"/>
                <a:gd name="connsiteY227" fmla="*/ 831801 h 2206819"/>
                <a:gd name="connsiteX228" fmla="*/ 1952186 w 2783987"/>
                <a:gd name="connsiteY228" fmla="*/ 865752 h 2206819"/>
                <a:gd name="connsiteX229" fmla="*/ 1994625 w 2783987"/>
                <a:gd name="connsiteY229" fmla="*/ 806338 h 2206819"/>
                <a:gd name="connsiteX230" fmla="*/ 2054040 w 2783987"/>
                <a:gd name="connsiteY230" fmla="*/ 814826 h 2206819"/>
                <a:gd name="connsiteX231" fmla="*/ 2181356 w 2783987"/>
                <a:gd name="connsiteY231" fmla="*/ 933654 h 2206819"/>
                <a:gd name="connsiteX232" fmla="*/ 2198332 w 2783987"/>
                <a:gd name="connsiteY232" fmla="*/ 984581 h 2206819"/>
                <a:gd name="connsiteX233" fmla="*/ 2172868 w 2783987"/>
                <a:gd name="connsiteY233" fmla="*/ 1010044 h 2206819"/>
                <a:gd name="connsiteX234" fmla="*/ 2121942 w 2783987"/>
                <a:gd name="connsiteY234" fmla="*/ 1010044 h 2206819"/>
                <a:gd name="connsiteX235" fmla="*/ 2096478 w 2783987"/>
                <a:gd name="connsiteY235" fmla="*/ 984581 h 2206819"/>
                <a:gd name="connsiteX236" fmla="*/ 2071015 w 2783987"/>
                <a:gd name="connsiteY236" fmla="*/ 1001557 h 2206819"/>
                <a:gd name="connsiteX237" fmla="*/ 2045552 w 2783987"/>
                <a:gd name="connsiteY237" fmla="*/ 993069 h 2206819"/>
                <a:gd name="connsiteX238" fmla="*/ 1986137 w 2783987"/>
                <a:gd name="connsiteY238" fmla="*/ 1027020 h 2206819"/>
                <a:gd name="connsiteX239" fmla="*/ 1960674 w 2783987"/>
                <a:gd name="connsiteY239" fmla="*/ 1010044 h 2206819"/>
                <a:gd name="connsiteX240" fmla="*/ 1943699 w 2783987"/>
                <a:gd name="connsiteY240" fmla="*/ 1043995 h 2206819"/>
                <a:gd name="connsiteX241" fmla="*/ 1867309 w 2783987"/>
                <a:gd name="connsiteY241" fmla="*/ 1052483 h 2206819"/>
                <a:gd name="connsiteX242" fmla="*/ 1841845 w 2783987"/>
                <a:gd name="connsiteY242" fmla="*/ 1120385 h 2206819"/>
                <a:gd name="connsiteX243" fmla="*/ 1782431 w 2783987"/>
                <a:gd name="connsiteY243" fmla="*/ 1171312 h 2206819"/>
                <a:gd name="connsiteX244" fmla="*/ 1680578 w 2783987"/>
                <a:gd name="connsiteY244" fmla="*/ 1179800 h 2206819"/>
                <a:gd name="connsiteX245" fmla="*/ 1655115 w 2783987"/>
                <a:gd name="connsiteY245" fmla="*/ 1222238 h 2206819"/>
                <a:gd name="connsiteX246" fmla="*/ 1587212 w 2783987"/>
                <a:gd name="connsiteY246" fmla="*/ 1273165 h 2206819"/>
                <a:gd name="connsiteX247" fmla="*/ 1510822 w 2783987"/>
                <a:gd name="connsiteY247" fmla="*/ 1256190 h 2206819"/>
                <a:gd name="connsiteX248" fmla="*/ 1468384 w 2783987"/>
                <a:gd name="connsiteY248" fmla="*/ 1222238 h 2206819"/>
                <a:gd name="connsiteX249" fmla="*/ 1425945 w 2783987"/>
                <a:gd name="connsiteY249" fmla="*/ 1222238 h 2206819"/>
                <a:gd name="connsiteX250" fmla="*/ 1375018 w 2783987"/>
                <a:gd name="connsiteY250" fmla="*/ 1307116 h 2206819"/>
                <a:gd name="connsiteX251" fmla="*/ 1383506 w 2783987"/>
                <a:gd name="connsiteY251" fmla="*/ 1349555 h 2206819"/>
                <a:gd name="connsiteX252" fmla="*/ 1417457 w 2783987"/>
                <a:gd name="connsiteY252" fmla="*/ 1375018 h 2206819"/>
                <a:gd name="connsiteX253" fmla="*/ 1425945 w 2783987"/>
                <a:gd name="connsiteY253" fmla="*/ 1408969 h 2206819"/>
                <a:gd name="connsiteX254" fmla="*/ 1332579 w 2783987"/>
                <a:gd name="connsiteY254" fmla="*/ 1459896 h 2206819"/>
                <a:gd name="connsiteX255" fmla="*/ 1273165 w 2783987"/>
                <a:gd name="connsiteY255" fmla="*/ 1536286 h 2206819"/>
                <a:gd name="connsiteX256" fmla="*/ 1162824 w 2783987"/>
                <a:gd name="connsiteY256" fmla="*/ 1578725 h 2206819"/>
                <a:gd name="connsiteX257" fmla="*/ 993069 w 2783987"/>
                <a:gd name="connsiteY257" fmla="*/ 1570237 h 2206819"/>
                <a:gd name="connsiteX258" fmla="*/ 823313 w 2783987"/>
                <a:gd name="connsiteY258" fmla="*/ 1638139 h 2206819"/>
                <a:gd name="connsiteX259" fmla="*/ 772387 w 2783987"/>
                <a:gd name="connsiteY259" fmla="*/ 1663602 h 2206819"/>
                <a:gd name="connsiteX260" fmla="*/ 755411 w 2783987"/>
                <a:gd name="connsiteY260" fmla="*/ 1689066 h 2206819"/>
                <a:gd name="connsiteX261" fmla="*/ 704485 w 2783987"/>
                <a:gd name="connsiteY261" fmla="*/ 1680578 h 2206819"/>
                <a:gd name="connsiteX262" fmla="*/ 704485 w 2783987"/>
                <a:gd name="connsiteY262" fmla="*/ 1646627 h 2206819"/>
                <a:gd name="connsiteX263" fmla="*/ 645070 w 2783987"/>
                <a:gd name="connsiteY263" fmla="*/ 1663602 h 2206819"/>
                <a:gd name="connsiteX264" fmla="*/ 534729 w 2783987"/>
                <a:gd name="connsiteY264" fmla="*/ 1612676 h 2206819"/>
                <a:gd name="connsiteX265" fmla="*/ 475315 w 2783987"/>
                <a:gd name="connsiteY265" fmla="*/ 1604188 h 2206819"/>
                <a:gd name="connsiteX266" fmla="*/ 424388 w 2783987"/>
                <a:gd name="connsiteY266" fmla="*/ 1561749 h 2206819"/>
                <a:gd name="connsiteX267" fmla="*/ 356486 w 2783987"/>
                <a:gd name="connsiteY267" fmla="*/ 1544774 h 2206819"/>
                <a:gd name="connsiteX268" fmla="*/ 220682 w 2783987"/>
                <a:gd name="connsiteY268" fmla="*/ 1561749 h 2206819"/>
                <a:gd name="connsiteX269" fmla="*/ 59414 w 2783987"/>
                <a:gd name="connsiteY269" fmla="*/ 1544774 h 2206819"/>
                <a:gd name="connsiteX270" fmla="*/ 8488 w 2783987"/>
                <a:gd name="connsiteY270" fmla="*/ 1527798 h 220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</a:cxnLst>
              <a:rect l="l" t="t" r="r" b="b"/>
              <a:pathLst>
                <a:path w="2783987" h="2206819">
                  <a:moveTo>
                    <a:pt x="0" y="1527798"/>
                  </a:moveTo>
                  <a:lnTo>
                    <a:pt x="59414" y="1680578"/>
                  </a:lnTo>
                  <a:lnTo>
                    <a:pt x="42439" y="1697553"/>
                  </a:lnTo>
                  <a:lnTo>
                    <a:pt x="101853" y="1773943"/>
                  </a:lnTo>
                  <a:lnTo>
                    <a:pt x="110341" y="1816382"/>
                  </a:lnTo>
                  <a:lnTo>
                    <a:pt x="135804" y="1807894"/>
                  </a:lnTo>
                  <a:lnTo>
                    <a:pt x="144292" y="1790919"/>
                  </a:lnTo>
                  <a:lnTo>
                    <a:pt x="152780" y="1816382"/>
                  </a:lnTo>
                  <a:lnTo>
                    <a:pt x="152780" y="1799407"/>
                  </a:lnTo>
                  <a:lnTo>
                    <a:pt x="169755" y="1790919"/>
                  </a:lnTo>
                  <a:lnTo>
                    <a:pt x="186731" y="1807894"/>
                  </a:lnTo>
                  <a:lnTo>
                    <a:pt x="186731" y="1790919"/>
                  </a:lnTo>
                  <a:lnTo>
                    <a:pt x="271609" y="1773943"/>
                  </a:lnTo>
                  <a:lnTo>
                    <a:pt x="297072" y="1807894"/>
                  </a:lnTo>
                  <a:lnTo>
                    <a:pt x="288584" y="1858821"/>
                  </a:lnTo>
                  <a:lnTo>
                    <a:pt x="220682" y="1901260"/>
                  </a:lnTo>
                  <a:lnTo>
                    <a:pt x="297072" y="1926723"/>
                  </a:lnTo>
                  <a:lnTo>
                    <a:pt x="314047" y="1969162"/>
                  </a:lnTo>
                  <a:lnTo>
                    <a:pt x="339511" y="1960674"/>
                  </a:lnTo>
                  <a:lnTo>
                    <a:pt x="356486" y="2003113"/>
                  </a:lnTo>
                  <a:lnTo>
                    <a:pt x="347998" y="2011601"/>
                  </a:lnTo>
                  <a:lnTo>
                    <a:pt x="390437" y="2011601"/>
                  </a:lnTo>
                  <a:lnTo>
                    <a:pt x="381950" y="2020089"/>
                  </a:lnTo>
                  <a:lnTo>
                    <a:pt x="407413" y="2045552"/>
                  </a:lnTo>
                  <a:lnTo>
                    <a:pt x="441364" y="2054040"/>
                  </a:lnTo>
                  <a:lnTo>
                    <a:pt x="466827" y="2028576"/>
                  </a:lnTo>
                  <a:lnTo>
                    <a:pt x="449852" y="2003113"/>
                  </a:lnTo>
                  <a:lnTo>
                    <a:pt x="500778" y="1986138"/>
                  </a:lnTo>
                  <a:lnTo>
                    <a:pt x="551705" y="2003113"/>
                  </a:lnTo>
                  <a:lnTo>
                    <a:pt x="602631" y="1969162"/>
                  </a:lnTo>
                  <a:lnTo>
                    <a:pt x="662046" y="1960674"/>
                  </a:lnTo>
                  <a:lnTo>
                    <a:pt x="679021" y="2020089"/>
                  </a:lnTo>
                  <a:lnTo>
                    <a:pt x="645070" y="2062527"/>
                  </a:lnTo>
                  <a:lnTo>
                    <a:pt x="602631" y="2087991"/>
                  </a:lnTo>
                  <a:lnTo>
                    <a:pt x="611119" y="2121942"/>
                  </a:lnTo>
                  <a:lnTo>
                    <a:pt x="594144" y="2130430"/>
                  </a:lnTo>
                  <a:lnTo>
                    <a:pt x="602631" y="2155893"/>
                  </a:lnTo>
                  <a:lnTo>
                    <a:pt x="662046" y="2206820"/>
                  </a:lnTo>
                  <a:lnTo>
                    <a:pt x="814826" y="2172868"/>
                  </a:lnTo>
                  <a:lnTo>
                    <a:pt x="831801" y="2155893"/>
                  </a:lnTo>
                  <a:lnTo>
                    <a:pt x="823313" y="2121942"/>
                  </a:lnTo>
                  <a:lnTo>
                    <a:pt x="840289" y="2104966"/>
                  </a:lnTo>
                  <a:lnTo>
                    <a:pt x="831801" y="2079503"/>
                  </a:lnTo>
                  <a:lnTo>
                    <a:pt x="857264" y="2003113"/>
                  </a:lnTo>
                  <a:lnTo>
                    <a:pt x="908191" y="1969162"/>
                  </a:lnTo>
                  <a:lnTo>
                    <a:pt x="925167" y="1969162"/>
                  </a:lnTo>
                  <a:lnTo>
                    <a:pt x="942142" y="2011601"/>
                  </a:lnTo>
                  <a:lnTo>
                    <a:pt x="899703" y="2096478"/>
                  </a:lnTo>
                  <a:lnTo>
                    <a:pt x="908191" y="2113454"/>
                  </a:lnTo>
                  <a:lnTo>
                    <a:pt x="967605" y="2121942"/>
                  </a:lnTo>
                  <a:lnTo>
                    <a:pt x="993069" y="2147405"/>
                  </a:lnTo>
                  <a:lnTo>
                    <a:pt x="1043995" y="2164381"/>
                  </a:lnTo>
                  <a:lnTo>
                    <a:pt x="1043995" y="2181356"/>
                  </a:lnTo>
                  <a:lnTo>
                    <a:pt x="1120385" y="2181356"/>
                  </a:lnTo>
                  <a:lnTo>
                    <a:pt x="1120385" y="2130430"/>
                  </a:lnTo>
                  <a:lnTo>
                    <a:pt x="1137361" y="2147405"/>
                  </a:lnTo>
                  <a:lnTo>
                    <a:pt x="1145849" y="2138917"/>
                  </a:lnTo>
                  <a:lnTo>
                    <a:pt x="1128873" y="2113454"/>
                  </a:lnTo>
                  <a:lnTo>
                    <a:pt x="1230726" y="1994625"/>
                  </a:lnTo>
                  <a:lnTo>
                    <a:pt x="1222238" y="1986138"/>
                  </a:lnTo>
                  <a:lnTo>
                    <a:pt x="1256189" y="1977650"/>
                  </a:lnTo>
                  <a:lnTo>
                    <a:pt x="1256189" y="1960674"/>
                  </a:lnTo>
                  <a:lnTo>
                    <a:pt x="1273165" y="1977650"/>
                  </a:lnTo>
                  <a:lnTo>
                    <a:pt x="1307116" y="1977650"/>
                  </a:lnTo>
                  <a:lnTo>
                    <a:pt x="1332579" y="1943699"/>
                  </a:lnTo>
                  <a:lnTo>
                    <a:pt x="1349555" y="1943699"/>
                  </a:lnTo>
                  <a:lnTo>
                    <a:pt x="1341067" y="1969162"/>
                  </a:lnTo>
                  <a:lnTo>
                    <a:pt x="1366530" y="1960674"/>
                  </a:lnTo>
                  <a:lnTo>
                    <a:pt x="1375018" y="1935211"/>
                  </a:lnTo>
                  <a:lnTo>
                    <a:pt x="1408969" y="1943699"/>
                  </a:lnTo>
                  <a:lnTo>
                    <a:pt x="1425945" y="1926723"/>
                  </a:lnTo>
                  <a:lnTo>
                    <a:pt x="1442920" y="1875797"/>
                  </a:lnTo>
                  <a:lnTo>
                    <a:pt x="1468384" y="1850333"/>
                  </a:lnTo>
                  <a:lnTo>
                    <a:pt x="1510822" y="1867309"/>
                  </a:lnTo>
                  <a:lnTo>
                    <a:pt x="1527798" y="1841845"/>
                  </a:lnTo>
                  <a:lnTo>
                    <a:pt x="1561749" y="1850333"/>
                  </a:lnTo>
                  <a:lnTo>
                    <a:pt x="1629651" y="1816382"/>
                  </a:lnTo>
                  <a:lnTo>
                    <a:pt x="1629651" y="1782431"/>
                  </a:lnTo>
                  <a:lnTo>
                    <a:pt x="1604188" y="1748480"/>
                  </a:lnTo>
                  <a:lnTo>
                    <a:pt x="1621163" y="1731505"/>
                  </a:lnTo>
                  <a:lnTo>
                    <a:pt x="1612676" y="1706041"/>
                  </a:lnTo>
                  <a:lnTo>
                    <a:pt x="1646627" y="1697553"/>
                  </a:lnTo>
                  <a:lnTo>
                    <a:pt x="1638139" y="1663602"/>
                  </a:lnTo>
                  <a:lnTo>
                    <a:pt x="1672090" y="1629651"/>
                  </a:lnTo>
                  <a:lnTo>
                    <a:pt x="1672090" y="1612676"/>
                  </a:lnTo>
                  <a:lnTo>
                    <a:pt x="1697553" y="1621164"/>
                  </a:lnTo>
                  <a:lnTo>
                    <a:pt x="1714529" y="1646627"/>
                  </a:lnTo>
                  <a:lnTo>
                    <a:pt x="1706041" y="1689066"/>
                  </a:lnTo>
                  <a:lnTo>
                    <a:pt x="1756968" y="1689066"/>
                  </a:lnTo>
                  <a:lnTo>
                    <a:pt x="1748480" y="1680578"/>
                  </a:lnTo>
                  <a:lnTo>
                    <a:pt x="1799407" y="1638139"/>
                  </a:lnTo>
                  <a:lnTo>
                    <a:pt x="1824870" y="1663602"/>
                  </a:lnTo>
                  <a:lnTo>
                    <a:pt x="1850333" y="1629651"/>
                  </a:lnTo>
                  <a:lnTo>
                    <a:pt x="1867309" y="1646627"/>
                  </a:lnTo>
                  <a:lnTo>
                    <a:pt x="1892772" y="1638139"/>
                  </a:lnTo>
                  <a:lnTo>
                    <a:pt x="1901260" y="1587212"/>
                  </a:lnTo>
                  <a:lnTo>
                    <a:pt x="1918235" y="1570237"/>
                  </a:lnTo>
                  <a:lnTo>
                    <a:pt x="1986137" y="1553261"/>
                  </a:lnTo>
                  <a:lnTo>
                    <a:pt x="2011601" y="1578725"/>
                  </a:lnTo>
                  <a:lnTo>
                    <a:pt x="2003113" y="1604188"/>
                  </a:lnTo>
                  <a:lnTo>
                    <a:pt x="2020088" y="1612676"/>
                  </a:lnTo>
                  <a:lnTo>
                    <a:pt x="2020088" y="1629651"/>
                  </a:lnTo>
                  <a:lnTo>
                    <a:pt x="2037064" y="1629651"/>
                  </a:lnTo>
                  <a:lnTo>
                    <a:pt x="2037064" y="1663602"/>
                  </a:lnTo>
                  <a:lnTo>
                    <a:pt x="2020088" y="1663602"/>
                  </a:lnTo>
                  <a:lnTo>
                    <a:pt x="2037064" y="1706041"/>
                  </a:lnTo>
                  <a:lnTo>
                    <a:pt x="2079503" y="1723017"/>
                  </a:lnTo>
                  <a:lnTo>
                    <a:pt x="2130429" y="1723017"/>
                  </a:lnTo>
                  <a:lnTo>
                    <a:pt x="2147405" y="1706041"/>
                  </a:lnTo>
                  <a:lnTo>
                    <a:pt x="2130429" y="1680578"/>
                  </a:lnTo>
                  <a:lnTo>
                    <a:pt x="2130429" y="1612676"/>
                  </a:lnTo>
                  <a:lnTo>
                    <a:pt x="2147405" y="1587212"/>
                  </a:lnTo>
                  <a:lnTo>
                    <a:pt x="2164381" y="1604188"/>
                  </a:lnTo>
                  <a:lnTo>
                    <a:pt x="2189844" y="1604188"/>
                  </a:lnTo>
                  <a:lnTo>
                    <a:pt x="2181356" y="1612676"/>
                  </a:lnTo>
                  <a:lnTo>
                    <a:pt x="2206819" y="1672090"/>
                  </a:lnTo>
                  <a:lnTo>
                    <a:pt x="2283209" y="1595700"/>
                  </a:lnTo>
                  <a:lnTo>
                    <a:pt x="2308673" y="1604188"/>
                  </a:lnTo>
                  <a:lnTo>
                    <a:pt x="2334136" y="1570237"/>
                  </a:lnTo>
                  <a:lnTo>
                    <a:pt x="2359599" y="1578725"/>
                  </a:lnTo>
                  <a:lnTo>
                    <a:pt x="2402038" y="1536286"/>
                  </a:lnTo>
                  <a:lnTo>
                    <a:pt x="2427501" y="1544774"/>
                  </a:lnTo>
                  <a:lnTo>
                    <a:pt x="2427501" y="1527798"/>
                  </a:lnTo>
                  <a:lnTo>
                    <a:pt x="2461452" y="1527798"/>
                  </a:lnTo>
                  <a:lnTo>
                    <a:pt x="2478428" y="1544774"/>
                  </a:lnTo>
                  <a:lnTo>
                    <a:pt x="2512379" y="1519310"/>
                  </a:lnTo>
                  <a:lnTo>
                    <a:pt x="2512379" y="1502335"/>
                  </a:lnTo>
                  <a:lnTo>
                    <a:pt x="2554818" y="1493847"/>
                  </a:lnTo>
                  <a:lnTo>
                    <a:pt x="2554818" y="1451408"/>
                  </a:lnTo>
                  <a:lnTo>
                    <a:pt x="2520867" y="1434433"/>
                  </a:lnTo>
                  <a:lnTo>
                    <a:pt x="2537842" y="1434433"/>
                  </a:lnTo>
                  <a:lnTo>
                    <a:pt x="2537842" y="1400482"/>
                  </a:lnTo>
                  <a:lnTo>
                    <a:pt x="2503891" y="1298628"/>
                  </a:lnTo>
                  <a:lnTo>
                    <a:pt x="2461452" y="1332579"/>
                  </a:lnTo>
                  <a:lnTo>
                    <a:pt x="2419014" y="1332579"/>
                  </a:lnTo>
                  <a:lnTo>
                    <a:pt x="2419014" y="1298628"/>
                  </a:lnTo>
                  <a:lnTo>
                    <a:pt x="2402038" y="1281653"/>
                  </a:lnTo>
                  <a:lnTo>
                    <a:pt x="2402038" y="1213751"/>
                  </a:lnTo>
                  <a:lnTo>
                    <a:pt x="2419014" y="1196775"/>
                  </a:lnTo>
                  <a:lnTo>
                    <a:pt x="2393550" y="1145849"/>
                  </a:lnTo>
                  <a:lnTo>
                    <a:pt x="2359599" y="1128873"/>
                  </a:lnTo>
                  <a:lnTo>
                    <a:pt x="2376575" y="1111898"/>
                  </a:lnTo>
                  <a:lnTo>
                    <a:pt x="2368087" y="1094922"/>
                  </a:lnTo>
                  <a:lnTo>
                    <a:pt x="2385062" y="1094922"/>
                  </a:lnTo>
                  <a:lnTo>
                    <a:pt x="2410526" y="1120385"/>
                  </a:lnTo>
                  <a:lnTo>
                    <a:pt x="2435989" y="1111898"/>
                  </a:lnTo>
                  <a:lnTo>
                    <a:pt x="2461452" y="1137361"/>
                  </a:lnTo>
                  <a:lnTo>
                    <a:pt x="2478428" y="1111898"/>
                  </a:lnTo>
                  <a:lnTo>
                    <a:pt x="2469940" y="1086434"/>
                  </a:lnTo>
                  <a:lnTo>
                    <a:pt x="2503891" y="1077946"/>
                  </a:lnTo>
                  <a:lnTo>
                    <a:pt x="2486916" y="1018532"/>
                  </a:lnTo>
                  <a:lnTo>
                    <a:pt x="2554818" y="993069"/>
                  </a:lnTo>
                  <a:lnTo>
                    <a:pt x="2537842" y="959118"/>
                  </a:lnTo>
                  <a:lnTo>
                    <a:pt x="2520867" y="959118"/>
                  </a:lnTo>
                  <a:lnTo>
                    <a:pt x="2520867" y="984581"/>
                  </a:lnTo>
                  <a:lnTo>
                    <a:pt x="2512379" y="976093"/>
                  </a:lnTo>
                  <a:lnTo>
                    <a:pt x="2503891" y="993069"/>
                  </a:lnTo>
                  <a:lnTo>
                    <a:pt x="2486916" y="993069"/>
                  </a:lnTo>
                  <a:lnTo>
                    <a:pt x="2469940" y="959118"/>
                  </a:lnTo>
                  <a:lnTo>
                    <a:pt x="2478428" y="950630"/>
                  </a:lnTo>
                  <a:lnTo>
                    <a:pt x="2435989" y="916679"/>
                  </a:lnTo>
                  <a:lnTo>
                    <a:pt x="2444477" y="882728"/>
                  </a:lnTo>
                  <a:lnTo>
                    <a:pt x="2512379" y="840289"/>
                  </a:lnTo>
                  <a:lnTo>
                    <a:pt x="2614232" y="738436"/>
                  </a:lnTo>
                  <a:lnTo>
                    <a:pt x="2631208" y="797850"/>
                  </a:lnTo>
                  <a:lnTo>
                    <a:pt x="2639695" y="789362"/>
                  </a:lnTo>
                  <a:lnTo>
                    <a:pt x="2639695" y="738436"/>
                  </a:lnTo>
                  <a:lnTo>
                    <a:pt x="2665159" y="645070"/>
                  </a:lnTo>
                  <a:lnTo>
                    <a:pt x="2707598" y="636583"/>
                  </a:lnTo>
                  <a:lnTo>
                    <a:pt x="2699110" y="526242"/>
                  </a:lnTo>
                  <a:lnTo>
                    <a:pt x="2716085" y="509266"/>
                  </a:lnTo>
                  <a:lnTo>
                    <a:pt x="2707598" y="500778"/>
                  </a:lnTo>
                  <a:lnTo>
                    <a:pt x="2724573" y="500778"/>
                  </a:lnTo>
                  <a:lnTo>
                    <a:pt x="2716085" y="492290"/>
                  </a:lnTo>
                  <a:lnTo>
                    <a:pt x="2733061" y="458339"/>
                  </a:lnTo>
                  <a:lnTo>
                    <a:pt x="2767012" y="432876"/>
                  </a:lnTo>
                  <a:lnTo>
                    <a:pt x="2758524" y="407413"/>
                  </a:lnTo>
                  <a:lnTo>
                    <a:pt x="2783987" y="381950"/>
                  </a:lnTo>
                  <a:lnTo>
                    <a:pt x="2783987" y="347998"/>
                  </a:lnTo>
                  <a:lnTo>
                    <a:pt x="2767012" y="347998"/>
                  </a:lnTo>
                  <a:lnTo>
                    <a:pt x="2733061" y="288584"/>
                  </a:lnTo>
                  <a:lnTo>
                    <a:pt x="2690622" y="263121"/>
                  </a:lnTo>
                  <a:lnTo>
                    <a:pt x="2690622" y="280096"/>
                  </a:lnTo>
                  <a:lnTo>
                    <a:pt x="2656671" y="314047"/>
                  </a:lnTo>
                  <a:lnTo>
                    <a:pt x="2639695" y="305560"/>
                  </a:lnTo>
                  <a:lnTo>
                    <a:pt x="2622720" y="322535"/>
                  </a:lnTo>
                  <a:lnTo>
                    <a:pt x="2580281" y="322535"/>
                  </a:lnTo>
                  <a:lnTo>
                    <a:pt x="2563306" y="305560"/>
                  </a:lnTo>
                  <a:lnTo>
                    <a:pt x="2520867" y="331023"/>
                  </a:lnTo>
                  <a:lnTo>
                    <a:pt x="2495403" y="314047"/>
                  </a:lnTo>
                  <a:lnTo>
                    <a:pt x="2478428" y="297072"/>
                  </a:lnTo>
                  <a:lnTo>
                    <a:pt x="2452965" y="203706"/>
                  </a:lnTo>
                  <a:lnTo>
                    <a:pt x="2469940" y="169755"/>
                  </a:lnTo>
                  <a:lnTo>
                    <a:pt x="2410526" y="135804"/>
                  </a:lnTo>
                  <a:lnTo>
                    <a:pt x="2376575" y="169755"/>
                  </a:lnTo>
                  <a:lnTo>
                    <a:pt x="2317160" y="110341"/>
                  </a:lnTo>
                  <a:lnTo>
                    <a:pt x="2359599" y="76390"/>
                  </a:lnTo>
                  <a:lnTo>
                    <a:pt x="2376575" y="42439"/>
                  </a:lnTo>
                  <a:lnTo>
                    <a:pt x="2368087" y="25463"/>
                  </a:lnTo>
                  <a:lnTo>
                    <a:pt x="2342624" y="0"/>
                  </a:lnTo>
                  <a:lnTo>
                    <a:pt x="2291697" y="8488"/>
                  </a:lnTo>
                  <a:lnTo>
                    <a:pt x="2206819" y="93365"/>
                  </a:lnTo>
                  <a:lnTo>
                    <a:pt x="2215307" y="118829"/>
                  </a:lnTo>
                  <a:lnTo>
                    <a:pt x="2249258" y="110341"/>
                  </a:lnTo>
                  <a:lnTo>
                    <a:pt x="2266234" y="127317"/>
                  </a:lnTo>
                  <a:lnTo>
                    <a:pt x="2257746" y="152780"/>
                  </a:lnTo>
                  <a:lnTo>
                    <a:pt x="2274722" y="169755"/>
                  </a:lnTo>
                  <a:lnTo>
                    <a:pt x="2274722" y="212194"/>
                  </a:lnTo>
                  <a:lnTo>
                    <a:pt x="2206819" y="271609"/>
                  </a:lnTo>
                  <a:lnTo>
                    <a:pt x="2189844" y="305560"/>
                  </a:lnTo>
                  <a:lnTo>
                    <a:pt x="2198332" y="314047"/>
                  </a:lnTo>
                  <a:lnTo>
                    <a:pt x="2155893" y="373462"/>
                  </a:lnTo>
                  <a:lnTo>
                    <a:pt x="2155893" y="407413"/>
                  </a:lnTo>
                  <a:lnTo>
                    <a:pt x="2121942" y="458339"/>
                  </a:lnTo>
                  <a:lnTo>
                    <a:pt x="2138917" y="492290"/>
                  </a:lnTo>
                  <a:lnTo>
                    <a:pt x="2104966" y="526242"/>
                  </a:lnTo>
                  <a:lnTo>
                    <a:pt x="2071015" y="526242"/>
                  </a:lnTo>
                  <a:lnTo>
                    <a:pt x="1986137" y="594144"/>
                  </a:lnTo>
                  <a:lnTo>
                    <a:pt x="1884284" y="543217"/>
                  </a:lnTo>
                  <a:lnTo>
                    <a:pt x="1816382" y="687509"/>
                  </a:lnTo>
                  <a:lnTo>
                    <a:pt x="1824870" y="695997"/>
                  </a:lnTo>
                  <a:lnTo>
                    <a:pt x="1799407" y="729948"/>
                  </a:lnTo>
                  <a:lnTo>
                    <a:pt x="1799407" y="772387"/>
                  </a:lnTo>
                  <a:lnTo>
                    <a:pt x="1765455" y="789362"/>
                  </a:lnTo>
                  <a:lnTo>
                    <a:pt x="1773943" y="823313"/>
                  </a:lnTo>
                  <a:lnTo>
                    <a:pt x="1807894" y="857264"/>
                  </a:lnTo>
                  <a:lnTo>
                    <a:pt x="1841845" y="831801"/>
                  </a:lnTo>
                  <a:lnTo>
                    <a:pt x="1892772" y="831801"/>
                  </a:lnTo>
                  <a:lnTo>
                    <a:pt x="1952186" y="865752"/>
                  </a:lnTo>
                  <a:lnTo>
                    <a:pt x="1994625" y="806338"/>
                  </a:lnTo>
                  <a:lnTo>
                    <a:pt x="2054040" y="814826"/>
                  </a:lnTo>
                  <a:lnTo>
                    <a:pt x="2181356" y="933654"/>
                  </a:lnTo>
                  <a:lnTo>
                    <a:pt x="2198332" y="984581"/>
                  </a:lnTo>
                  <a:lnTo>
                    <a:pt x="2172868" y="1010044"/>
                  </a:lnTo>
                  <a:lnTo>
                    <a:pt x="2121942" y="1010044"/>
                  </a:lnTo>
                  <a:lnTo>
                    <a:pt x="2096478" y="984581"/>
                  </a:lnTo>
                  <a:lnTo>
                    <a:pt x="2071015" y="1001557"/>
                  </a:lnTo>
                  <a:lnTo>
                    <a:pt x="2045552" y="993069"/>
                  </a:lnTo>
                  <a:lnTo>
                    <a:pt x="1986137" y="1027020"/>
                  </a:lnTo>
                  <a:lnTo>
                    <a:pt x="1960674" y="1010044"/>
                  </a:lnTo>
                  <a:lnTo>
                    <a:pt x="1943699" y="1043995"/>
                  </a:lnTo>
                  <a:lnTo>
                    <a:pt x="1867309" y="1052483"/>
                  </a:lnTo>
                  <a:lnTo>
                    <a:pt x="1841845" y="1120385"/>
                  </a:lnTo>
                  <a:lnTo>
                    <a:pt x="1782431" y="1171312"/>
                  </a:lnTo>
                  <a:lnTo>
                    <a:pt x="1680578" y="1179800"/>
                  </a:lnTo>
                  <a:lnTo>
                    <a:pt x="1655115" y="1222238"/>
                  </a:lnTo>
                  <a:lnTo>
                    <a:pt x="1587212" y="1273165"/>
                  </a:lnTo>
                  <a:lnTo>
                    <a:pt x="1510822" y="1256190"/>
                  </a:lnTo>
                  <a:lnTo>
                    <a:pt x="1468384" y="1222238"/>
                  </a:lnTo>
                  <a:lnTo>
                    <a:pt x="1425945" y="1222238"/>
                  </a:lnTo>
                  <a:lnTo>
                    <a:pt x="1375018" y="1307116"/>
                  </a:lnTo>
                  <a:lnTo>
                    <a:pt x="1383506" y="1349555"/>
                  </a:lnTo>
                  <a:lnTo>
                    <a:pt x="1417457" y="1375018"/>
                  </a:lnTo>
                  <a:lnTo>
                    <a:pt x="1425945" y="1408969"/>
                  </a:lnTo>
                  <a:lnTo>
                    <a:pt x="1332579" y="1459896"/>
                  </a:lnTo>
                  <a:lnTo>
                    <a:pt x="1273165" y="1536286"/>
                  </a:lnTo>
                  <a:lnTo>
                    <a:pt x="1162824" y="1578725"/>
                  </a:lnTo>
                  <a:lnTo>
                    <a:pt x="993069" y="1570237"/>
                  </a:lnTo>
                  <a:lnTo>
                    <a:pt x="823313" y="1638139"/>
                  </a:lnTo>
                  <a:lnTo>
                    <a:pt x="772387" y="1663602"/>
                  </a:lnTo>
                  <a:lnTo>
                    <a:pt x="755411" y="1689066"/>
                  </a:lnTo>
                  <a:lnTo>
                    <a:pt x="704485" y="1680578"/>
                  </a:lnTo>
                  <a:lnTo>
                    <a:pt x="704485" y="1646627"/>
                  </a:lnTo>
                  <a:lnTo>
                    <a:pt x="645070" y="1663602"/>
                  </a:lnTo>
                  <a:lnTo>
                    <a:pt x="534729" y="1612676"/>
                  </a:lnTo>
                  <a:lnTo>
                    <a:pt x="475315" y="1604188"/>
                  </a:lnTo>
                  <a:lnTo>
                    <a:pt x="424388" y="1561749"/>
                  </a:lnTo>
                  <a:lnTo>
                    <a:pt x="356486" y="1544774"/>
                  </a:lnTo>
                  <a:lnTo>
                    <a:pt x="220682" y="1561749"/>
                  </a:lnTo>
                  <a:lnTo>
                    <a:pt x="59414" y="1544774"/>
                  </a:lnTo>
                  <a:lnTo>
                    <a:pt x="8488" y="1527798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A94F2F6-D232-4EBD-B9F1-81C48ACB9C70}"/>
                </a:ext>
              </a:extLst>
            </p:cNvPr>
            <p:cNvSpPr/>
            <p:nvPr/>
          </p:nvSpPr>
          <p:spPr>
            <a:xfrm>
              <a:off x="8375855" y="2275384"/>
              <a:ext cx="662045" cy="611119"/>
            </a:xfrm>
            <a:custGeom>
              <a:avLst/>
              <a:gdLst>
                <a:gd name="connsiteX0" fmla="*/ 449852 w 662045"/>
                <a:gd name="connsiteY0" fmla="*/ 483803 h 611119"/>
                <a:gd name="connsiteX1" fmla="*/ 509266 w 662045"/>
                <a:gd name="connsiteY1" fmla="*/ 483803 h 611119"/>
                <a:gd name="connsiteX2" fmla="*/ 509266 w 662045"/>
                <a:gd name="connsiteY2" fmla="*/ 466827 h 611119"/>
                <a:gd name="connsiteX3" fmla="*/ 577168 w 662045"/>
                <a:gd name="connsiteY3" fmla="*/ 390437 h 611119"/>
                <a:gd name="connsiteX4" fmla="*/ 585656 w 662045"/>
                <a:gd name="connsiteY4" fmla="*/ 398925 h 611119"/>
                <a:gd name="connsiteX5" fmla="*/ 653558 w 662045"/>
                <a:gd name="connsiteY5" fmla="*/ 347998 h 611119"/>
                <a:gd name="connsiteX6" fmla="*/ 645070 w 662045"/>
                <a:gd name="connsiteY6" fmla="*/ 339511 h 611119"/>
                <a:gd name="connsiteX7" fmla="*/ 662046 w 662045"/>
                <a:gd name="connsiteY7" fmla="*/ 297072 h 611119"/>
                <a:gd name="connsiteX8" fmla="*/ 619607 w 662045"/>
                <a:gd name="connsiteY8" fmla="*/ 237657 h 611119"/>
                <a:gd name="connsiteX9" fmla="*/ 619607 w 662045"/>
                <a:gd name="connsiteY9" fmla="*/ 203706 h 611119"/>
                <a:gd name="connsiteX10" fmla="*/ 636583 w 662045"/>
                <a:gd name="connsiteY10" fmla="*/ 178243 h 611119"/>
                <a:gd name="connsiteX11" fmla="*/ 602631 w 662045"/>
                <a:gd name="connsiteY11" fmla="*/ 161268 h 611119"/>
                <a:gd name="connsiteX12" fmla="*/ 611119 w 662045"/>
                <a:gd name="connsiteY12" fmla="*/ 152780 h 611119"/>
                <a:gd name="connsiteX13" fmla="*/ 594144 w 662045"/>
                <a:gd name="connsiteY13" fmla="*/ 135804 h 611119"/>
                <a:gd name="connsiteX14" fmla="*/ 577168 w 662045"/>
                <a:gd name="connsiteY14" fmla="*/ 50927 h 611119"/>
                <a:gd name="connsiteX15" fmla="*/ 551705 w 662045"/>
                <a:gd name="connsiteY15" fmla="*/ 67902 h 611119"/>
                <a:gd name="connsiteX16" fmla="*/ 551705 w 662045"/>
                <a:gd name="connsiteY16" fmla="*/ 84878 h 611119"/>
                <a:gd name="connsiteX17" fmla="*/ 534729 w 662045"/>
                <a:gd name="connsiteY17" fmla="*/ 84878 h 611119"/>
                <a:gd name="connsiteX18" fmla="*/ 526242 w 662045"/>
                <a:gd name="connsiteY18" fmla="*/ 50927 h 611119"/>
                <a:gd name="connsiteX19" fmla="*/ 492290 w 662045"/>
                <a:gd name="connsiteY19" fmla="*/ 33951 h 611119"/>
                <a:gd name="connsiteX20" fmla="*/ 475315 w 662045"/>
                <a:gd name="connsiteY20" fmla="*/ 0 h 611119"/>
                <a:gd name="connsiteX21" fmla="*/ 458339 w 662045"/>
                <a:gd name="connsiteY21" fmla="*/ 16976 h 611119"/>
                <a:gd name="connsiteX22" fmla="*/ 449852 w 662045"/>
                <a:gd name="connsiteY22" fmla="*/ 67902 h 611119"/>
                <a:gd name="connsiteX23" fmla="*/ 415901 w 662045"/>
                <a:gd name="connsiteY23" fmla="*/ 67902 h 611119"/>
                <a:gd name="connsiteX24" fmla="*/ 398925 w 662045"/>
                <a:gd name="connsiteY24" fmla="*/ 101853 h 611119"/>
                <a:gd name="connsiteX25" fmla="*/ 339511 w 662045"/>
                <a:gd name="connsiteY25" fmla="*/ 93365 h 611119"/>
                <a:gd name="connsiteX26" fmla="*/ 339511 w 662045"/>
                <a:gd name="connsiteY26" fmla="*/ 110341 h 611119"/>
                <a:gd name="connsiteX27" fmla="*/ 288584 w 662045"/>
                <a:gd name="connsiteY27" fmla="*/ 110341 h 611119"/>
                <a:gd name="connsiteX28" fmla="*/ 271609 w 662045"/>
                <a:gd name="connsiteY28" fmla="*/ 144292 h 611119"/>
                <a:gd name="connsiteX29" fmla="*/ 246145 w 662045"/>
                <a:gd name="connsiteY29" fmla="*/ 135804 h 611119"/>
                <a:gd name="connsiteX30" fmla="*/ 203706 w 662045"/>
                <a:gd name="connsiteY30" fmla="*/ 169755 h 611119"/>
                <a:gd name="connsiteX31" fmla="*/ 195219 w 662045"/>
                <a:gd name="connsiteY31" fmla="*/ 161268 h 611119"/>
                <a:gd name="connsiteX32" fmla="*/ 161268 w 662045"/>
                <a:gd name="connsiteY32" fmla="*/ 178243 h 611119"/>
                <a:gd name="connsiteX33" fmla="*/ 118829 w 662045"/>
                <a:gd name="connsiteY33" fmla="*/ 220682 h 611119"/>
                <a:gd name="connsiteX34" fmla="*/ 118829 w 662045"/>
                <a:gd name="connsiteY34" fmla="*/ 237657 h 611119"/>
                <a:gd name="connsiteX35" fmla="*/ 93365 w 662045"/>
                <a:gd name="connsiteY35" fmla="*/ 203706 h 611119"/>
                <a:gd name="connsiteX36" fmla="*/ 93365 w 662045"/>
                <a:gd name="connsiteY36" fmla="*/ 169755 h 611119"/>
                <a:gd name="connsiteX37" fmla="*/ 59414 w 662045"/>
                <a:gd name="connsiteY37" fmla="*/ 152780 h 611119"/>
                <a:gd name="connsiteX38" fmla="*/ 33951 w 662045"/>
                <a:gd name="connsiteY38" fmla="*/ 169755 h 611119"/>
                <a:gd name="connsiteX39" fmla="*/ 33951 w 662045"/>
                <a:gd name="connsiteY39" fmla="*/ 246145 h 611119"/>
                <a:gd name="connsiteX40" fmla="*/ 50927 w 662045"/>
                <a:gd name="connsiteY40" fmla="*/ 254633 h 611119"/>
                <a:gd name="connsiteX41" fmla="*/ 50927 w 662045"/>
                <a:gd name="connsiteY41" fmla="*/ 271609 h 611119"/>
                <a:gd name="connsiteX42" fmla="*/ 33951 w 662045"/>
                <a:gd name="connsiteY42" fmla="*/ 280096 h 611119"/>
                <a:gd name="connsiteX43" fmla="*/ 0 w 662045"/>
                <a:gd name="connsiteY43" fmla="*/ 347998 h 611119"/>
                <a:gd name="connsiteX44" fmla="*/ 16976 w 662045"/>
                <a:gd name="connsiteY44" fmla="*/ 373462 h 611119"/>
                <a:gd name="connsiteX45" fmla="*/ 25463 w 662045"/>
                <a:gd name="connsiteY45" fmla="*/ 364974 h 611119"/>
                <a:gd name="connsiteX46" fmla="*/ 33951 w 662045"/>
                <a:gd name="connsiteY46" fmla="*/ 390437 h 611119"/>
                <a:gd name="connsiteX47" fmla="*/ 59414 w 662045"/>
                <a:gd name="connsiteY47" fmla="*/ 381950 h 611119"/>
                <a:gd name="connsiteX48" fmla="*/ 67902 w 662045"/>
                <a:gd name="connsiteY48" fmla="*/ 415901 h 611119"/>
                <a:gd name="connsiteX49" fmla="*/ 101853 w 662045"/>
                <a:gd name="connsiteY49" fmla="*/ 458339 h 611119"/>
                <a:gd name="connsiteX50" fmla="*/ 152780 w 662045"/>
                <a:gd name="connsiteY50" fmla="*/ 424388 h 611119"/>
                <a:gd name="connsiteX51" fmla="*/ 186731 w 662045"/>
                <a:gd name="connsiteY51" fmla="*/ 364974 h 611119"/>
                <a:gd name="connsiteX52" fmla="*/ 203706 w 662045"/>
                <a:gd name="connsiteY52" fmla="*/ 364974 h 611119"/>
                <a:gd name="connsiteX53" fmla="*/ 195219 w 662045"/>
                <a:gd name="connsiteY53" fmla="*/ 356486 h 611119"/>
                <a:gd name="connsiteX54" fmla="*/ 220682 w 662045"/>
                <a:gd name="connsiteY54" fmla="*/ 347998 h 611119"/>
                <a:gd name="connsiteX55" fmla="*/ 280096 w 662045"/>
                <a:gd name="connsiteY55" fmla="*/ 339511 h 611119"/>
                <a:gd name="connsiteX56" fmla="*/ 297072 w 662045"/>
                <a:gd name="connsiteY56" fmla="*/ 373462 h 611119"/>
                <a:gd name="connsiteX57" fmla="*/ 314047 w 662045"/>
                <a:gd name="connsiteY57" fmla="*/ 373462 h 611119"/>
                <a:gd name="connsiteX58" fmla="*/ 322535 w 662045"/>
                <a:gd name="connsiteY58" fmla="*/ 390437 h 611119"/>
                <a:gd name="connsiteX59" fmla="*/ 305560 w 662045"/>
                <a:gd name="connsiteY59" fmla="*/ 407413 h 611119"/>
                <a:gd name="connsiteX60" fmla="*/ 314047 w 662045"/>
                <a:gd name="connsiteY60" fmla="*/ 415901 h 611119"/>
                <a:gd name="connsiteX61" fmla="*/ 288584 w 662045"/>
                <a:gd name="connsiteY61" fmla="*/ 424388 h 611119"/>
                <a:gd name="connsiteX62" fmla="*/ 288584 w 662045"/>
                <a:gd name="connsiteY62" fmla="*/ 449852 h 611119"/>
                <a:gd name="connsiteX63" fmla="*/ 220682 w 662045"/>
                <a:gd name="connsiteY63" fmla="*/ 517754 h 611119"/>
                <a:gd name="connsiteX64" fmla="*/ 246145 w 662045"/>
                <a:gd name="connsiteY64" fmla="*/ 543217 h 611119"/>
                <a:gd name="connsiteX65" fmla="*/ 271609 w 662045"/>
                <a:gd name="connsiteY65" fmla="*/ 534729 h 611119"/>
                <a:gd name="connsiteX66" fmla="*/ 254633 w 662045"/>
                <a:gd name="connsiteY66" fmla="*/ 551705 h 611119"/>
                <a:gd name="connsiteX67" fmla="*/ 263121 w 662045"/>
                <a:gd name="connsiteY67" fmla="*/ 560193 h 611119"/>
                <a:gd name="connsiteX68" fmla="*/ 212194 w 662045"/>
                <a:gd name="connsiteY68" fmla="*/ 594144 h 611119"/>
                <a:gd name="connsiteX69" fmla="*/ 212194 w 662045"/>
                <a:gd name="connsiteY69" fmla="*/ 611119 h 611119"/>
                <a:gd name="connsiteX70" fmla="*/ 254633 w 662045"/>
                <a:gd name="connsiteY70" fmla="*/ 602631 h 611119"/>
                <a:gd name="connsiteX71" fmla="*/ 263121 w 662045"/>
                <a:gd name="connsiteY71" fmla="*/ 577168 h 611119"/>
                <a:gd name="connsiteX72" fmla="*/ 288584 w 662045"/>
                <a:gd name="connsiteY72" fmla="*/ 585656 h 611119"/>
                <a:gd name="connsiteX73" fmla="*/ 280096 w 662045"/>
                <a:gd name="connsiteY73" fmla="*/ 577168 h 611119"/>
                <a:gd name="connsiteX74" fmla="*/ 297072 w 662045"/>
                <a:gd name="connsiteY74" fmla="*/ 577168 h 611119"/>
                <a:gd name="connsiteX75" fmla="*/ 314047 w 662045"/>
                <a:gd name="connsiteY75" fmla="*/ 560193 h 611119"/>
                <a:gd name="connsiteX76" fmla="*/ 305560 w 662045"/>
                <a:gd name="connsiteY76" fmla="*/ 551705 h 611119"/>
                <a:gd name="connsiteX77" fmla="*/ 339511 w 662045"/>
                <a:gd name="connsiteY77" fmla="*/ 526242 h 611119"/>
                <a:gd name="connsiteX78" fmla="*/ 441364 w 662045"/>
                <a:gd name="connsiteY78" fmla="*/ 483803 h 611119"/>
                <a:gd name="connsiteX79" fmla="*/ 356486 w 662045"/>
                <a:gd name="connsiteY79" fmla="*/ 543217 h 611119"/>
                <a:gd name="connsiteX80" fmla="*/ 356486 w 662045"/>
                <a:gd name="connsiteY80" fmla="*/ 543217 h 611119"/>
                <a:gd name="connsiteX81" fmla="*/ 331023 w 662045"/>
                <a:gd name="connsiteY81" fmla="*/ 560193 h 611119"/>
                <a:gd name="connsiteX82" fmla="*/ 339511 w 662045"/>
                <a:gd name="connsiteY82" fmla="*/ 551705 h 611119"/>
                <a:gd name="connsiteX83" fmla="*/ 331023 w 662045"/>
                <a:gd name="connsiteY83" fmla="*/ 560193 h 611119"/>
                <a:gd name="connsiteX84" fmla="*/ 364974 w 662045"/>
                <a:gd name="connsiteY84" fmla="*/ 551705 h 611119"/>
                <a:gd name="connsiteX85" fmla="*/ 364974 w 662045"/>
                <a:gd name="connsiteY85" fmla="*/ 551705 h 611119"/>
                <a:gd name="connsiteX86" fmla="*/ 364974 w 662045"/>
                <a:gd name="connsiteY86" fmla="*/ 577168 h 611119"/>
                <a:gd name="connsiteX87" fmla="*/ 373462 w 662045"/>
                <a:gd name="connsiteY87" fmla="*/ 577168 h 611119"/>
                <a:gd name="connsiteX88" fmla="*/ 398925 w 662045"/>
                <a:gd name="connsiteY88" fmla="*/ 509266 h 611119"/>
                <a:gd name="connsiteX89" fmla="*/ 398925 w 662045"/>
                <a:gd name="connsiteY89" fmla="*/ 517754 h 611119"/>
                <a:gd name="connsiteX90" fmla="*/ 347998 w 662045"/>
                <a:gd name="connsiteY90" fmla="*/ 551705 h 611119"/>
                <a:gd name="connsiteX91" fmla="*/ 347998 w 662045"/>
                <a:gd name="connsiteY91" fmla="*/ 551705 h 611119"/>
                <a:gd name="connsiteX92" fmla="*/ 178243 w 662045"/>
                <a:gd name="connsiteY92" fmla="*/ 398925 h 611119"/>
                <a:gd name="connsiteX93" fmla="*/ 186731 w 662045"/>
                <a:gd name="connsiteY93" fmla="*/ 390437 h 611119"/>
                <a:gd name="connsiteX94" fmla="*/ 178243 w 662045"/>
                <a:gd name="connsiteY94" fmla="*/ 398925 h 611119"/>
                <a:gd name="connsiteX95" fmla="*/ 398925 w 662045"/>
                <a:gd name="connsiteY95" fmla="*/ 526242 h 611119"/>
                <a:gd name="connsiteX96" fmla="*/ 398925 w 662045"/>
                <a:gd name="connsiteY96" fmla="*/ 526242 h 611119"/>
                <a:gd name="connsiteX97" fmla="*/ 407413 w 662045"/>
                <a:gd name="connsiteY97" fmla="*/ 577168 h 611119"/>
                <a:gd name="connsiteX98" fmla="*/ 415901 w 662045"/>
                <a:gd name="connsiteY98" fmla="*/ 568680 h 611119"/>
                <a:gd name="connsiteX99" fmla="*/ 407413 w 662045"/>
                <a:gd name="connsiteY99" fmla="*/ 577168 h 611119"/>
                <a:gd name="connsiteX100" fmla="*/ 466827 w 662045"/>
                <a:gd name="connsiteY100" fmla="*/ 483803 h 611119"/>
                <a:gd name="connsiteX101" fmla="*/ 466827 w 662045"/>
                <a:gd name="connsiteY101" fmla="*/ 483803 h 61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62045" h="611119">
                  <a:moveTo>
                    <a:pt x="449852" y="483803"/>
                  </a:moveTo>
                  <a:lnTo>
                    <a:pt x="509266" y="483803"/>
                  </a:lnTo>
                  <a:lnTo>
                    <a:pt x="509266" y="466827"/>
                  </a:lnTo>
                  <a:lnTo>
                    <a:pt x="577168" y="390437"/>
                  </a:lnTo>
                  <a:lnTo>
                    <a:pt x="585656" y="398925"/>
                  </a:lnTo>
                  <a:lnTo>
                    <a:pt x="653558" y="347998"/>
                  </a:lnTo>
                  <a:lnTo>
                    <a:pt x="645070" y="339511"/>
                  </a:lnTo>
                  <a:lnTo>
                    <a:pt x="662046" y="297072"/>
                  </a:lnTo>
                  <a:lnTo>
                    <a:pt x="619607" y="237657"/>
                  </a:lnTo>
                  <a:lnTo>
                    <a:pt x="619607" y="203706"/>
                  </a:lnTo>
                  <a:lnTo>
                    <a:pt x="636583" y="178243"/>
                  </a:lnTo>
                  <a:lnTo>
                    <a:pt x="602631" y="161268"/>
                  </a:lnTo>
                  <a:lnTo>
                    <a:pt x="611119" y="152780"/>
                  </a:lnTo>
                  <a:lnTo>
                    <a:pt x="594144" y="135804"/>
                  </a:lnTo>
                  <a:lnTo>
                    <a:pt x="577168" y="50927"/>
                  </a:lnTo>
                  <a:lnTo>
                    <a:pt x="551705" y="67902"/>
                  </a:lnTo>
                  <a:lnTo>
                    <a:pt x="551705" y="84878"/>
                  </a:lnTo>
                  <a:lnTo>
                    <a:pt x="534729" y="84878"/>
                  </a:lnTo>
                  <a:lnTo>
                    <a:pt x="526242" y="50927"/>
                  </a:lnTo>
                  <a:lnTo>
                    <a:pt x="492290" y="33951"/>
                  </a:lnTo>
                  <a:lnTo>
                    <a:pt x="475315" y="0"/>
                  </a:lnTo>
                  <a:lnTo>
                    <a:pt x="458339" y="16976"/>
                  </a:lnTo>
                  <a:lnTo>
                    <a:pt x="449852" y="67902"/>
                  </a:lnTo>
                  <a:lnTo>
                    <a:pt x="415901" y="67902"/>
                  </a:lnTo>
                  <a:lnTo>
                    <a:pt x="398925" y="101853"/>
                  </a:lnTo>
                  <a:lnTo>
                    <a:pt x="339511" y="93365"/>
                  </a:lnTo>
                  <a:lnTo>
                    <a:pt x="339511" y="110341"/>
                  </a:lnTo>
                  <a:lnTo>
                    <a:pt x="288584" y="110341"/>
                  </a:lnTo>
                  <a:lnTo>
                    <a:pt x="271609" y="144292"/>
                  </a:lnTo>
                  <a:lnTo>
                    <a:pt x="246145" y="135804"/>
                  </a:lnTo>
                  <a:lnTo>
                    <a:pt x="203706" y="169755"/>
                  </a:lnTo>
                  <a:lnTo>
                    <a:pt x="195219" y="161268"/>
                  </a:lnTo>
                  <a:lnTo>
                    <a:pt x="161268" y="178243"/>
                  </a:lnTo>
                  <a:lnTo>
                    <a:pt x="118829" y="220682"/>
                  </a:lnTo>
                  <a:lnTo>
                    <a:pt x="118829" y="237657"/>
                  </a:lnTo>
                  <a:lnTo>
                    <a:pt x="93365" y="203706"/>
                  </a:lnTo>
                  <a:lnTo>
                    <a:pt x="93365" y="169755"/>
                  </a:lnTo>
                  <a:lnTo>
                    <a:pt x="59414" y="152780"/>
                  </a:lnTo>
                  <a:lnTo>
                    <a:pt x="33951" y="169755"/>
                  </a:lnTo>
                  <a:lnTo>
                    <a:pt x="33951" y="246145"/>
                  </a:lnTo>
                  <a:lnTo>
                    <a:pt x="50927" y="254633"/>
                  </a:lnTo>
                  <a:lnTo>
                    <a:pt x="50927" y="271609"/>
                  </a:lnTo>
                  <a:lnTo>
                    <a:pt x="33951" y="280096"/>
                  </a:lnTo>
                  <a:lnTo>
                    <a:pt x="0" y="347998"/>
                  </a:lnTo>
                  <a:lnTo>
                    <a:pt x="16976" y="373462"/>
                  </a:lnTo>
                  <a:lnTo>
                    <a:pt x="25463" y="364974"/>
                  </a:lnTo>
                  <a:lnTo>
                    <a:pt x="33951" y="390437"/>
                  </a:lnTo>
                  <a:lnTo>
                    <a:pt x="59414" y="381950"/>
                  </a:lnTo>
                  <a:lnTo>
                    <a:pt x="67902" y="415901"/>
                  </a:lnTo>
                  <a:lnTo>
                    <a:pt x="101853" y="458339"/>
                  </a:lnTo>
                  <a:lnTo>
                    <a:pt x="152780" y="424388"/>
                  </a:lnTo>
                  <a:lnTo>
                    <a:pt x="186731" y="364974"/>
                  </a:lnTo>
                  <a:lnTo>
                    <a:pt x="203706" y="364974"/>
                  </a:lnTo>
                  <a:lnTo>
                    <a:pt x="195219" y="356486"/>
                  </a:lnTo>
                  <a:lnTo>
                    <a:pt x="220682" y="347998"/>
                  </a:lnTo>
                  <a:lnTo>
                    <a:pt x="280096" y="339511"/>
                  </a:lnTo>
                  <a:lnTo>
                    <a:pt x="297072" y="373462"/>
                  </a:lnTo>
                  <a:lnTo>
                    <a:pt x="314047" y="373462"/>
                  </a:lnTo>
                  <a:lnTo>
                    <a:pt x="322535" y="390437"/>
                  </a:lnTo>
                  <a:lnTo>
                    <a:pt x="305560" y="407413"/>
                  </a:lnTo>
                  <a:lnTo>
                    <a:pt x="314047" y="415901"/>
                  </a:lnTo>
                  <a:lnTo>
                    <a:pt x="288584" y="424388"/>
                  </a:lnTo>
                  <a:lnTo>
                    <a:pt x="288584" y="449852"/>
                  </a:lnTo>
                  <a:lnTo>
                    <a:pt x="220682" y="517754"/>
                  </a:lnTo>
                  <a:lnTo>
                    <a:pt x="246145" y="543217"/>
                  </a:lnTo>
                  <a:lnTo>
                    <a:pt x="271609" y="534729"/>
                  </a:lnTo>
                  <a:lnTo>
                    <a:pt x="254633" y="551705"/>
                  </a:lnTo>
                  <a:lnTo>
                    <a:pt x="263121" y="560193"/>
                  </a:lnTo>
                  <a:lnTo>
                    <a:pt x="212194" y="594144"/>
                  </a:lnTo>
                  <a:lnTo>
                    <a:pt x="212194" y="611119"/>
                  </a:lnTo>
                  <a:lnTo>
                    <a:pt x="254633" y="602631"/>
                  </a:lnTo>
                  <a:lnTo>
                    <a:pt x="263121" y="577168"/>
                  </a:lnTo>
                  <a:lnTo>
                    <a:pt x="288584" y="585656"/>
                  </a:lnTo>
                  <a:lnTo>
                    <a:pt x="280096" y="577168"/>
                  </a:lnTo>
                  <a:lnTo>
                    <a:pt x="297072" y="577168"/>
                  </a:lnTo>
                  <a:lnTo>
                    <a:pt x="314047" y="560193"/>
                  </a:lnTo>
                  <a:lnTo>
                    <a:pt x="305560" y="551705"/>
                  </a:lnTo>
                  <a:lnTo>
                    <a:pt x="339511" y="526242"/>
                  </a:lnTo>
                  <a:lnTo>
                    <a:pt x="441364" y="483803"/>
                  </a:lnTo>
                  <a:close/>
                  <a:moveTo>
                    <a:pt x="356486" y="543217"/>
                  </a:moveTo>
                  <a:lnTo>
                    <a:pt x="356486" y="543217"/>
                  </a:lnTo>
                  <a:close/>
                  <a:moveTo>
                    <a:pt x="331023" y="560193"/>
                  </a:moveTo>
                  <a:lnTo>
                    <a:pt x="339511" y="551705"/>
                  </a:lnTo>
                  <a:lnTo>
                    <a:pt x="331023" y="560193"/>
                  </a:lnTo>
                  <a:close/>
                  <a:moveTo>
                    <a:pt x="364974" y="551705"/>
                  </a:moveTo>
                  <a:lnTo>
                    <a:pt x="364974" y="551705"/>
                  </a:lnTo>
                  <a:close/>
                  <a:moveTo>
                    <a:pt x="364974" y="577168"/>
                  </a:moveTo>
                  <a:lnTo>
                    <a:pt x="373462" y="577168"/>
                  </a:lnTo>
                  <a:close/>
                  <a:moveTo>
                    <a:pt x="398925" y="509266"/>
                  </a:moveTo>
                  <a:lnTo>
                    <a:pt x="398925" y="517754"/>
                  </a:lnTo>
                  <a:close/>
                  <a:moveTo>
                    <a:pt x="347998" y="551705"/>
                  </a:moveTo>
                  <a:lnTo>
                    <a:pt x="347998" y="551705"/>
                  </a:lnTo>
                  <a:close/>
                  <a:moveTo>
                    <a:pt x="178243" y="398925"/>
                  </a:moveTo>
                  <a:lnTo>
                    <a:pt x="186731" y="390437"/>
                  </a:lnTo>
                  <a:lnTo>
                    <a:pt x="178243" y="398925"/>
                  </a:lnTo>
                  <a:close/>
                  <a:moveTo>
                    <a:pt x="398925" y="526242"/>
                  </a:moveTo>
                  <a:lnTo>
                    <a:pt x="398925" y="526242"/>
                  </a:lnTo>
                  <a:close/>
                  <a:moveTo>
                    <a:pt x="407413" y="577168"/>
                  </a:moveTo>
                  <a:lnTo>
                    <a:pt x="415901" y="568680"/>
                  </a:lnTo>
                  <a:lnTo>
                    <a:pt x="407413" y="577168"/>
                  </a:lnTo>
                  <a:close/>
                  <a:moveTo>
                    <a:pt x="466827" y="483803"/>
                  </a:moveTo>
                  <a:lnTo>
                    <a:pt x="466827" y="48380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AE16CF4-CDBB-46D6-A6CF-8AF7FD2D036D}"/>
                </a:ext>
              </a:extLst>
            </p:cNvPr>
            <p:cNvSpPr/>
            <p:nvPr/>
          </p:nvSpPr>
          <p:spPr>
            <a:xfrm>
              <a:off x="8638976" y="1893434"/>
              <a:ext cx="933654" cy="729947"/>
            </a:xfrm>
            <a:custGeom>
              <a:avLst/>
              <a:gdLst>
                <a:gd name="connsiteX0" fmla="*/ 772387 w 933654"/>
                <a:gd name="connsiteY0" fmla="*/ 526242 h 729947"/>
                <a:gd name="connsiteX1" fmla="*/ 789362 w 933654"/>
                <a:gd name="connsiteY1" fmla="*/ 500778 h 729947"/>
                <a:gd name="connsiteX2" fmla="*/ 789362 w 933654"/>
                <a:gd name="connsiteY2" fmla="*/ 466827 h 729947"/>
                <a:gd name="connsiteX3" fmla="*/ 806338 w 933654"/>
                <a:gd name="connsiteY3" fmla="*/ 449852 h 729947"/>
                <a:gd name="connsiteX4" fmla="*/ 823313 w 933654"/>
                <a:gd name="connsiteY4" fmla="*/ 449852 h 729947"/>
                <a:gd name="connsiteX5" fmla="*/ 814826 w 933654"/>
                <a:gd name="connsiteY5" fmla="*/ 458339 h 729947"/>
                <a:gd name="connsiteX6" fmla="*/ 831801 w 933654"/>
                <a:gd name="connsiteY6" fmla="*/ 492290 h 729947"/>
                <a:gd name="connsiteX7" fmla="*/ 848777 w 933654"/>
                <a:gd name="connsiteY7" fmla="*/ 509266 h 729947"/>
                <a:gd name="connsiteX8" fmla="*/ 857264 w 933654"/>
                <a:gd name="connsiteY8" fmla="*/ 500778 h 729947"/>
                <a:gd name="connsiteX9" fmla="*/ 865752 w 933654"/>
                <a:gd name="connsiteY9" fmla="*/ 526242 h 729947"/>
                <a:gd name="connsiteX10" fmla="*/ 865752 w 933654"/>
                <a:gd name="connsiteY10" fmla="*/ 492290 h 729947"/>
                <a:gd name="connsiteX11" fmla="*/ 848777 w 933654"/>
                <a:gd name="connsiteY11" fmla="*/ 492290 h 729947"/>
                <a:gd name="connsiteX12" fmla="*/ 857264 w 933654"/>
                <a:gd name="connsiteY12" fmla="*/ 475315 h 729947"/>
                <a:gd name="connsiteX13" fmla="*/ 916679 w 933654"/>
                <a:gd name="connsiteY13" fmla="*/ 458339 h 729947"/>
                <a:gd name="connsiteX14" fmla="*/ 933654 w 933654"/>
                <a:gd name="connsiteY14" fmla="*/ 390437 h 729947"/>
                <a:gd name="connsiteX15" fmla="*/ 891215 w 933654"/>
                <a:gd name="connsiteY15" fmla="*/ 390437 h 729947"/>
                <a:gd name="connsiteX16" fmla="*/ 865752 w 933654"/>
                <a:gd name="connsiteY16" fmla="*/ 364974 h 729947"/>
                <a:gd name="connsiteX17" fmla="*/ 848777 w 933654"/>
                <a:gd name="connsiteY17" fmla="*/ 364974 h 729947"/>
                <a:gd name="connsiteX18" fmla="*/ 840289 w 933654"/>
                <a:gd name="connsiteY18" fmla="*/ 322535 h 729947"/>
                <a:gd name="connsiteX19" fmla="*/ 806338 w 933654"/>
                <a:gd name="connsiteY19" fmla="*/ 339511 h 729947"/>
                <a:gd name="connsiteX20" fmla="*/ 797850 w 933654"/>
                <a:gd name="connsiteY20" fmla="*/ 314047 h 729947"/>
                <a:gd name="connsiteX21" fmla="*/ 746923 w 933654"/>
                <a:gd name="connsiteY21" fmla="*/ 347998 h 729947"/>
                <a:gd name="connsiteX22" fmla="*/ 738436 w 933654"/>
                <a:gd name="connsiteY22" fmla="*/ 339511 h 729947"/>
                <a:gd name="connsiteX23" fmla="*/ 729948 w 933654"/>
                <a:gd name="connsiteY23" fmla="*/ 364974 h 729947"/>
                <a:gd name="connsiteX24" fmla="*/ 695997 w 933654"/>
                <a:gd name="connsiteY24" fmla="*/ 381950 h 729947"/>
                <a:gd name="connsiteX25" fmla="*/ 687509 w 933654"/>
                <a:gd name="connsiteY25" fmla="*/ 339511 h 729947"/>
                <a:gd name="connsiteX26" fmla="*/ 653558 w 933654"/>
                <a:gd name="connsiteY26" fmla="*/ 288584 h 729947"/>
                <a:gd name="connsiteX27" fmla="*/ 653558 w 933654"/>
                <a:gd name="connsiteY27" fmla="*/ 254633 h 729947"/>
                <a:gd name="connsiteX28" fmla="*/ 636583 w 933654"/>
                <a:gd name="connsiteY28" fmla="*/ 254633 h 729947"/>
                <a:gd name="connsiteX29" fmla="*/ 619607 w 933654"/>
                <a:gd name="connsiteY29" fmla="*/ 280096 h 729947"/>
                <a:gd name="connsiteX30" fmla="*/ 628095 w 933654"/>
                <a:gd name="connsiteY30" fmla="*/ 288584 h 729947"/>
                <a:gd name="connsiteX31" fmla="*/ 594144 w 933654"/>
                <a:gd name="connsiteY31" fmla="*/ 305560 h 729947"/>
                <a:gd name="connsiteX32" fmla="*/ 560193 w 933654"/>
                <a:gd name="connsiteY32" fmla="*/ 254633 h 729947"/>
                <a:gd name="connsiteX33" fmla="*/ 568680 w 933654"/>
                <a:gd name="connsiteY33" fmla="*/ 246145 h 729947"/>
                <a:gd name="connsiteX34" fmla="*/ 551705 w 933654"/>
                <a:gd name="connsiteY34" fmla="*/ 229170 h 729947"/>
                <a:gd name="connsiteX35" fmla="*/ 517754 w 933654"/>
                <a:gd name="connsiteY35" fmla="*/ 229170 h 729947"/>
                <a:gd name="connsiteX36" fmla="*/ 517754 w 933654"/>
                <a:gd name="connsiteY36" fmla="*/ 161268 h 729947"/>
                <a:gd name="connsiteX37" fmla="*/ 475315 w 933654"/>
                <a:gd name="connsiteY37" fmla="*/ 144292 h 729947"/>
                <a:gd name="connsiteX38" fmla="*/ 449852 w 933654"/>
                <a:gd name="connsiteY38" fmla="*/ 161268 h 729947"/>
                <a:gd name="connsiteX39" fmla="*/ 407413 w 933654"/>
                <a:gd name="connsiteY39" fmla="*/ 152780 h 729947"/>
                <a:gd name="connsiteX40" fmla="*/ 381950 w 933654"/>
                <a:gd name="connsiteY40" fmla="*/ 110341 h 729947"/>
                <a:gd name="connsiteX41" fmla="*/ 364974 w 933654"/>
                <a:gd name="connsiteY41" fmla="*/ 127317 h 729947"/>
                <a:gd name="connsiteX42" fmla="*/ 331023 w 933654"/>
                <a:gd name="connsiteY42" fmla="*/ 127317 h 729947"/>
                <a:gd name="connsiteX43" fmla="*/ 331023 w 933654"/>
                <a:gd name="connsiteY43" fmla="*/ 110341 h 729947"/>
                <a:gd name="connsiteX44" fmla="*/ 280096 w 933654"/>
                <a:gd name="connsiteY44" fmla="*/ 127317 h 729947"/>
                <a:gd name="connsiteX45" fmla="*/ 229170 w 933654"/>
                <a:gd name="connsiteY45" fmla="*/ 76390 h 729947"/>
                <a:gd name="connsiteX46" fmla="*/ 237657 w 933654"/>
                <a:gd name="connsiteY46" fmla="*/ 67902 h 729947"/>
                <a:gd name="connsiteX47" fmla="*/ 220682 w 933654"/>
                <a:gd name="connsiteY47" fmla="*/ 50927 h 729947"/>
                <a:gd name="connsiteX48" fmla="*/ 220682 w 933654"/>
                <a:gd name="connsiteY48" fmla="*/ 0 h 729947"/>
                <a:gd name="connsiteX49" fmla="*/ 152780 w 933654"/>
                <a:gd name="connsiteY49" fmla="*/ 8488 h 729947"/>
                <a:gd name="connsiteX50" fmla="*/ 110341 w 933654"/>
                <a:gd name="connsiteY50" fmla="*/ 33951 h 729947"/>
                <a:gd name="connsiteX51" fmla="*/ 110341 w 933654"/>
                <a:gd name="connsiteY51" fmla="*/ 84878 h 729947"/>
                <a:gd name="connsiteX52" fmla="*/ 93365 w 933654"/>
                <a:gd name="connsiteY52" fmla="*/ 84878 h 729947"/>
                <a:gd name="connsiteX53" fmla="*/ 76390 w 933654"/>
                <a:gd name="connsiteY53" fmla="*/ 59414 h 729947"/>
                <a:gd name="connsiteX54" fmla="*/ 50927 w 933654"/>
                <a:gd name="connsiteY54" fmla="*/ 67902 h 729947"/>
                <a:gd name="connsiteX55" fmla="*/ 25463 w 933654"/>
                <a:gd name="connsiteY55" fmla="*/ 42439 h 729947"/>
                <a:gd name="connsiteX56" fmla="*/ 8488 w 933654"/>
                <a:gd name="connsiteY56" fmla="*/ 42439 h 729947"/>
                <a:gd name="connsiteX57" fmla="*/ 16976 w 933654"/>
                <a:gd name="connsiteY57" fmla="*/ 50927 h 729947"/>
                <a:gd name="connsiteX58" fmla="*/ 0 w 933654"/>
                <a:gd name="connsiteY58" fmla="*/ 76390 h 729947"/>
                <a:gd name="connsiteX59" fmla="*/ 33951 w 933654"/>
                <a:gd name="connsiteY59" fmla="*/ 93365 h 729947"/>
                <a:gd name="connsiteX60" fmla="*/ 59414 w 933654"/>
                <a:gd name="connsiteY60" fmla="*/ 152780 h 729947"/>
                <a:gd name="connsiteX61" fmla="*/ 42439 w 933654"/>
                <a:gd name="connsiteY61" fmla="*/ 169755 h 729947"/>
                <a:gd name="connsiteX62" fmla="*/ 42439 w 933654"/>
                <a:gd name="connsiteY62" fmla="*/ 237657 h 729947"/>
                <a:gd name="connsiteX63" fmla="*/ 59414 w 933654"/>
                <a:gd name="connsiteY63" fmla="*/ 246145 h 729947"/>
                <a:gd name="connsiteX64" fmla="*/ 59414 w 933654"/>
                <a:gd name="connsiteY64" fmla="*/ 280096 h 729947"/>
                <a:gd name="connsiteX65" fmla="*/ 84878 w 933654"/>
                <a:gd name="connsiteY65" fmla="*/ 288584 h 729947"/>
                <a:gd name="connsiteX66" fmla="*/ 144292 w 933654"/>
                <a:gd name="connsiteY66" fmla="*/ 246145 h 729947"/>
                <a:gd name="connsiteX67" fmla="*/ 186731 w 933654"/>
                <a:gd name="connsiteY67" fmla="*/ 364974 h 729947"/>
                <a:gd name="connsiteX68" fmla="*/ 161268 w 933654"/>
                <a:gd name="connsiteY68" fmla="*/ 373462 h 729947"/>
                <a:gd name="connsiteX69" fmla="*/ 169755 w 933654"/>
                <a:gd name="connsiteY69" fmla="*/ 390437 h 729947"/>
                <a:gd name="connsiteX70" fmla="*/ 195219 w 933654"/>
                <a:gd name="connsiteY70" fmla="*/ 398925 h 729947"/>
                <a:gd name="connsiteX71" fmla="*/ 212194 w 933654"/>
                <a:gd name="connsiteY71" fmla="*/ 381950 h 729947"/>
                <a:gd name="connsiteX72" fmla="*/ 212194 w 933654"/>
                <a:gd name="connsiteY72" fmla="*/ 398925 h 729947"/>
                <a:gd name="connsiteX73" fmla="*/ 271609 w 933654"/>
                <a:gd name="connsiteY73" fmla="*/ 441364 h 729947"/>
                <a:gd name="connsiteX74" fmla="*/ 263121 w 933654"/>
                <a:gd name="connsiteY74" fmla="*/ 466827 h 729947"/>
                <a:gd name="connsiteX75" fmla="*/ 288584 w 933654"/>
                <a:gd name="connsiteY75" fmla="*/ 466827 h 729947"/>
                <a:gd name="connsiteX76" fmla="*/ 288584 w 933654"/>
                <a:gd name="connsiteY76" fmla="*/ 449852 h 729947"/>
                <a:gd name="connsiteX77" fmla="*/ 305560 w 933654"/>
                <a:gd name="connsiteY77" fmla="*/ 432876 h 729947"/>
                <a:gd name="connsiteX78" fmla="*/ 314047 w 933654"/>
                <a:gd name="connsiteY78" fmla="*/ 441364 h 729947"/>
                <a:gd name="connsiteX79" fmla="*/ 305560 w 933654"/>
                <a:gd name="connsiteY79" fmla="*/ 449852 h 729947"/>
                <a:gd name="connsiteX80" fmla="*/ 322535 w 933654"/>
                <a:gd name="connsiteY80" fmla="*/ 500778 h 729947"/>
                <a:gd name="connsiteX81" fmla="*/ 356486 w 933654"/>
                <a:gd name="connsiteY81" fmla="*/ 551705 h 729947"/>
                <a:gd name="connsiteX82" fmla="*/ 347998 w 933654"/>
                <a:gd name="connsiteY82" fmla="*/ 560193 h 729947"/>
                <a:gd name="connsiteX83" fmla="*/ 364974 w 933654"/>
                <a:gd name="connsiteY83" fmla="*/ 560193 h 729947"/>
                <a:gd name="connsiteX84" fmla="*/ 356486 w 933654"/>
                <a:gd name="connsiteY84" fmla="*/ 619607 h 729947"/>
                <a:gd name="connsiteX85" fmla="*/ 398925 w 933654"/>
                <a:gd name="connsiteY85" fmla="*/ 679021 h 729947"/>
                <a:gd name="connsiteX86" fmla="*/ 381950 w 933654"/>
                <a:gd name="connsiteY86" fmla="*/ 721460 h 729947"/>
                <a:gd name="connsiteX87" fmla="*/ 390437 w 933654"/>
                <a:gd name="connsiteY87" fmla="*/ 729948 h 729947"/>
                <a:gd name="connsiteX88" fmla="*/ 407413 w 933654"/>
                <a:gd name="connsiteY88" fmla="*/ 729948 h 729947"/>
                <a:gd name="connsiteX89" fmla="*/ 458339 w 933654"/>
                <a:gd name="connsiteY89" fmla="*/ 679021 h 729947"/>
                <a:gd name="connsiteX90" fmla="*/ 475315 w 933654"/>
                <a:gd name="connsiteY90" fmla="*/ 636583 h 729947"/>
                <a:gd name="connsiteX91" fmla="*/ 509266 w 933654"/>
                <a:gd name="connsiteY91" fmla="*/ 602631 h 729947"/>
                <a:gd name="connsiteX92" fmla="*/ 534729 w 933654"/>
                <a:gd name="connsiteY92" fmla="*/ 636583 h 729947"/>
                <a:gd name="connsiteX93" fmla="*/ 526242 w 933654"/>
                <a:gd name="connsiteY93" fmla="*/ 645070 h 729947"/>
                <a:gd name="connsiteX94" fmla="*/ 534729 w 933654"/>
                <a:gd name="connsiteY94" fmla="*/ 636583 h 729947"/>
                <a:gd name="connsiteX95" fmla="*/ 551705 w 933654"/>
                <a:gd name="connsiteY95" fmla="*/ 653558 h 729947"/>
                <a:gd name="connsiteX96" fmla="*/ 560193 w 933654"/>
                <a:gd name="connsiteY96" fmla="*/ 645070 h 729947"/>
                <a:gd name="connsiteX97" fmla="*/ 619607 w 933654"/>
                <a:gd name="connsiteY97" fmla="*/ 662046 h 729947"/>
                <a:gd name="connsiteX98" fmla="*/ 645070 w 933654"/>
                <a:gd name="connsiteY98" fmla="*/ 645070 h 729947"/>
                <a:gd name="connsiteX99" fmla="*/ 619607 w 933654"/>
                <a:gd name="connsiteY99" fmla="*/ 585656 h 729947"/>
                <a:gd name="connsiteX100" fmla="*/ 704485 w 933654"/>
                <a:gd name="connsiteY100" fmla="*/ 577168 h 729947"/>
                <a:gd name="connsiteX101" fmla="*/ 746923 w 933654"/>
                <a:gd name="connsiteY101" fmla="*/ 526242 h 729947"/>
                <a:gd name="connsiteX102" fmla="*/ 763899 w 933654"/>
                <a:gd name="connsiteY102" fmla="*/ 526242 h 72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33654" h="729947">
                  <a:moveTo>
                    <a:pt x="772387" y="526242"/>
                  </a:moveTo>
                  <a:lnTo>
                    <a:pt x="789362" y="500778"/>
                  </a:lnTo>
                  <a:lnTo>
                    <a:pt x="789362" y="466827"/>
                  </a:lnTo>
                  <a:lnTo>
                    <a:pt x="806338" y="449852"/>
                  </a:lnTo>
                  <a:lnTo>
                    <a:pt x="823313" y="449852"/>
                  </a:lnTo>
                  <a:lnTo>
                    <a:pt x="814826" y="458339"/>
                  </a:lnTo>
                  <a:lnTo>
                    <a:pt x="831801" y="492290"/>
                  </a:lnTo>
                  <a:lnTo>
                    <a:pt x="848777" y="509266"/>
                  </a:lnTo>
                  <a:lnTo>
                    <a:pt x="857264" y="500778"/>
                  </a:lnTo>
                  <a:lnTo>
                    <a:pt x="865752" y="526242"/>
                  </a:lnTo>
                  <a:lnTo>
                    <a:pt x="865752" y="492290"/>
                  </a:lnTo>
                  <a:lnTo>
                    <a:pt x="848777" y="492290"/>
                  </a:lnTo>
                  <a:lnTo>
                    <a:pt x="857264" y="475315"/>
                  </a:lnTo>
                  <a:lnTo>
                    <a:pt x="916679" y="458339"/>
                  </a:lnTo>
                  <a:lnTo>
                    <a:pt x="933654" y="390437"/>
                  </a:lnTo>
                  <a:lnTo>
                    <a:pt x="891215" y="390437"/>
                  </a:lnTo>
                  <a:lnTo>
                    <a:pt x="865752" y="364974"/>
                  </a:lnTo>
                  <a:lnTo>
                    <a:pt x="848777" y="364974"/>
                  </a:lnTo>
                  <a:lnTo>
                    <a:pt x="840289" y="322535"/>
                  </a:lnTo>
                  <a:lnTo>
                    <a:pt x="806338" y="339511"/>
                  </a:lnTo>
                  <a:lnTo>
                    <a:pt x="797850" y="314047"/>
                  </a:lnTo>
                  <a:lnTo>
                    <a:pt x="746923" y="347998"/>
                  </a:lnTo>
                  <a:lnTo>
                    <a:pt x="738436" y="339511"/>
                  </a:lnTo>
                  <a:lnTo>
                    <a:pt x="729948" y="364974"/>
                  </a:lnTo>
                  <a:lnTo>
                    <a:pt x="695997" y="381950"/>
                  </a:lnTo>
                  <a:lnTo>
                    <a:pt x="687509" y="339511"/>
                  </a:lnTo>
                  <a:lnTo>
                    <a:pt x="653558" y="288584"/>
                  </a:lnTo>
                  <a:lnTo>
                    <a:pt x="653558" y="254633"/>
                  </a:lnTo>
                  <a:lnTo>
                    <a:pt x="636583" y="254633"/>
                  </a:lnTo>
                  <a:lnTo>
                    <a:pt x="619607" y="280096"/>
                  </a:lnTo>
                  <a:lnTo>
                    <a:pt x="628095" y="288584"/>
                  </a:lnTo>
                  <a:lnTo>
                    <a:pt x="594144" y="305560"/>
                  </a:lnTo>
                  <a:lnTo>
                    <a:pt x="560193" y="254633"/>
                  </a:lnTo>
                  <a:lnTo>
                    <a:pt x="568680" y="246145"/>
                  </a:lnTo>
                  <a:lnTo>
                    <a:pt x="551705" y="229170"/>
                  </a:lnTo>
                  <a:lnTo>
                    <a:pt x="517754" y="229170"/>
                  </a:lnTo>
                  <a:lnTo>
                    <a:pt x="517754" y="161268"/>
                  </a:lnTo>
                  <a:lnTo>
                    <a:pt x="475315" y="144292"/>
                  </a:lnTo>
                  <a:lnTo>
                    <a:pt x="449852" y="161268"/>
                  </a:lnTo>
                  <a:lnTo>
                    <a:pt x="407413" y="152780"/>
                  </a:lnTo>
                  <a:lnTo>
                    <a:pt x="381950" y="110341"/>
                  </a:lnTo>
                  <a:lnTo>
                    <a:pt x="364974" y="127317"/>
                  </a:lnTo>
                  <a:lnTo>
                    <a:pt x="331023" y="127317"/>
                  </a:lnTo>
                  <a:lnTo>
                    <a:pt x="331023" y="110341"/>
                  </a:lnTo>
                  <a:lnTo>
                    <a:pt x="280096" y="127317"/>
                  </a:lnTo>
                  <a:lnTo>
                    <a:pt x="229170" y="76390"/>
                  </a:lnTo>
                  <a:lnTo>
                    <a:pt x="237657" y="67902"/>
                  </a:lnTo>
                  <a:lnTo>
                    <a:pt x="220682" y="50927"/>
                  </a:lnTo>
                  <a:lnTo>
                    <a:pt x="220682" y="0"/>
                  </a:lnTo>
                  <a:lnTo>
                    <a:pt x="152780" y="8488"/>
                  </a:lnTo>
                  <a:lnTo>
                    <a:pt x="110341" y="33951"/>
                  </a:lnTo>
                  <a:lnTo>
                    <a:pt x="110341" y="84878"/>
                  </a:lnTo>
                  <a:lnTo>
                    <a:pt x="93365" y="84878"/>
                  </a:lnTo>
                  <a:lnTo>
                    <a:pt x="76390" y="59414"/>
                  </a:lnTo>
                  <a:lnTo>
                    <a:pt x="50927" y="67902"/>
                  </a:lnTo>
                  <a:lnTo>
                    <a:pt x="25463" y="42439"/>
                  </a:lnTo>
                  <a:lnTo>
                    <a:pt x="8488" y="42439"/>
                  </a:lnTo>
                  <a:lnTo>
                    <a:pt x="16976" y="50927"/>
                  </a:lnTo>
                  <a:lnTo>
                    <a:pt x="0" y="76390"/>
                  </a:lnTo>
                  <a:lnTo>
                    <a:pt x="33951" y="93365"/>
                  </a:lnTo>
                  <a:lnTo>
                    <a:pt x="59414" y="152780"/>
                  </a:lnTo>
                  <a:lnTo>
                    <a:pt x="42439" y="169755"/>
                  </a:lnTo>
                  <a:lnTo>
                    <a:pt x="42439" y="237657"/>
                  </a:lnTo>
                  <a:lnTo>
                    <a:pt x="59414" y="246145"/>
                  </a:lnTo>
                  <a:lnTo>
                    <a:pt x="59414" y="280096"/>
                  </a:lnTo>
                  <a:lnTo>
                    <a:pt x="84878" y="288584"/>
                  </a:lnTo>
                  <a:lnTo>
                    <a:pt x="144292" y="246145"/>
                  </a:lnTo>
                  <a:lnTo>
                    <a:pt x="186731" y="364974"/>
                  </a:lnTo>
                  <a:lnTo>
                    <a:pt x="161268" y="373462"/>
                  </a:lnTo>
                  <a:lnTo>
                    <a:pt x="169755" y="390437"/>
                  </a:lnTo>
                  <a:lnTo>
                    <a:pt x="195219" y="398925"/>
                  </a:lnTo>
                  <a:lnTo>
                    <a:pt x="212194" y="381950"/>
                  </a:lnTo>
                  <a:lnTo>
                    <a:pt x="212194" y="398925"/>
                  </a:lnTo>
                  <a:lnTo>
                    <a:pt x="271609" y="441364"/>
                  </a:lnTo>
                  <a:lnTo>
                    <a:pt x="263121" y="466827"/>
                  </a:lnTo>
                  <a:lnTo>
                    <a:pt x="288584" y="466827"/>
                  </a:lnTo>
                  <a:lnTo>
                    <a:pt x="288584" y="449852"/>
                  </a:lnTo>
                  <a:lnTo>
                    <a:pt x="305560" y="432876"/>
                  </a:lnTo>
                  <a:lnTo>
                    <a:pt x="314047" y="441364"/>
                  </a:lnTo>
                  <a:lnTo>
                    <a:pt x="305560" y="449852"/>
                  </a:lnTo>
                  <a:lnTo>
                    <a:pt x="322535" y="500778"/>
                  </a:lnTo>
                  <a:lnTo>
                    <a:pt x="356486" y="551705"/>
                  </a:lnTo>
                  <a:lnTo>
                    <a:pt x="347998" y="560193"/>
                  </a:lnTo>
                  <a:lnTo>
                    <a:pt x="364974" y="560193"/>
                  </a:lnTo>
                  <a:lnTo>
                    <a:pt x="356486" y="619607"/>
                  </a:lnTo>
                  <a:lnTo>
                    <a:pt x="398925" y="679021"/>
                  </a:lnTo>
                  <a:lnTo>
                    <a:pt x="381950" y="721460"/>
                  </a:lnTo>
                  <a:lnTo>
                    <a:pt x="390437" y="729948"/>
                  </a:lnTo>
                  <a:lnTo>
                    <a:pt x="407413" y="729948"/>
                  </a:lnTo>
                  <a:lnTo>
                    <a:pt x="458339" y="679021"/>
                  </a:lnTo>
                  <a:lnTo>
                    <a:pt x="475315" y="636583"/>
                  </a:lnTo>
                  <a:lnTo>
                    <a:pt x="509266" y="602631"/>
                  </a:lnTo>
                  <a:lnTo>
                    <a:pt x="534729" y="636583"/>
                  </a:lnTo>
                  <a:lnTo>
                    <a:pt x="526242" y="645070"/>
                  </a:lnTo>
                  <a:lnTo>
                    <a:pt x="534729" y="636583"/>
                  </a:lnTo>
                  <a:lnTo>
                    <a:pt x="551705" y="653558"/>
                  </a:lnTo>
                  <a:lnTo>
                    <a:pt x="560193" y="645070"/>
                  </a:lnTo>
                  <a:lnTo>
                    <a:pt x="619607" y="662046"/>
                  </a:lnTo>
                  <a:lnTo>
                    <a:pt x="645070" y="645070"/>
                  </a:lnTo>
                  <a:lnTo>
                    <a:pt x="619607" y="585656"/>
                  </a:lnTo>
                  <a:lnTo>
                    <a:pt x="704485" y="577168"/>
                  </a:lnTo>
                  <a:lnTo>
                    <a:pt x="746923" y="526242"/>
                  </a:lnTo>
                  <a:lnTo>
                    <a:pt x="763899" y="52624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46FD736-3FF7-434A-8C5C-628E9B102237}"/>
                </a:ext>
              </a:extLst>
            </p:cNvPr>
            <p:cNvSpPr/>
            <p:nvPr/>
          </p:nvSpPr>
          <p:spPr>
            <a:xfrm>
              <a:off x="8596537" y="807000"/>
              <a:ext cx="1341067" cy="1476871"/>
            </a:xfrm>
            <a:custGeom>
              <a:avLst/>
              <a:gdLst>
                <a:gd name="connsiteX0" fmla="*/ 229170 w 1341067"/>
                <a:gd name="connsiteY0" fmla="*/ 1103410 h 1476871"/>
                <a:gd name="connsiteX1" fmla="*/ 254633 w 1341067"/>
                <a:gd name="connsiteY1" fmla="*/ 1086434 h 1476871"/>
                <a:gd name="connsiteX2" fmla="*/ 271609 w 1341067"/>
                <a:gd name="connsiteY2" fmla="*/ 1103410 h 1476871"/>
                <a:gd name="connsiteX3" fmla="*/ 271609 w 1341067"/>
                <a:gd name="connsiteY3" fmla="*/ 1154336 h 1476871"/>
                <a:gd name="connsiteX4" fmla="*/ 322535 w 1341067"/>
                <a:gd name="connsiteY4" fmla="*/ 1213751 h 1476871"/>
                <a:gd name="connsiteX5" fmla="*/ 356486 w 1341067"/>
                <a:gd name="connsiteY5" fmla="*/ 1196775 h 1476871"/>
                <a:gd name="connsiteX6" fmla="*/ 373462 w 1341067"/>
                <a:gd name="connsiteY6" fmla="*/ 1196775 h 1476871"/>
                <a:gd name="connsiteX7" fmla="*/ 373462 w 1341067"/>
                <a:gd name="connsiteY7" fmla="*/ 1213751 h 1476871"/>
                <a:gd name="connsiteX8" fmla="*/ 407413 w 1341067"/>
                <a:gd name="connsiteY8" fmla="*/ 1213751 h 1476871"/>
                <a:gd name="connsiteX9" fmla="*/ 424388 w 1341067"/>
                <a:gd name="connsiteY9" fmla="*/ 1196775 h 1476871"/>
                <a:gd name="connsiteX10" fmla="*/ 449852 w 1341067"/>
                <a:gd name="connsiteY10" fmla="*/ 1239214 h 1476871"/>
                <a:gd name="connsiteX11" fmla="*/ 492290 w 1341067"/>
                <a:gd name="connsiteY11" fmla="*/ 1247702 h 1476871"/>
                <a:gd name="connsiteX12" fmla="*/ 517754 w 1341067"/>
                <a:gd name="connsiteY12" fmla="*/ 1230726 h 1476871"/>
                <a:gd name="connsiteX13" fmla="*/ 560193 w 1341067"/>
                <a:gd name="connsiteY13" fmla="*/ 1247702 h 1476871"/>
                <a:gd name="connsiteX14" fmla="*/ 560193 w 1341067"/>
                <a:gd name="connsiteY14" fmla="*/ 1315604 h 1476871"/>
                <a:gd name="connsiteX15" fmla="*/ 611119 w 1341067"/>
                <a:gd name="connsiteY15" fmla="*/ 1324092 h 1476871"/>
                <a:gd name="connsiteX16" fmla="*/ 602631 w 1341067"/>
                <a:gd name="connsiteY16" fmla="*/ 1332579 h 1476871"/>
                <a:gd name="connsiteX17" fmla="*/ 636583 w 1341067"/>
                <a:gd name="connsiteY17" fmla="*/ 1391994 h 1476871"/>
                <a:gd name="connsiteX18" fmla="*/ 653558 w 1341067"/>
                <a:gd name="connsiteY18" fmla="*/ 1391994 h 1476871"/>
                <a:gd name="connsiteX19" fmla="*/ 695997 w 1341067"/>
                <a:gd name="connsiteY19" fmla="*/ 1332579 h 1476871"/>
                <a:gd name="connsiteX20" fmla="*/ 695997 w 1341067"/>
                <a:gd name="connsiteY20" fmla="*/ 1375018 h 1476871"/>
                <a:gd name="connsiteX21" fmla="*/ 729948 w 1341067"/>
                <a:gd name="connsiteY21" fmla="*/ 1417457 h 1476871"/>
                <a:gd name="connsiteX22" fmla="*/ 738436 w 1341067"/>
                <a:gd name="connsiteY22" fmla="*/ 1468384 h 1476871"/>
                <a:gd name="connsiteX23" fmla="*/ 755411 w 1341067"/>
                <a:gd name="connsiteY23" fmla="*/ 1468384 h 1476871"/>
                <a:gd name="connsiteX24" fmla="*/ 780875 w 1341067"/>
                <a:gd name="connsiteY24" fmla="*/ 1425945 h 1476871"/>
                <a:gd name="connsiteX25" fmla="*/ 789362 w 1341067"/>
                <a:gd name="connsiteY25" fmla="*/ 1434433 h 1476871"/>
                <a:gd name="connsiteX26" fmla="*/ 840289 w 1341067"/>
                <a:gd name="connsiteY26" fmla="*/ 1400482 h 1476871"/>
                <a:gd name="connsiteX27" fmla="*/ 848777 w 1341067"/>
                <a:gd name="connsiteY27" fmla="*/ 1425945 h 1476871"/>
                <a:gd name="connsiteX28" fmla="*/ 882728 w 1341067"/>
                <a:gd name="connsiteY28" fmla="*/ 1400482 h 1476871"/>
                <a:gd name="connsiteX29" fmla="*/ 882728 w 1341067"/>
                <a:gd name="connsiteY29" fmla="*/ 1434433 h 1476871"/>
                <a:gd name="connsiteX30" fmla="*/ 908191 w 1341067"/>
                <a:gd name="connsiteY30" fmla="*/ 1459896 h 1476871"/>
                <a:gd name="connsiteX31" fmla="*/ 933654 w 1341067"/>
                <a:gd name="connsiteY31" fmla="*/ 1476872 h 1476871"/>
                <a:gd name="connsiteX32" fmla="*/ 976093 w 1341067"/>
                <a:gd name="connsiteY32" fmla="*/ 1476872 h 1476871"/>
                <a:gd name="connsiteX33" fmla="*/ 976093 w 1341067"/>
                <a:gd name="connsiteY33" fmla="*/ 1400482 h 1476871"/>
                <a:gd name="connsiteX34" fmla="*/ 959118 w 1341067"/>
                <a:gd name="connsiteY34" fmla="*/ 1307116 h 1476871"/>
                <a:gd name="connsiteX35" fmla="*/ 942142 w 1341067"/>
                <a:gd name="connsiteY35" fmla="*/ 1290141 h 1476871"/>
                <a:gd name="connsiteX36" fmla="*/ 959118 w 1341067"/>
                <a:gd name="connsiteY36" fmla="*/ 1273165 h 1476871"/>
                <a:gd name="connsiteX37" fmla="*/ 993069 w 1341067"/>
                <a:gd name="connsiteY37" fmla="*/ 1273165 h 1476871"/>
                <a:gd name="connsiteX38" fmla="*/ 1010044 w 1341067"/>
                <a:gd name="connsiteY38" fmla="*/ 1239214 h 1476871"/>
                <a:gd name="connsiteX39" fmla="*/ 1027020 w 1341067"/>
                <a:gd name="connsiteY39" fmla="*/ 1239214 h 1476871"/>
                <a:gd name="connsiteX40" fmla="*/ 1027020 w 1341067"/>
                <a:gd name="connsiteY40" fmla="*/ 1222238 h 1476871"/>
                <a:gd name="connsiteX41" fmla="*/ 1145849 w 1341067"/>
                <a:gd name="connsiteY41" fmla="*/ 1264677 h 1476871"/>
                <a:gd name="connsiteX42" fmla="*/ 1154336 w 1341067"/>
                <a:gd name="connsiteY42" fmla="*/ 1205263 h 1476871"/>
                <a:gd name="connsiteX43" fmla="*/ 1188287 w 1341067"/>
                <a:gd name="connsiteY43" fmla="*/ 1171312 h 1476871"/>
                <a:gd name="connsiteX44" fmla="*/ 1213751 w 1341067"/>
                <a:gd name="connsiteY44" fmla="*/ 1120385 h 1476871"/>
                <a:gd name="connsiteX45" fmla="*/ 1205263 w 1341067"/>
                <a:gd name="connsiteY45" fmla="*/ 1111898 h 1476871"/>
                <a:gd name="connsiteX46" fmla="*/ 1230726 w 1341067"/>
                <a:gd name="connsiteY46" fmla="*/ 1086434 h 1476871"/>
                <a:gd name="connsiteX47" fmla="*/ 1222238 w 1341067"/>
                <a:gd name="connsiteY47" fmla="*/ 1060971 h 1476871"/>
                <a:gd name="connsiteX48" fmla="*/ 1239214 w 1341067"/>
                <a:gd name="connsiteY48" fmla="*/ 1035508 h 1476871"/>
                <a:gd name="connsiteX49" fmla="*/ 1256189 w 1341067"/>
                <a:gd name="connsiteY49" fmla="*/ 967605 h 1476871"/>
                <a:gd name="connsiteX50" fmla="*/ 1247702 w 1341067"/>
                <a:gd name="connsiteY50" fmla="*/ 959118 h 1476871"/>
                <a:gd name="connsiteX51" fmla="*/ 1307116 w 1341067"/>
                <a:gd name="connsiteY51" fmla="*/ 891216 h 1476871"/>
                <a:gd name="connsiteX52" fmla="*/ 1290141 w 1341067"/>
                <a:gd name="connsiteY52" fmla="*/ 848777 h 1476871"/>
                <a:gd name="connsiteX53" fmla="*/ 1298628 w 1341067"/>
                <a:gd name="connsiteY53" fmla="*/ 806338 h 1476871"/>
                <a:gd name="connsiteX54" fmla="*/ 1341067 w 1341067"/>
                <a:gd name="connsiteY54" fmla="*/ 789362 h 1476871"/>
                <a:gd name="connsiteX55" fmla="*/ 1256189 w 1341067"/>
                <a:gd name="connsiteY55" fmla="*/ 789362 h 1476871"/>
                <a:gd name="connsiteX56" fmla="*/ 1188287 w 1341067"/>
                <a:gd name="connsiteY56" fmla="*/ 831801 h 1476871"/>
                <a:gd name="connsiteX57" fmla="*/ 1154336 w 1341067"/>
                <a:gd name="connsiteY57" fmla="*/ 831801 h 1476871"/>
                <a:gd name="connsiteX58" fmla="*/ 1120385 w 1341067"/>
                <a:gd name="connsiteY58" fmla="*/ 857264 h 1476871"/>
                <a:gd name="connsiteX59" fmla="*/ 1111897 w 1341067"/>
                <a:gd name="connsiteY59" fmla="*/ 848777 h 1476871"/>
                <a:gd name="connsiteX60" fmla="*/ 1094922 w 1341067"/>
                <a:gd name="connsiteY60" fmla="*/ 891216 h 1476871"/>
                <a:gd name="connsiteX61" fmla="*/ 942142 w 1341067"/>
                <a:gd name="connsiteY61" fmla="*/ 891216 h 1476871"/>
                <a:gd name="connsiteX62" fmla="*/ 916679 w 1341067"/>
                <a:gd name="connsiteY62" fmla="*/ 840289 h 1476871"/>
                <a:gd name="connsiteX63" fmla="*/ 925167 w 1341067"/>
                <a:gd name="connsiteY63" fmla="*/ 772387 h 1476871"/>
                <a:gd name="connsiteX64" fmla="*/ 908191 w 1341067"/>
                <a:gd name="connsiteY64" fmla="*/ 780875 h 1476871"/>
                <a:gd name="connsiteX65" fmla="*/ 899703 w 1341067"/>
                <a:gd name="connsiteY65" fmla="*/ 755411 h 1476871"/>
                <a:gd name="connsiteX66" fmla="*/ 916679 w 1341067"/>
                <a:gd name="connsiteY66" fmla="*/ 721460 h 1476871"/>
                <a:gd name="connsiteX67" fmla="*/ 874240 w 1341067"/>
                <a:gd name="connsiteY67" fmla="*/ 721460 h 1476871"/>
                <a:gd name="connsiteX68" fmla="*/ 823313 w 1341067"/>
                <a:gd name="connsiteY68" fmla="*/ 670534 h 1476871"/>
                <a:gd name="connsiteX69" fmla="*/ 823313 w 1341067"/>
                <a:gd name="connsiteY69" fmla="*/ 653558 h 1476871"/>
                <a:gd name="connsiteX70" fmla="*/ 806338 w 1341067"/>
                <a:gd name="connsiteY70" fmla="*/ 653558 h 1476871"/>
                <a:gd name="connsiteX71" fmla="*/ 806338 w 1341067"/>
                <a:gd name="connsiteY71" fmla="*/ 636583 h 1476871"/>
                <a:gd name="connsiteX72" fmla="*/ 763899 w 1341067"/>
                <a:gd name="connsiteY72" fmla="*/ 645070 h 1476871"/>
                <a:gd name="connsiteX73" fmla="*/ 712972 w 1341067"/>
                <a:gd name="connsiteY73" fmla="*/ 611119 h 1476871"/>
                <a:gd name="connsiteX74" fmla="*/ 645070 w 1341067"/>
                <a:gd name="connsiteY74" fmla="*/ 619607 h 1476871"/>
                <a:gd name="connsiteX75" fmla="*/ 611119 w 1341067"/>
                <a:gd name="connsiteY75" fmla="*/ 577168 h 1476871"/>
                <a:gd name="connsiteX76" fmla="*/ 619607 w 1341067"/>
                <a:gd name="connsiteY76" fmla="*/ 517754 h 1476871"/>
                <a:gd name="connsiteX77" fmla="*/ 594144 w 1341067"/>
                <a:gd name="connsiteY77" fmla="*/ 500778 h 1476871"/>
                <a:gd name="connsiteX78" fmla="*/ 585656 w 1341067"/>
                <a:gd name="connsiteY78" fmla="*/ 432876 h 1476871"/>
                <a:gd name="connsiteX79" fmla="*/ 551705 w 1341067"/>
                <a:gd name="connsiteY79" fmla="*/ 390437 h 1476871"/>
                <a:gd name="connsiteX80" fmla="*/ 560193 w 1341067"/>
                <a:gd name="connsiteY80" fmla="*/ 356486 h 1476871"/>
                <a:gd name="connsiteX81" fmla="*/ 543217 w 1341067"/>
                <a:gd name="connsiteY81" fmla="*/ 356486 h 1476871"/>
                <a:gd name="connsiteX82" fmla="*/ 551705 w 1341067"/>
                <a:gd name="connsiteY82" fmla="*/ 347998 h 1476871"/>
                <a:gd name="connsiteX83" fmla="*/ 509266 w 1341067"/>
                <a:gd name="connsiteY83" fmla="*/ 254633 h 1476871"/>
                <a:gd name="connsiteX84" fmla="*/ 509266 w 1341067"/>
                <a:gd name="connsiteY84" fmla="*/ 203706 h 1476871"/>
                <a:gd name="connsiteX85" fmla="*/ 492290 w 1341067"/>
                <a:gd name="connsiteY85" fmla="*/ 195219 h 1476871"/>
                <a:gd name="connsiteX86" fmla="*/ 500778 w 1341067"/>
                <a:gd name="connsiteY86" fmla="*/ 186731 h 1476871"/>
                <a:gd name="connsiteX87" fmla="*/ 475315 w 1341067"/>
                <a:gd name="connsiteY87" fmla="*/ 152780 h 1476871"/>
                <a:gd name="connsiteX88" fmla="*/ 458339 w 1341067"/>
                <a:gd name="connsiteY88" fmla="*/ 152780 h 1476871"/>
                <a:gd name="connsiteX89" fmla="*/ 475315 w 1341067"/>
                <a:gd name="connsiteY89" fmla="*/ 127317 h 1476871"/>
                <a:gd name="connsiteX90" fmla="*/ 458339 w 1341067"/>
                <a:gd name="connsiteY90" fmla="*/ 127317 h 1476871"/>
                <a:gd name="connsiteX91" fmla="*/ 441364 w 1341067"/>
                <a:gd name="connsiteY91" fmla="*/ 101853 h 1476871"/>
                <a:gd name="connsiteX92" fmla="*/ 432876 w 1341067"/>
                <a:gd name="connsiteY92" fmla="*/ 110341 h 1476871"/>
                <a:gd name="connsiteX93" fmla="*/ 441364 w 1341067"/>
                <a:gd name="connsiteY93" fmla="*/ 93365 h 1476871"/>
                <a:gd name="connsiteX94" fmla="*/ 415901 w 1341067"/>
                <a:gd name="connsiteY94" fmla="*/ 67902 h 1476871"/>
                <a:gd name="connsiteX95" fmla="*/ 381950 w 1341067"/>
                <a:gd name="connsiteY95" fmla="*/ 50927 h 1476871"/>
                <a:gd name="connsiteX96" fmla="*/ 356486 w 1341067"/>
                <a:gd name="connsiteY96" fmla="*/ 67902 h 1476871"/>
                <a:gd name="connsiteX97" fmla="*/ 314047 w 1341067"/>
                <a:gd name="connsiteY97" fmla="*/ 50927 h 1476871"/>
                <a:gd name="connsiteX98" fmla="*/ 297072 w 1341067"/>
                <a:gd name="connsiteY98" fmla="*/ 25463 h 1476871"/>
                <a:gd name="connsiteX99" fmla="*/ 280096 w 1341067"/>
                <a:gd name="connsiteY99" fmla="*/ 33951 h 1476871"/>
                <a:gd name="connsiteX100" fmla="*/ 229170 w 1341067"/>
                <a:gd name="connsiteY100" fmla="*/ 0 h 1476871"/>
                <a:gd name="connsiteX101" fmla="*/ 152780 w 1341067"/>
                <a:gd name="connsiteY101" fmla="*/ 16976 h 1476871"/>
                <a:gd name="connsiteX102" fmla="*/ 93365 w 1341067"/>
                <a:gd name="connsiteY102" fmla="*/ 8488 h 1476871"/>
                <a:gd name="connsiteX103" fmla="*/ 33951 w 1341067"/>
                <a:gd name="connsiteY103" fmla="*/ 33951 h 1476871"/>
                <a:gd name="connsiteX104" fmla="*/ 59414 w 1341067"/>
                <a:gd name="connsiteY104" fmla="*/ 76390 h 1476871"/>
                <a:gd name="connsiteX105" fmla="*/ 0 w 1341067"/>
                <a:gd name="connsiteY105" fmla="*/ 152780 h 1476871"/>
                <a:gd name="connsiteX106" fmla="*/ 59414 w 1341067"/>
                <a:gd name="connsiteY106" fmla="*/ 203706 h 1476871"/>
                <a:gd name="connsiteX107" fmla="*/ 93365 w 1341067"/>
                <a:gd name="connsiteY107" fmla="*/ 169755 h 1476871"/>
                <a:gd name="connsiteX108" fmla="*/ 152780 w 1341067"/>
                <a:gd name="connsiteY108" fmla="*/ 203706 h 1476871"/>
                <a:gd name="connsiteX109" fmla="*/ 135804 w 1341067"/>
                <a:gd name="connsiteY109" fmla="*/ 237657 h 1476871"/>
                <a:gd name="connsiteX110" fmla="*/ 161268 w 1341067"/>
                <a:gd name="connsiteY110" fmla="*/ 339511 h 1476871"/>
                <a:gd name="connsiteX111" fmla="*/ 203706 w 1341067"/>
                <a:gd name="connsiteY111" fmla="*/ 364974 h 1476871"/>
                <a:gd name="connsiteX112" fmla="*/ 246145 w 1341067"/>
                <a:gd name="connsiteY112" fmla="*/ 339511 h 1476871"/>
                <a:gd name="connsiteX113" fmla="*/ 263121 w 1341067"/>
                <a:gd name="connsiteY113" fmla="*/ 356486 h 1476871"/>
                <a:gd name="connsiteX114" fmla="*/ 314047 w 1341067"/>
                <a:gd name="connsiteY114" fmla="*/ 356486 h 1476871"/>
                <a:gd name="connsiteX115" fmla="*/ 314047 w 1341067"/>
                <a:gd name="connsiteY115" fmla="*/ 339511 h 1476871"/>
                <a:gd name="connsiteX116" fmla="*/ 331023 w 1341067"/>
                <a:gd name="connsiteY116" fmla="*/ 347998 h 1476871"/>
                <a:gd name="connsiteX117" fmla="*/ 364974 w 1341067"/>
                <a:gd name="connsiteY117" fmla="*/ 331023 h 1476871"/>
                <a:gd name="connsiteX118" fmla="*/ 356486 w 1341067"/>
                <a:gd name="connsiteY118" fmla="*/ 322535 h 1476871"/>
                <a:gd name="connsiteX119" fmla="*/ 373462 w 1341067"/>
                <a:gd name="connsiteY119" fmla="*/ 322535 h 1476871"/>
                <a:gd name="connsiteX120" fmla="*/ 381950 w 1341067"/>
                <a:gd name="connsiteY120" fmla="*/ 297072 h 1476871"/>
                <a:gd name="connsiteX121" fmla="*/ 424388 w 1341067"/>
                <a:gd name="connsiteY121" fmla="*/ 331023 h 1476871"/>
                <a:gd name="connsiteX122" fmla="*/ 449852 w 1341067"/>
                <a:gd name="connsiteY122" fmla="*/ 381950 h 1476871"/>
                <a:gd name="connsiteX123" fmla="*/ 466827 w 1341067"/>
                <a:gd name="connsiteY123" fmla="*/ 381950 h 1476871"/>
                <a:gd name="connsiteX124" fmla="*/ 466827 w 1341067"/>
                <a:gd name="connsiteY124" fmla="*/ 415901 h 1476871"/>
                <a:gd name="connsiteX125" fmla="*/ 441364 w 1341067"/>
                <a:gd name="connsiteY125" fmla="*/ 441364 h 1476871"/>
                <a:gd name="connsiteX126" fmla="*/ 449852 w 1341067"/>
                <a:gd name="connsiteY126" fmla="*/ 466827 h 1476871"/>
                <a:gd name="connsiteX127" fmla="*/ 390437 w 1341067"/>
                <a:gd name="connsiteY127" fmla="*/ 543217 h 1476871"/>
                <a:gd name="connsiteX128" fmla="*/ 390437 w 1341067"/>
                <a:gd name="connsiteY128" fmla="*/ 670534 h 1476871"/>
                <a:gd name="connsiteX129" fmla="*/ 347998 w 1341067"/>
                <a:gd name="connsiteY129" fmla="*/ 679021 h 1476871"/>
                <a:gd name="connsiteX130" fmla="*/ 322535 w 1341067"/>
                <a:gd name="connsiteY130" fmla="*/ 763899 h 1476871"/>
                <a:gd name="connsiteX131" fmla="*/ 322535 w 1341067"/>
                <a:gd name="connsiteY131" fmla="*/ 831801 h 1476871"/>
                <a:gd name="connsiteX132" fmla="*/ 297072 w 1341067"/>
                <a:gd name="connsiteY132" fmla="*/ 797850 h 1476871"/>
                <a:gd name="connsiteX133" fmla="*/ 305560 w 1341067"/>
                <a:gd name="connsiteY133" fmla="*/ 789362 h 1476871"/>
                <a:gd name="connsiteX134" fmla="*/ 280096 w 1341067"/>
                <a:gd name="connsiteY134" fmla="*/ 780875 h 1476871"/>
                <a:gd name="connsiteX135" fmla="*/ 186731 w 1341067"/>
                <a:gd name="connsiteY135" fmla="*/ 882728 h 1476871"/>
                <a:gd name="connsiteX136" fmla="*/ 135804 w 1341067"/>
                <a:gd name="connsiteY136" fmla="*/ 908191 h 1476871"/>
                <a:gd name="connsiteX137" fmla="*/ 118829 w 1341067"/>
                <a:gd name="connsiteY137" fmla="*/ 942142 h 1476871"/>
                <a:gd name="connsiteX138" fmla="*/ 152780 w 1341067"/>
                <a:gd name="connsiteY138" fmla="*/ 984581 h 1476871"/>
                <a:gd name="connsiteX139" fmla="*/ 161268 w 1341067"/>
                <a:gd name="connsiteY139" fmla="*/ 976093 h 1476871"/>
                <a:gd name="connsiteX140" fmla="*/ 152780 w 1341067"/>
                <a:gd name="connsiteY140" fmla="*/ 993069 h 1476871"/>
                <a:gd name="connsiteX141" fmla="*/ 169755 w 1341067"/>
                <a:gd name="connsiteY141" fmla="*/ 1027020 h 1476871"/>
                <a:gd name="connsiteX142" fmla="*/ 186731 w 1341067"/>
                <a:gd name="connsiteY142" fmla="*/ 1027020 h 1476871"/>
                <a:gd name="connsiteX143" fmla="*/ 212194 w 1341067"/>
                <a:gd name="connsiteY143" fmla="*/ 1001557 h 1476871"/>
                <a:gd name="connsiteX144" fmla="*/ 203706 w 1341067"/>
                <a:gd name="connsiteY144" fmla="*/ 993069 h 1476871"/>
                <a:gd name="connsiteX145" fmla="*/ 220682 w 1341067"/>
                <a:gd name="connsiteY145" fmla="*/ 993069 h 1476871"/>
                <a:gd name="connsiteX146" fmla="*/ 229170 w 1341067"/>
                <a:gd name="connsiteY146" fmla="*/ 1018532 h 1476871"/>
                <a:gd name="connsiteX147" fmla="*/ 229170 w 1341067"/>
                <a:gd name="connsiteY147" fmla="*/ 1001557 h 1476871"/>
                <a:gd name="connsiteX148" fmla="*/ 237657 w 1341067"/>
                <a:gd name="connsiteY148" fmla="*/ 1010044 h 1476871"/>
                <a:gd name="connsiteX149" fmla="*/ 229170 w 1341067"/>
                <a:gd name="connsiteY149" fmla="*/ 1035508 h 1476871"/>
                <a:gd name="connsiteX150" fmla="*/ 178243 w 1341067"/>
                <a:gd name="connsiteY150" fmla="*/ 1052483 h 1476871"/>
                <a:gd name="connsiteX151" fmla="*/ 186731 w 1341067"/>
                <a:gd name="connsiteY151" fmla="*/ 1086434 h 1476871"/>
                <a:gd name="connsiteX152" fmla="*/ 229170 w 1341067"/>
                <a:gd name="connsiteY152" fmla="*/ 1103410 h 147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1341067" h="1476871">
                  <a:moveTo>
                    <a:pt x="229170" y="1103410"/>
                  </a:moveTo>
                  <a:lnTo>
                    <a:pt x="254633" y="1086434"/>
                  </a:lnTo>
                  <a:lnTo>
                    <a:pt x="271609" y="1103410"/>
                  </a:lnTo>
                  <a:lnTo>
                    <a:pt x="271609" y="1154336"/>
                  </a:lnTo>
                  <a:lnTo>
                    <a:pt x="322535" y="1213751"/>
                  </a:lnTo>
                  <a:lnTo>
                    <a:pt x="356486" y="1196775"/>
                  </a:lnTo>
                  <a:lnTo>
                    <a:pt x="373462" y="1196775"/>
                  </a:lnTo>
                  <a:lnTo>
                    <a:pt x="373462" y="1213751"/>
                  </a:lnTo>
                  <a:lnTo>
                    <a:pt x="407413" y="1213751"/>
                  </a:lnTo>
                  <a:lnTo>
                    <a:pt x="424388" y="1196775"/>
                  </a:lnTo>
                  <a:lnTo>
                    <a:pt x="449852" y="1239214"/>
                  </a:lnTo>
                  <a:lnTo>
                    <a:pt x="492290" y="1247702"/>
                  </a:lnTo>
                  <a:lnTo>
                    <a:pt x="517754" y="1230726"/>
                  </a:lnTo>
                  <a:lnTo>
                    <a:pt x="560193" y="1247702"/>
                  </a:lnTo>
                  <a:lnTo>
                    <a:pt x="560193" y="1315604"/>
                  </a:lnTo>
                  <a:lnTo>
                    <a:pt x="611119" y="1324092"/>
                  </a:lnTo>
                  <a:lnTo>
                    <a:pt x="602631" y="1332579"/>
                  </a:lnTo>
                  <a:lnTo>
                    <a:pt x="636583" y="1391994"/>
                  </a:lnTo>
                  <a:lnTo>
                    <a:pt x="653558" y="1391994"/>
                  </a:lnTo>
                  <a:lnTo>
                    <a:pt x="695997" y="1332579"/>
                  </a:lnTo>
                  <a:lnTo>
                    <a:pt x="695997" y="1375018"/>
                  </a:lnTo>
                  <a:lnTo>
                    <a:pt x="729948" y="1417457"/>
                  </a:lnTo>
                  <a:lnTo>
                    <a:pt x="738436" y="1468384"/>
                  </a:lnTo>
                  <a:lnTo>
                    <a:pt x="755411" y="1468384"/>
                  </a:lnTo>
                  <a:lnTo>
                    <a:pt x="780875" y="1425945"/>
                  </a:lnTo>
                  <a:lnTo>
                    <a:pt x="789362" y="1434433"/>
                  </a:lnTo>
                  <a:lnTo>
                    <a:pt x="840289" y="1400482"/>
                  </a:lnTo>
                  <a:lnTo>
                    <a:pt x="848777" y="1425945"/>
                  </a:lnTo>
                  <a:lnTo>
                    <a:pt x="882728" y="1400482"/>
                  </a:lnTo>
                  <a:lnTo>
                    <a:pt x="882728" y="1434433"/>
                  </a:lnTo>
                  <a:lnTo>
                    <a:pt x="908191" y="1459896"/>
                  </a:lnTo>
                  <a:lnTo>
                    <a:pt x="933654" y="1476872"/>
                  </a:lnTo>
                  <a:lnTo>
                    <a:pt x="976093" y="1476872"/>
                  </a:lnTo>
                  <a:lnTo>
                    <a:pt x="976093" y="1400482"/>
                  </a:lnTo>
                  <a:lnTo>
                    <a:pt x="959118" y="1307116"/>
                  </a:lnTo>
                  <a:lnTo>
                    <a:pt x="942142" y="1290141"/>
                  </a:lnTo>
                  <a:lnTo>
                    <a:pt x="959118" y="1273165"/>
                  </a:lnTo>
                  <a:lnTo>
                    <a:pt x="993069" y="1273165"/>
                  </a:lnTo>
                  <a:lnTo>
                    <a:pt x="1010044" y="1239214"/>
                  </a:lnTo>
                  <a:lnTo>
                    <a:pt x="1027020" y="1239214"/>
                  </a:lnTo>
                  <a:lnTo>
                    <a:pt x="1027020" y="1222238"/>
                  </a:lnTo>
                  <a:lnTo>
                    <a:pt x="1145849" y="1264677"/>
                  </a:lnTo>
                  <a:lnTo>
                    <a:pt x="1154336" y="1205263"/>
                  </a:lnTo>
                  <a:lnTo>
                    <a:pt x="1188287" y="1171312"/>
                  </a:lnTo>
                  <a:lnTo>
                    <a:pt x="1213751" y="1120385"/>
                  </a:lnTo>
                  <a:lnTo>
                    <a:pt x="1205263" y="1111898"/>
                  </a:lnTo>
                  <a:lnTo>
                    <a:pt x="1230726" y="1086434"/>
                  </a:lnTo>
                  <a:lnTo>
                    <a:pt x="1222238" y="1060971"/>
                  </a:lnTo>
                  <a:lnTo>
                    <a:pt x="1239214" y="1035508"/>
                  </a:lnTo>
                  <a:lnTo>
                    <a:pt x="1256189" y="967605"/>
                  </a:lnTo>
                  <a:lnTo>
                    <a:pt x="1247702" y="959118"/>
                  </a:lnTo>
                  <a:lnTo>
                    <a:pt x="1307116" y="891216"/>
                  </a:lnTo>
                  <a:lnTo>
                    <a:pt x="1290141" y="848777"/>
                  </a:lnTo>
                  <a:lnTo>
                    <a:pt x="1298628" y="806338"/>
                  </a:lnTo>
                  <a:lnTo>
                    <a:pt x="1341067" y="789362"/>
                  </a:lnTo>
                  <a:lnTo>
                    <a:pt x="1256189" y="789362"/>
                  </a:lnTo>
                  <a:lnTo>
                    <a:pt x="1188287" y="831801"/>
                  </a:lnTo>
                  <a:lnTo>
                    <a:pt x="1154336" y="831801"/>
                  </a:lnTo>
                  <a:lnTo>
                    <a:pt x="1120385" y="857264"/>
                  </a:lnTo>
                  <a:lnTo>
                    <a:pt x="1111897" y="848777"/>
                  </a:lnTo>
                  <a:lnTo>
                    <a:pt x="1094922" y="891216"/>
                  </a:lnTo>
                  <a:lnTo>
                    <a:pt x="942142" y="891216"/>
                  </a:lnTo>
                  <a:lnTo>
                    <a:pt x="916679" y="840289"/>
                  </a:lnTo>
                  <a:lnTo>
                    <a:pt x="925167" y="772387"/>
                  </a:lnTo>
                  <a:lnTo>
                    <a:pt x="908191" y="780875"/>
                  </a:lnTo>
                  <a:lnTo>
                    <a:pt x="899703" y="755411"/>
                  </a:lnTo>
                  <a:lnTo>
                    <a:pt x="916679" y="721460"/>
                  </a:lnTo>
                  <a:lnTo>
                    <a:pt x="874240" y="721460"/>
                  </a:lnTo>
                  <a:lnTo>
                    <a:pt x="823313" y="670534"/>
                  </a:lnTo>
                  <a:lnTo>
                    <a:pt x="823313" y="653558"/>
                  </a:lnTo>
                  <a:lnTo>
                    <a:pt x="806338" y="653558"/>
                  </a:lnTo>
                  <a:lnTo>
                    <a:pt x="806338" y="636583"/>
                  </a:lnTo>
                  <a:lnTo>
                    <a:pt x="763899" y="645070"/>
                  </a:lnTo>
                  <a:lnTo>
                    <a:pt x="712972" y="611119"/>
                  </a:lnTo>
                  <a:lnTo>
                    <a:pt x="645070" y="619607"/>
                  </a:lnTo>
                  <a:lnTo>
                    <a:pt x="611119" y="577168"/>
                  </a:lnTo>
                  <a:lnTo>
                    <a:pt x="619607" y="517754"/>
                  </a:lnTo>
                  <a:lnTo>
                    <a:pt x="594144" y="500778"/>
                  </a:lnTo>
                  <a:lnTo>
                    <a:pt x="585656" y="432876"/>
                  </a:lnTo>
                  <a:lnTo>
                    <a:pt x="551705" y="390437"/>
                  </a:lnTo>
                  <a:lnTo>
                    <a:pt x="560193" y="356486"/>
                  </a:lnTo>
                  <a:lnTo>
                    <a:pt x="543217" y="356486"/>
                  </a:lnTo>
                  <a:lnTo>
                    <a:pt x="551705" y="347998"/>
                  </a:lnTo>
                  <a:lnTo>
                    <a:pt x="509266" y="254633"/>
                  </a:lnTo>
                  <a:lnTo>
                    <a:pt x="509266" y="203706"/>
                  </a:lnTo>
                  <a:lnTo>
                    <a:pt x="492290" y="195219"/>
                  </a:lnTo>
                  <a:lnTo>
                    <a:pt x="500778" y="186731"/>
                  </a:lnTo>
                  <a:lnTo>
                    <a:pt x="475315" y="152780"/>
                  </a:lnTo>
                  <a:lnTo>
                    <a:pt x="458339" y="152780"/>
                  </a:lnTo>
                  <a:lnTo>
                    <a:pt x="475315" y="127317"/>
                  </a:lnTo>
                  <a:lnTo>
                    <a:pt x="458339" y="127317"/>
                  </a:lnTo>
                  <a:lnTo>
                    <a:pt x="441364" y="101853"/>
                  </a:lnTo>
                  <a:lnTo>
                    <a:pt x="432876" y="110341"/>
                  </a:lnTo>
                  <a:lnTo>
                    <a:pt x="441364" y="93365"/>
                  </a:lnTo>
                  <a:lnTo>
                    <a:pt x="415901" y="67902"/>
                  </a:lnTo>
                  <a:lnTo>
                    <a:pt x="381950" y="50927"/>
                  </a:lnTo>
                  <a:lnTo>
                    <a:pt x="356486" y="67902"/>
                  </a:lnTo>
                  <a:lnTo>
                    <a:pt x="314047" y="50927"/>
                  </a:lnTo>
                  <a:lnTo>
                    <a:pt x="297072" y="25463"/>
                  </a:lnTo>
                  <a:lnTo>
                    <a:pt x="280096" y="33951"/>
                  </a:lnTo>
                  <a:lnTo>
                    <a:pt x="229170" y="0"/>
                  </a:lnTo>
                  <a:lnTo>
                    <a:pt x="152780" y="16976"/>
                  </a:lnTo>
                  <a:lnTo>
                    <a:pt x="93365" y="8488"/>
                  </a:lnTo>
                  <a:lnTo>
                    <a:pt x="33951" y="33951"/>
                  </a:lnTo>
                  <a:lnTo>
                    <a:pt x="59414" y="76390"/>
                  </a:lnTo>
                  <a:lnTo>
                    <a:pt x="0" y="152780"/>
                  </a:lnTo>
                  <a:lnTo>
                    <a:pt x="59414" y="203706"/>
                  </a:lnTo>
                  <a:lnTo>
                    <a:pt x="93365" y="169755"/>
                  </a:lnTo>
                  <a:lnTo>
                    <a:pt x="152780" y="203706"/>
                  </a:lnTo>
                  <a:lnTo>
                    <a:pt x="135804" y="237657"/>
                  </a:lnTo>
                  <a:lnTo>
                    <a:pt x="161268" y="339511"/>
                  </a:lnTo>
                  <a:lnTo>
                    <a:pt x="203706" y="364974"/>
                  </a:lnTo>
                  <a:lnTo>
                    <a:pt x="246145" y="339511"/>
                  </a:lnTo>
                  <a:lnTo>
                    <a:pt x="263121" y="356486"/>
                  </a:lnTo>
                  <a:lnTo>
                    <a:pt x="314047" y="356486"/>
                  </a:lnTo>
                  <a:lnTo>
                    <a:pt x="314047" y="339511"/>
                  </a:lnTo>
                  <a:lnTo>
                    <a:pt x="331023" y="347998"/>
                  </a:lnTo>
                  <a:lnTo>
                    <a:pt x="364974" y="331023"/>
                  </a:lnTo>
                  <a:lnTo>
                    <a:pt x="356486" y="322535"/>
                  </a:lnTo>
                  <a:lnTo>
                    <a:pt x="373462" y="322535"/>
                  </a:lnTo>
                  <a:lnTo>
                    <a:pt x="381950" y="297072"/>
                  </a:lnTo>
                  <a:lnTo>
                    <a:pt x="424388" y="331023"/>
                  </a:lnTo>
                  <a:lnTo>
                    <a:pt x="449852" y="381950"/>
                  </a:lnTo>
                  <a:lnTo>
                    <a:pt x="466827" y="381950"/>
                  </a:lnTo>
                  <a:lnTo>
                    <a:pt x="466827" y="415901"/>
                  </a:lnTo>
                  <a:lnTo>
                    <a:pt x="441364" y="441364"/>
                  </a:lnTo>
                  <a:lnTo>
                    <a:pt x="449852" y="466827"/>
                  </a:lnTo>
                  <a:lnTo>
                    <a:pt x="390437" y="543217"/>
                  </a:lnTo>
                  <a:lnTo>
                    <a:pt x="390437" y="670534"/>
                  </a:lnTo>
                  <a:lnTo>
                    <a:pt x="347998" y="679021"/>
                  </a:lnTo>
                  <a:lnTo>
                    <a:pt x="322535" y="763899"/>
                  </a:lnTo>
                  <a:lnTo>
                    <a:pt x="322535" y="831801"/>
                  </a:lnTo>
                  <a:lnTo>
                    <a:pt x="297072" y="797850"/>
                  </a:lnTo>
                  <a:lnTo>
                    <a:pt x="305560" y="789362"/>
                  </a:lnTo>
                  <a:lnTo>
                    <a:pt x="280096" y="780875"/>
                  </a:lnTo>
                  <a:lnTo>
                    <a:pt x="186731" y="882728"/>
                  </a:lnTo>
                  <a:lnTo>
                    <a:pt x="135804" y="908191"/>
                  </a:lnTo>
                  <a:lnTo>
                    <a:pt x="118829" y="942142"/>
                  </a:lnTo>
                  <a:lnTo>
                    <a:pt x="152780" y="984581"/>
                  </a:lnTo>
                  <a:lnTo>
                    <a:pt x="161268" y="976093"/>
                  </a:lnTo>
                  <a:lnTo>
                    <a:pt x="152780" y="993069"/>
                  </a:lnTo>
                  <a:lnTo>
                    <a:pt x="169755" y="1027020"/>
                  </a:lnTo>
                  <a:lnTo>
                    <a:pt x="186731" y="1027020"/>
                  </a:lnTo>
                  <a:lnTo>
                    <a:pt x="212194" y="1001557"/>
                  </a:lnTo>
                  <a:lnTo>
                    <a:pt x="203706" y="993069"/>
                  </a:lnTo>
                  <a:lnTo>
                    <a:pt x="220682" y="993069"/>
                  </a:lnTo>
                  <a:lnTo>
                    <a:pt x="229170" y="1018532"/>
                  </a:lnTo>
                  <a:lnTo>
                    <a:pt x="229170" y="1001557"/>
                  </a:lnTo>
                  <a:lnTo>
                    <a:pt x="237657" y="1010044"/>
                  </a:lnTo>
                  <a:lnTo>
                    <a:pt x="229170" y="1035508"/>
                  </a:lnTo>
                  <a:lnTo>
                    <a:pt x="178243" y="1052483"/>
                  </a:lnTo>
                  <a:lnTo>
                    <a:pt x="186731" y="1086434"/>
                  </a:lnTo>
                  <a:lnTo>
                    <a:pt x="229170" y="110341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7863B9A-4CE6-42E1-A051-CE8AA4CA7CD2}"/>
                </a:ext>
              </a:extLst>
            </p:cNvPr>
            <p:cNvSpPr/>
            <p:nvPr/>
          </p:nvSpPr>
          <p:spPr>
            <a:xfrm>
              <a:off x="8562586" y="3701329"/>
              <a:ext cx="118828" cy="135804"/>
            </a:xfrm>
            <a:custGeom>
              <a:avLst/>
              <a:gdLst>
                <a:gd name="connsiteX0" fmla="*/ 8488 w 118828"/>
                <a:gd name="connsiteY0" fmla="*/ 93365 h 135804"/>
                <a:gd name="connsiteX1" fmla="*/ 16976 w 118828"/>
                <a:gd name="connsiteY1" fmla="*/ 118829 h 135804"/>
                <a:gd name="connsiteX2" fmla="*/ 50927 w 118828"/>
                <a:gd name="connsiteY2" fmla="*/ 135804 h 135804"/>
                <a:gd name="connsiteX3" fmla="*/ 101853 w 118828"/>
                <a:gd name="connsiteY3" fmla="*/ 118829 h 135804"/>
                <a:gd name="connsiteX4" fmla="*/ 110341 w 118828"/>
                <a:gd name="connsiteY4" fmla="*/ 101853 h 135804"/>
                <a:gd name="connsiteX5" fmla="*/ 50927 w 118828"/>
                <a:gd name="connsiteY5" fmla="*/ 42439 h 135804"/>
                <a:gd name="connsiteX6" fmla="*/ 25463 w 118828"/>
                <a:gd name="connsiteY6" fmla="*/ 50927 h 135804"/>
                <a:gd name="connsiteX7" fmla="*/ 25463 w 118828"/>
                <a:gd name="connsiteY7" fmla="*/ 84878 h 135804"/>
                <a:gd name="connsiteX8" fmla="*/ 0 w 118828"/>
                <a:gd name="connsiteY8" fmla="*/ 84878 h 135804"/>
                <a:gd name="connsiteX9" fmla="*/ 110341 w 118828"/>
                <a:gd name="connsiteY9" fmla="*/ 25463 h 135804"/>
                <a:gd name="connsiteX10" fmla="*/ 59414 w 118828"/>
                <a:gd name="connsiteY10" fmla="*/ 16976 h 135804"/>
                <a:gd name="connsiteX11" fmla="*/ 42439 w 118828"/>
                <a:gd name="connsiteY11" fmla="*/ 0 h 135804"/>
                <a:gd name="connsiteX12" fmla="*/ 25463 w 118828"/>
                <a:gd name="connsiteY12" fmla="*/ 16976 h 135804"/>
                <a:gd name="connsiteX13" fmla="*/ 93365 w 118828"/>
                <a:gd name="connsiteY13" fmla="*/ 50927 h 135804"/>
                <a:gd name="connsiteX14" fmla="*/ 110341 w 118828"/>
                <a:gd name="connsiteY14" fmla="*/ 42439 h 135804"/>
                <a:gd name="connsiteX15" fmla="*/ 93365 w 118828"/>
                <a:gd name="connsiteY15" fmla="*/ 59414 h 135804"/>
                <a:gd name="connsiteX16" fmla="*/ 67902 w 118828"/>
                <a:gd name="connsiteY16" fmla="*/ 50927 h 135804"/>
                <a:gd name="connsiteX17" fmla="*/ 93365 w 118828"/>
                <a:gd name="connsiteY17" fmla="*/ 67902 h 135804"/>
                <a:gd name="connsiteX18" fmla="*/ 93365 w 118828"/>
                <a:gd name="connsiteY18" fmla="*/ 59414 h 135804"/>
                <a:gd name="connsiteX19" fmla="*/ 118829 w 118828"/>
                <a:gd name="connsiteY19" fmla="*/ 67902 h 135804"/>
                <a:gd name="connsiteX20" fmla="*/ 93365 w 118828"/>
                <a:gd name="connsiteY20" fmla="*/ 59414 h 135804"/>
                <a:gd name="connsiteX21" fmla="*/ 76390 w 118828"/>
                <a:gd name="connsiteY21" fmla="*/ 50927 h 135804"/>
                <a:gd name="connsiteX22" fmla="*/ 67902 w 118828"/>
                <a:gd name="connsiteY22" fmla="*/ 42439 h 135804"/>
                <a:gd name="connsiteX23" fmla="*/ 101853 w 118828"/>
                <a:gd name="connsiteY23" fmla="*/ 76390 h 135804"/>
                <a:gd name="connsiteX24" fmla="*/ 110341 w 118828"/>
                <a:gd name="connsiteY24" fmla="*/ 76390 h 135804"/>
                <a:gd name="connsiteX25" fmla="*/ 101853 w 118828"/>
                <a:gd name="connsiteY25" fmla="*/ 76390 h 135804"/>
                <a:gd name="connsiteX26" fmla="*/ 101853 w 118828"/>
                <a:gd name="connsiteY26" fmla="*/ 76390 h 13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828" h="135804">
                  <a:moveTo>
                    <a:pt x="8488" y="93365"/>
                  </a:moveTo>
                  <a:lnTo>
                    <a:pt x="16976" y="118829"/>
                  </a:lnTo>
                  <a:lnTo>
                    <a:pt x="50927" y="135804"/>
                  </a:lnTo>
                  <a:lnTo>
                    <a:pt x="101853" y="118829"/>
                  </a:lnTo>
                  <a:lnTo>
                    <a:pt x="110341" y="101853"/>
                  </a:lnTo>
                  <a:lnTo>
                    <a:pt x="50927" y="42439"/>
                  </a:lnTo>
                  <a:lnTo>
                    <a:pt x="25463" y="50927"/>
                  </a:lnTo>
                  <a:lnTo>
                    <a:pt x="25463" y="84878"/>
                  </a:lnTo>
                  <a:lnTo>
                    <a:pt x="0" y="84878"/>
                  </a:lnTo>
                  <a:close/>
                  <a:moveTo>
                    <a:pt x="110341" y="25463"/>
                  </a:moveTo>
                  <a:lnTo>
                    <a:pt x="59414" y="16976"/>
                  </a:lnTo>
                  <a:lnTo>
                    <a:pt x="42439" y="0"/>
                  </a:lnTo>
                  <a:lnTo>
                    <a:pt x="25463" y="16976"/>
                  </a:lnTo>
                  <a:lnTo>
                    <a:pt x="93365" y="50927"/>
                  </a:lnTo>
                  <a:lnTo>
                    <a:pt x="110341" y="42439"/>
                  </a:lnTo>
                  <a:close/>
                  <a:moveTo>
                    <a:pt x="93365" y="59414"/>
                  </a:moveTo>
                  <a:lnTo>
                    <a:pt x="67902" y="50927"/>
                  </a:lnTo>
                  <a:lnTo>
                    <a:pt x="93365" y="67902"/>
                  </a:lnTo>
                  <a:close/>
                  <a:moveTo>
                    <a:pt x="93365" y="59414"/>
                  </a:moveTo>
                  <a:lnTo>
                    <a:pt x="118829" y="67902"/>
                  </a:lnTo>
                  <a:lnTo>
                    <a:pt x="93365" y="59414"/>
                  </a:lnTo>
                  <a:close/>
                  <a:moveTo>
                    <a:pt x="76390" y="50927"/>
                  </a:moveTo>
                  <a:lnTo>
                    <a:pt x="67902" y="42439"/>
                  </a:lnTo>
                  <a:close/>
                  <a:moveTo>
                    <a:pt x="101853" y="76390"/>
                  </a:moveTo>
                  <a:lnTo>
                    <a:pt x="110341" y="76390"/>
                  </a:lnTo>
                  <a:close/>
                  <a:moveTo>
                    <a:pt x="101853" y="76390"/>
                  </a:moveTo>
                  <a:lnTo>
                    <a:pt x="101853" y="7639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E7564E8-96B0-4A57-94D1-1C0DBF14402B}"/>
                </a:ext>
              </a:extLst>
            </p:cNvPr>
            <p:cNvSpPr/>
            <p:nvPr/>
          </p:nvSpPr>
          <p:spPr>
            <a:xfrm>
              <a:off x="8129710" y="3327867"/>
              <a:ext cx="543217" cy="500778"/>
            </a:xfrm>
            <a:custGeom>
              <a:avLst/>
              <a:gdLst>
                <a:gd name="connsiteX0" fmla="*/ 93365 w 543217"/>
                <a:gd name="connsiteY0" fmla="*/ 59414 h 500778"/>
                <a:gd name="connsiteX1" fmla="*/ 76390 w 543217"/>
                <a:gd name="connsiteY1" fmla="*/ 76390 h 500778"/>
                <a:gd name="connsiteX2" fmla="*/ 50927 w 543217"/>
                <a:gd name="connsiteY2" fmla="*/ 16976 h 500778"/>
                <a:gd name="connsiteX3" fmla="*/ 0 w 543217"/>
                <a:gd name="connsiteY3" fmla="*/ 25463 h 500778"/>
                <a:gd name="connsiteX4" fmla="*/ 0 w 543217"/>
                <a:gd name="connsiteY4" fmla="*/ 42439 h 500778"/>
                <a:gd name="connsiteX5" fmla="*/ 42439 w 543217"/>
                <a:gd name="connsiteY5" fmla="*/ 84878 h 500778"/>
                <a:gd name="connsiteX6" fmla="*/ 59414 w 543217"/>
                <a:gd name="connsiteY6" fmla="*/ 84878 h 500778"/>
                <a:gd name="connsiteX7" fmla="*/ 59414 w 543217"/>
                <a:gd name="connsiteY7" fmla="*/ 110341 h 500778"/>
                <a:gd name="connsiteX8" fmla="*/ 101853 w 543217"/>
                <a:gd name="connsiteY8" fmla="*/ 127317 h 500778"/>
                <a:gd name="connsiteX9" fmla="*/ 110341 w 543217"/>
                <a:gd name="connsiteY9" fmla="*/ 118829 h 500778"/>
                <a:gd name="connsiteX10" fmla="*/ 135804 w 543217"/>
                <a:gd name="connsiteY10" fmla="*/ 144292 h 500778"/>
                <a:gd name="connsiteX11" fmla="*/ 135804 w 543217"/>
                <a:gd name="connsiteY11" fmla="*/ 161268 h 500778"/>
                <a:gd name="connsiteX12" fmla="*/ 169755 w 543217"/>
                <a:gd name="connsiteY12" fmla="*/ 161268 h 500778"/>
                <a:gd name="connsiteX13" fmla="*/ 152780 w 543217"/>
                <a:gd name="connsiteY13" fmla="*/ 212194 h 500778"/>
                <a:gd name="connsiteX14" fmla="*/ 161268 w 543217"/>
                <a:gd name="connsiteY14" fmla="*/ 229170 h 500778"/>
                <a:gd name="connsiteX15" fmla="*/ 178243 w 543217"/>
                <a:gd name="connsiteY15" fmla="*/ 220682 h 500778"/>
                <a:gd name="connsiteX16" fmla="*/ 178243 w 543217"/>
                <a:gd name="connsiteY16" fmla="*/ 254633 h 500778"/>
                <a:gd name="connsiteX17" fmla="*/ 203706 w 543217"/>
                <a:gd name="connsiteY17" fmla="*/ 280096 h 500778"/>
                <a:gd name="connsiteX18" fmla="*/ 229170 w 543217"/>
                <a:gd name="connsiteY18" fmla="*/ 280096 h 500778"/>
                <a:gd name="connsiteX19" fmla="*/ 246145 w 543217"/>
                <a:gd name="connsiteY19" fmla="*/ 246145 h 500778"/>
                <a:gd name="connsiteX20" fmla="*/ 280096 w 543217"/>
                <a:gd name="connsiteY20" fmla="*/ 288584 h 500778"/>
                <a:gd name="connsiteX21" fmla="*/ 263121 w 543217"/>
                <a:gd name="connsiteY21" fmla="*/ 305560 h 500778"/>
                <a:gd name="connsiteX22" fmla="*/ 246145 w 543217"/>
                <a:gd name="connsiteY22" fmla="*/ 288584 h 500778"/>
                <a:gd name="connsiteX23" fmla="*/ 212194 w 543217"/>
                <a:gd name="connsiteY23" fmla="*/ 288584 h 500778"/>
                <a:gd name="connsiteX24" fmla="*/ 229170 w 543217"/>
                <a:gd name="connsiteY24" fmla="*/ 322535 h 500778"/>
                <a:gd name="connsiteX25" fmla="*/ 195219 w 543217"/>
                <a:gd name="connsiteY25" fmla="*/ 347998 h 500778"/>
                <a:gd name="connsiteX26" fmla="*/ 195219 w 543217"/>
                <a:gd name="connsiteY26" fmla="*/ 364974 h 500778"/>
                <a:gd name="connsiteX27" fmla="*/ 246145 w 543217"/>
                <a:gd name="connsiteY27" fmla="*/ 407413 h 500778"/>
                <a:gd name="connsiteX28" fmla="*/ 229170 w 543217"/>
                <a:gd name="connsiteY28" fmla="*/ 432876 h 500778"/>
                <a:gd name="connsiteX29" fmla="*/ 237657 w 543217"/>
                <a:gd name="connsiteY29" fmla="*/ 449852 h 500778"/>
                <a:gd name="connsiteX30" fmla="*/ 339511 w 543217"/>
                <a:gd name="connsiteY30" fmla="*/ 449852 h 500778"/>
                <a:gd name="connsiteX31" fmla="*/ 364974 w 543217"/>
                <a:gd name="connsiteY31" fmla="*/ 483803 h 500778"/>
                <a:gd name="connsiteX32" fmla="*/ 390437 w 543217"/>
                <a:gd name="connsiteY32" fmla="*/ 475315 h 500778"/>
                <a:gd name="connsiteX33" fmla="*/ 381950 w 543217"/>
                <a:gd name="connsiteY33" fmla="*/ 483803 h 500778"/>
                <a:gd name="connsiteX34" fmla="*/ 398925 w 543217"/>
                <a:gd name="connsiteY34" fmla="*/ 500778 h 500778"/>
                <a:gd name="connsiteX35" fmla="*/ 441364 w 543217"/>
                <a:gd name="connsiteY35" fmla="*/ 466827 h 500778"/>
                <a:gd name="connsiteX36" fmla="*/ 432876 w 543217"/>
                <a:gd name="connsiteY36" fmla="*/ 458339 h 500778"/>
                <a:gd name="connsiteX37" fmla="*/ 449852 w 543217"/>
                <a:gd name="connsiteY37" fmla="*/ 458339 h 500778"/>
                <a:gd name="connsiteX38" fmla="*/ 449852 w 543217"/>
                <a:gd name="connsiteY38" fmla="*/ 441364 h 500778"/>
                <a:gd name="connsiteX39" fmla="*/ 483803 w 543217"/>
                <a:gd name="connsiteY39" fmla="*/ 407413 h 500778"/>
                <a:gd name="connsiteX40" fmla="*/ 458339 w 543217"/>
                <a:gd name="connsiteY40" fmla="*/ 390437 h 500778"/>
                <a:gd name="connsiteX41" fmla="*/ 475315 w 543217"/>
                <a:gd name="connsiteY41" fmla="*/ 373462 h 500778"/>
                <a:gd name="connsiteX42" fmla="*/ 492290 w 543217"/>
                <a:gd name="connsiteY42" fmla="*/ 390437 h 500778"/>
                <a:gd name="connsiteX43" fmla="*/ 543217 w 543217"/>
                <a:gd name="connsiteY43" fmla="*/ 398925 h 500778"/>
                <a:gd name="connsiteX44" fmla="*/ 534729 w 543217"/>
                <a:gd name="connsiteY44" fmla="*/ 373462 h 500778"/>
                <a:gd name="connsiteX45" fmla="*/ 492290 w 543217"/>
                <a:gd name="connsiteY45" fmla="*/ 339511 h 500778"/>
                <a:gd name="connsiteX46" fmla="*/ 492290 w 543217"/>
                <a:gd name="connsiteY46" fmla="*/ 314047 h 500778"/>
                <a:gd name="connsiteX47" fmla="*/ 441364 w 543217"/>
                <a:gd name="connsiteY47" fmla="*/ 280096 h 500778"/>
                <a:gd name="connsiteX48" fmla="*/ 441364 w 543217"/>
                <a:gd name="connsiteY48" fmla="*/ 246145 h 500778"/>
                <a:gd name="connsiteX49" fmla="*/ 381950 w 543217"/>
                <a:gd name="connsiteY49" fmla="*/ 93365 h 500778"/>
                <a:gd name="connsiteX50" fmla="*/ 297072 w 543217"/>
                <a:gd name="connsiteY50" fmla="*/ 50927 h 500778"/>
                <a:gd name="connsiteX51" fmla="*/ 305560 w 543217"/>
                <a:gd name="connsiteY51" fmla="*/ 42439 h 500778"/>
                <a:gd name="connsiteX52" fmla="*/ 271609 w 543217"/>
                <a:gd name="connsiteY52" fmla="*/ 25463 h 500778"/>
                <a:gd name="connsiteX53" fmla="*/ 271609 w 543217"/>
                <a:gd name="connsiteY53" fmla="*/ 0 h 500778"/>
                <a:gd name="connsiteX54" fmla="*/ 246145 w 543217"/>
                <a:gd name="connsiteY54" fmla="*/ 8488 h 500778"/>
                <a:gd name="connsiteX55" fmla="*/ 237657 w 543217"/>
                <a:gd name="connsiteY55" fmla="*/ 33951 h 500778"/>
                <a:gd name="connsiteX56" fmla="*/ 220682 w 543217"/>
                <a:gd name="connsiteY56" fmla="*/ 50927 h 500778"/>
                <a:gd name="connsiteX57" fmla="*/ 212194 w 543217"/>
                <a:gd name="connsiteY57" fmla="*/ 42439 h 500778"/>
                <a:gd name="connsiteX58" fmla="*/ 186731 w 543217"/>
                <a:gd name="connsiteY58" fmla="*/ 84878 h 500778"/>
                <a:gd name="connsiteX59" fmla="*/ 161268 w 543217"/>
                <a:gd name="connsiteY59" fmla="*/ 59414 h 500778"/>
                <a:gd name="connsiteX60" fmla="*/ 169755 w 543217"/>
                <a:gd name="connsiteY60" fmla="*/ 50927 h 500778"/>
                <a:gd name="connsiteX61" fmla="*/ 135804 w 543217"/>
                <a:gd name="connsiteY61" fmla="*/ 50927 h 500778"/>
                <a:gd name="connsiteX62" fmla="*/ 135804 w 543217"/>
                <a:gd name="connsiteY62" fmla="*/ 67902 h 500778"/>
                <a:gd name="connsiteX63" fmla="*/ 110341 w 543217"/>
                <a:gd name="connsiteY63" fmla="*/ 76390 h 500778"/>
                <a:gd name="connsiteX64" fmla="*/ 93365 w 543217"/>
                <a:gd name="connsiteY64" fmla="*/ 59414 h 50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43217" h="500778">
                  <a:moveTo>
                    <a:pt x="93365" y="59414"/>
                  </a:moveTo>
                  <a:lnTo>
                    <a:pt x="76390" y="76390"/>
                  </a:lnTo>
                  <a:lnTo>
                    <a:pt x="50927" y="16976"/>
                  </a:lnTo>
                  <a:lnTo>
                    <a:pt x="0" y="25463"/>
                  </a:lnTo>
                  <a:lnTo>
                    <a:pt x="0" y="42439"/>
                  </a:lnTo>
                  <a:lnTo>
                    <a:pt x="42439" y="84878"/>
                  </a:lnTo>
                  <a:lnTo>
                    <a:pt x="59414" y="84878"/>
                  </a:lnTo>
                  <a:lnTo>
                    <a:pt x="59414" y="110341"/>
                  </a:lnTo>
                  <a:lnTo>
                    <a:pt x="101853" y="127317"/>
                  </a:lnTo>
                  <a:lnTo>
                    <a:pt x="110341" y="118829"/>
                  </a:lnTo>
                  <a:lnTo>
                    <a:pt x="135804" y="144292"/>
                  </a:lnTo>
                  <a:lnTo>
                    <a:pt x="135804" y="161268"/>
                  </a:lnTo>
                  <a:lnTo>
                    <a:pt x="169755" y="161268"/>
                  </a:lnTo>
                  <a:lnTo>
                    <a:pt x="152780" y="212194"/>
                  </a:lnTo>
                  <a:lnTo>
                    <a:pt x="161268" y="229170"/>
                  </a:lnTo>
                  <a:lnTo>
                    <a:pt x="178243" y="220682"/>
                  </a:lnTo>
                  <a:lnTo>
                    <a:pt x="178243" y="254633"/>
                  </a:lnTo>
                  <a:lnTo>
                    <a:pt x="203706" y="280096"/>
                  </a:lnTo>
                  <a:lnTo>
                    <a:pt x="229170" y="280096"/>
                  </a:lnTo>
                  <a:lnTo>
                    <a:pt x="246145" y="246145"/>
                  </a:lnTo>
                  <a:lnTo>
                    <a:pt x="280096" y="288584"/>
                  </a:lnTo>
                  <a:lnTo>
                    <a:pt x="263121" y="305560"/>
                  </a:lnTo>
                  <a:lnTo>
                    <a:pt x="246145" y="288584"/>
                  </a:lnTo>
                  <a:lnTo>
                    <a:pt x="212194" y="288584"/>
                  </a:lnTo>
                  <a:lnTo>
                    <a:pt x="229170" y="322535"/>
                  </a:lnTo>
                  <a:lnTo>
                    <a:pt x="195219" y="347998"/>
                  </a:lnTo>
                  <a:lnTo>
                    <a:pt x="195219" y="364974"/>
                  </a:lnTo>
                  <a:lnTo>
                    <a:pt x="246145" y="407413"/>
                  </a:lnTo>
                  <a:lnTo>
                    <a:pt x="229170" y="432876"/>
                  </a:lnTo>
                  <a:lnTo>
                    <a:pt x="237657" y="449852"/>
                  </a:lnTo>
                  <a:lnTo>
                    <a:pt x="339511" y="449852"/>
                  </a:lnTo>
                  <a:lnTo>
                    <a:pt x="364974" y="483803"/>
                  </a:lnTo>
                  <a:lnTo>
                    <a:pt x="390437" y="475315"/>
                  </a:lnTo>
                  <a:lnTo>
                    <a:pt x="381950" y="483803"/>
                  </a:lnTo>
                  <a:lnTo>
                    <a:pt x="398925" y="500778"/>
                  </a:lnTo>
                  <a:lnTo>
                    <a:pt x="441364" y="466827"/>
                  </a:lnTo>
                  <a:lnTo>
                    <a:pt x="432876" y="458339"/>
                  </a:lnTo>
                  <a:lnTo>
                    <a:pt x="449852" y="458339"/>
                  </a:lnTo>
                  <a:lnTo>
                    <a:pt x="449852" y="441364"/>
                  </a:lnTo>
                  <a:lnTo>
                    <a:pt x="483803" y="407413"/>
                  </a:lnTo>
                  <a:lnTo>
                    <a:pt x="458339" y="390437"/>
                  </a:lnTo>
                  <a:lnTo>
                    <a:pt x="475315" y="373462"/>
                  </a:lnTo>
                  <a:lnTo>
                    <a:pt x="492290" y="390437"/>
                  </a:lnTo>
                  <a:lnTo>
                    <a:pt x="543217" y="398925"/>
                  </a:lnTo>
                  <a:lnTo>
                    <a:pt x="534729" y="373462"/>
                  </a:lnTo>
                  <a:lnTo>
                    <a:pt x="492290" y="339511"/>
                  </a:lnTo>
                  <a:lnTo>
                    <a:pt x="492290" y="314047"/>
                  </a:lnTo>
                  <a:lnTo>
                    <a:pt x="441364" y="280096"/>
                  </a:lnTo>
                  <a:lnTo>
                    <a:pt x="441364" y="246145"/>
                  </a:lnTo>
                  <a:lnTo>
                    <a:pt x="381950" y="93365"/>
                  </a:lnTo>
                  <a:lnTo>
                    <a:pt x="297072" y="50927"/>
                  </a:lnTo>
                  <a:lnTo>
                    <a:pt x="305560" y="42439"/>
                  </a:lnTo>
                  <a:lnTo>
                    <a:pt x="271609" y="25463"/>
                  </a:lnTo>
                  <a:lnTo>
                    <a:pt x="271609" y="0"/>
                  </a:lnTo>
                  <a:lnTo>
                    <a:pt x="246145" y="8488"/>
                  </a:lnTo>
                  <a:lnTo>
                    <a:pt x="237657" y="33951"/>
                  </a:lnTo>
                  <a:lnTo>
                    <a:pt x="220682" y="50927"/>
                  </a:lnTo>
                  <a:lnTo>
                    <a:pt x="212194" y="42439"/>
                  </a:lnTo>
                  <a:lnTo>
                    <a:pt x="186731" y="84878"/>
                  </a:lnTo>
                  <a:lnTo>
                    <a:pt x="161268" y="59414"/>
                  </a:lnTo>
                  <a:lnTo>
                    <a:pt x="169755" y="50927"/>
                  </a:lnTo>
                  <a:lnTo>
                    <a:pt x="135804" y="50927"/>
                  </a:lnTo>
                  <a:lnTo>
                    <a:pt x="135804" y="67902"/>
                  </a:lnTo>
                  <a:lnTo>
                    <a:pt x="110341" y="76390"/>
                  </a:lnTo>
                  <a:lnTo>
                    <a:pt x="93365" y="5941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40F47AB-0D8C-46F5-8691-B607426F2C62}"/>
                </a:ext>
              </a:extLst>
            </p:cNvPr>
            <p:cNvSpPr/>
            <p:nvPr/>
          </p:nvSpPr>
          <p:spPr>
            <a:xfrm>
              <a:off x="8290977" y="3777719"/>
              <a:ext cx="466827" cy="449851"/>
            </a:xfrm>
            <a:custGeom>
              <a:avLst/>
              <a:gdLst>
                <a:gd name="connsiteX0" fmla="*/ 42439 w 466827"/>
                <a:gd name="connsiteY0" fmla="*/ 322535 h 449851"/>
                <a:gd name="connsiteX1" fmla="*/ 76390 w 466827"/>
                <a:gd name="connsiteY1" fmla="*/ 339511 h 449851"/>
                <a:gd name="connsiteX2" fmla="*/ 67902 w 466827"/>
                <a:gd name="connsiteY2" fmla="*/ 364974 h 449851"/>
                <a:gd name="connsiteX3" fmla="*/ 84878 w 466827"/>
                <a:gd name="connsiteY3" fmla="*/ 381950 h 449851"/>
                <a:gd name="connsiteX4" fmla="*/ 84878 w 466827"/>
                <a:gd name="connsiteY4" fmla="*/ 415901 h 449851"/>
                <a:gd name="connsiteX5" fmla="*/ 118829 w 466827"/>
                <a:gd name="connsiteY5" fmla="*/ 415901 h 449851"/>
                <a:gd name="connsiteX6" fmla="*/ 152780 w 466827"/>
                <a:gd name="connsiteY6" fmla="*/ 390437 h 449851"/>
                <a:gd name="connsiteX7" fmla="*/ 169755 w 466827"/>
                <a:gd name="connsiteY7" fmla="*/ 432876 h 449851"/>
                <a:gd name="connsiteX8" fmla="*/ 203706 w 466827"/>
                <a:gd name="connsiteY8" fmla="*/ 415901 h 449851"/>
                <a:gd name="connsiteX9" fmla="*/ 237657 w 466827"/>
                <a:gd name="connsiteY9" fmla="*/ 449852 h 449851"/>
                <a:gd name="connsiteX10" fmla="*/ 254633 w 466827"/>
                <a:gd name="connsiteY10" fmla="*/ 424388 h 449851"/>
                <a:gd name="connsiteX11" fmla="*/ 254633 w 466827"/>
                <a:gd name="connsiteY11" fmla="*/ 390437 h 449851"/>
                <a:gd name="connsiteX12" fmla="*/ 305560 w 466827"/>
                <a:gd name="connsiteY12" fmla="*/ 364974 h 449851"/>
                <a:gd name="connsiteX13" fmla="*/ 288584 w 466827"/>
                <a:gd name="connsiteY13" fmla="*/ 364974 h 449851"/>
                <a:gd name="connsiteX14" fmla="*/ 288584 w 466827"/>
                <a:gd name="connsiteY14" fmla="*/ 347998 h 449851"/>
                <a:gd name="connsiteX15" fmla="*/ 297072 w 466827"/>
                <a:gd name="connsiteY15" fmla="*/ 339511 h 449851"/>
                <a:gd name="connsiteX16" fmla="*/ 297072 w 466827"/>
                <a:gd name="connsiteY16" fmla="*/ 356486 h 449851"/>
                <a:gd name="connsiteX17" fmla="*/ 339511 w 466827"/>
                <a:gd name="connsiteY17" fmla="*/ 322535 h 449851"/>
                <a:gd name="connsiteX18" fmla="*/ 347998 w 466827"/>
                <a:gd name="connsiteY18" fmla="*/ 331023 h 449851"/>
                <a:gd name="connsiteX19" fmla="*/ 339511 w 466827"/>
                <a:gd name="connsiteY19" fmla="*/ 288584 h 449851"/>
                <a:gd name="connsiteX20" fmla="*/ 364974 w 466827"/>
                <a:gd name="connsiteY20" fmla="*/ 263121 h 449851"/>
                <a:gd name="connsiteX21" fmla="*/ 347998 w 466827"/>
                <a:gd name="connsiteY21" fmla="*/ 237657 h 449851"/>
                <a:gd name="connsiteX22" fmla="*/ 381950 w 466827"/>
                <a:gd name="connsiteY22" fmla="*/ 237657 h 449851"/>
                <a:gd name="connsiteX23" fmla="*/ 373462 w 466827"/>
                <a:gd name="connsiteY23" fmla="*/ 169755 h 449851"/>
                <a:gd name="connsiteX24" fmla="*/ 398925 w 466827"/>
                <a:gd name="connsiteY24" fmla="*/ 144292 h 449851"/>
                <a:gd name="connsiteX25" fmla="*/ 347998 w 466827"/>
                <a:gd name="connsiteY25" fmla="*/ 127317 h 449851"/>
                <a:gd name="connsiteX26" fmla="*/ 322535 w 466827"/>
                <a:gd name="connsiteY26" fmla="*/ 93365 h 449851"/>
                <a:gd name="connsiteX27" fmla="*/ 305560 w 466827"/>
                <a:gd name="connsiteY27" fmla="*/ 93365 h 449851"/>
                <a:gd name="connsiteX28" fmla="*/ 288584 w 466827"/>
                <a:gd name="connsiteY28" fmla="*/ 67902 h 449851"/>
                <a:gd name="connsiteX29" fmla="*/ 314047 w 466827"/>
                <a:gd name="connsiteY29" fmla="*/ 59414 h 449851"/>
                <a:gd name="connsiteX30" fmla="*/ 280096 w 466827"/>
                <a:gd name="connsiteY30" fmla="*/ 16976 h 449851"/>
                <a:gd name="connsiteX31" fmla="*/ 254633 w 466827"/>
                <a:gd name="connsiteY31" fmla="*/ 25463 h 449851"/>
                <a:gd name="connsiteX32" fmla="*/ 254633 w 466827"/>
                <a:gd name="connsiteY32" fmla="*/ 42439 h 449851"/>
                <a:gd name="connsiteX33" fmla="*/ 237657 w 466827"/>
                <a:gd name="connsiteY33" fmla="*/ 50927 h 449851"/>
                <a:gd name="connsiteX34" fmla="*/ 220682 w 466827"/>
                <a:gd name="connsiteY34" fmla="*/ 33951 h 449851"/>
                <a:gd name="connsiteX35" fmla="*/ 229170 w 466827"/>
                <a:gd name="connsiteY35" fmla="*/ 25463 h 449851"/>
                <a:gd name="connsiteX36" fmla="*/ 203706 w 466827"/>
                <a:gd name="connsiteY36" fmla="*/ 33951 h 449851"/>
                <a:gd name="connsiteX37" fmla="*/ 178243 w 466827"/>
                <a:gd name="connsiteY37" fmla="*/ 0 h 449851"/>
                <a:gd name="connsiteX38" fmla="*/ 161268 w 466827"/>
                <a:gd name="connsiteY38" fmla="*/ 0 h 449851"/>
                <a:gd name="connsiteX39" fmla="*/ 144292 w 466827"/>
                <a:gd name="connsiteY39" fmla="*/ 33951 h 449851"/>
                <a:gd name="connsiteX40" fmla="*/ 152780 w 466827"/>
                <a:gd name="connsiteY40" fmla="*/ 42439 h 449851"/>
                <a:gd name="connsiteX41" fmla="*/ 118829 w 466827"/>
                <a:gd name="connsiteY41" fmla="*/ 76390 h 449851"/>
                <a:gd name="connsiteX42" fmla="*/ 135804 w 466827"/>
                <a:gd name="connsiteY42" fmla="*/ 93365 h 449851"/>
                <a:gd name="connsiteX43" fmla="*/ 84878 w 466827"/>
                <a:gd name="connsiteY43" fmla="*/ 93365 h 449851"/>
                <a:gd name="connsiteX44" fmla="*/ 84878 w 466827"/>
                <a:gd name="connsiteY44" fmla="*/ 144292 h 449851"/>
                <a:gd name="connsiteX45" fmla="*/ 0 w 466827"/>
                <a:gd name="connsiteY45" fmla="*/ 220682 h 449851"/>
                <a:gd name="connsiteX46" fmla="*/ 42439 w 466827"/>
                <a:gd name="connsiteY46" fmla="*/ 322535 h 449851"/>
                <a:gd name="connsiteX47" fmla="*/ 398925 w 466827"/>
                <a:gd name="connsiteY47" fmla="*/ 135804 h 449851"/>
                <a:gd name="connsiteX48" fmla="*/ 415901 w 466827"/>
                <a:gd name="connsiteY48" fmla="*/ 135804 h 449851"/>
                <a:gd name="connsiteX49" fmla="*/ 381950 w 466827"/>
                <a:gd name="connsiteY49" fmla="*/ 110341 h 449851"/>
                <a:gd name="connsiteX50" fmla="*/ 373462 w 466827"/>
                <a:gd name="connsiteY50" fmla="*/ 118829 h 449851"/>
                <a:gd name="connsiteX51" fmla="*/ 390437 w 466827"/>
                <a:gd name="connsiteY51" fmla="*/ 135804 h 449851"/>
                <a:gd name="connsiteX52" fmla="*/ 407413 w 466827"/>
                <a:gd name="connsiteY52" fmla="*/ 110341 h 449851"/>
                <a:gd name="connsiteX53" fmla="*/ 398925 w 466827"/>
                <a:gd name="connsiteY53" fmla="*/ 118829 h 449851"/>
                <a:gd name="connsiteX54" fmla="*/ 407413 w 466827"/>
                <a:gd name="connsiteY54" fmla="*/ 169755 h 449851"/>
                <a:gd name="connsiteX55" fmla="*/ 407413 w 466827"/>
                <a:gd name="connsiteY55" fmla="*/ 169755 h 449851"/>
                <a:gd name="connsiteX56" fmla="*/ 424388 w 466827"/>
                <a:gd name="connsiteY56" fmla="*/ 50927 h 449851"/>
                <a:gd name="connsiteX57" fmla="*/ 432876 w 466827"/>
                <a:gd name="connsiteY57" fmla="*/ 59414 h 449851"/>
                <a:gd name="connsiteX58" fmla="*/ 424388 w 466827"/>
                <a:gd name="connsiteY58" fmla="*/ 50927 h 449851"/>
                <a:gd name="connsiteX59" fmla="*/ 398925 w 466827"/>
                <a:gd name="connsiteY59" fmla="*/ 101853 h 449851"/>
                <a:gd name="connsiteX60" fmla="*/ 407413 w 466827"/>
                <a:gd name="connsiteY60" fmla="*/ 110341 h 449851"/>
                <a:gd name="connsiteX61" fmla="*/ 398925 w 466827"/>
                <a:gd name="connsiteY61" fmla="*/ 93365 h 449851"/>
                <a:gd name="connsiteX62" fmla="*/ 415901 w 466827"/>
                <a:gd name="connsiteY62" fmla="*/ 110341 h 449851"/>
                <a:gd name="connsiteX63" fmla="*/ 415901 w 466827"/>
                <a:gd name="connsiteY63" fmla="*/ 101853 h 449851"/>
                <a:gd name="connsiteX64" fmla="*/ 381950 w 466827"/>
                <a:gd name="connsiteY64" fmla="*/ 229170 h 449851"/>
                <a:gd name="connsiteX65" fmla="*/ 390437 w 466827"/>
                <a:gd name="connsiteY65" fmla="*/ 220682 h 449851"/>
                <a:gd name="connsiteX66" fmla="*/ 415901 w 466827"/>
                <a:gd name="connsiteY66" fmla="*/ 144292 h 449851"/>
                <a:gd name="connsiteX67" fmla="*/ 424388 w 466827"/>
                <a:gd name="connsiteY67" fmla="*/ 152780 h 449851"/>
                <a:gd name="connsiteX68" fmla="*/ 415901 w 466827"/>
                <a:gd name="connsiteY68" fmla="*/ 144292 h 449851"/>
                <a:gd name="connsiteX69" fmla="*/ 424388 w 466827"/>
                <a:gd name="connsiteY69" fmla="*/ 93365 h 449851"/>
                <a:gd name="connsiteX70" fmla="*/ 415901 w 466827"/>
                <a:gd name="connsiteY70" fmla="*/ 84878 h 449851"/>
                <a:gd name="connsiteX71" fmla="*/ 364974 w 466827"/>
                <a:gd name="connsiteY71" fmla="*/ 271609 h 449851"/>
                <a:gd name="connsiteX72" fmla="*/ 373462 w 466827"/>
                <a:gd name="connsiteY72" fmla="*/ 263121 h 449851"/>
                <a:gd name="connsiteX73" fmla="*/ 407413 w 466827"/>
                <a:gd name="connsiteY73" fmla="*/ 152780 h 449851"/>
                <a:gd name="connsiteX74" fmla="*/ 415901 w 466827"/>
                <a:gd name="connsiteY74" fmla="*/ 152780 h 449851"/>
                <a:gd name="connsiteX75" fmla="*/ 364974 w 466827"/>
                <a:gd name="connsiteY75" fmla="*/ 237657 h 449851"/>
                <a:gd name="connsiteX76" fmla="*/ 364974 w 466827"/>
                <a:gd name="connsiteY76" fmla="*/ 237657 h 449851"/>
                <a:gd name="connsiteX77" fmla="*/ 305560 w 466827"/>
                <a:gd name="connsiteY77" fmla="*/ 398925 h 449851"/>
                <a:gd name="connsiteX78" fmla="*/ 305560 w 466827"/>
                <a:gd name="connsiteY78" fmla="*/ 398925 h 449851"/>
                <a:gd name="connsiteX79" fmla="*/ 373462 w 466827"/>
                <a:gd name="connsiteY79" fmla="*/ 50927 h 449851"/>
                <a:gd name="connsiteX80" fmla="*/ 390437 w 466827"/>
                <a:gd name="connsiteY80" fmla="*/ 67902 h 449851"/>
                <a:gd name="connsiteX81" fmla="*/ 381950 w 466827"/>
                <a:gd name="connsiteY81" fmla="*/ 42439 h 449851"/>
                <a:gd name="connsiteX82" fmla="*/ 373462 w 466827"/>
                <a:gd name="connsiteY82" fmla="*/ 305560 h 449851"/>
                <a:gd name="connsiteX83" fmla="*/ 373462 w 466827"/>
                <a:gd name="connsiteY83" fmla="*/ 297072 h 449851"/>
                <a:gd name="connsiteX84" fmla="*/ 398925 w 466827"/>
                <a:gd name="connsiteY84" fmla="*/ 169755 h 449851"/>
                <a:gd name="connsiteX85" fmla="*/ 390437 w 466827"/>
                <a:gd name="connsiteY85" fmla="*/ 161268 h 449851"/>
                <a:gd name="connsiteX86" fmla="*/ 398925 w 466827"/>
                <a:gd name="connsiteY86" fmla="*/ 169755 h 449851"/>
                <a:gd name="connsiteX87" fmla="*/ 424388 w 466827"/>
                <a:gd name="connsiteY87" fmla="*/ 144292 h 449851"/>
                <a:gd name="connsiteX88" fmla="*/ 424388 w 466827"/>
                <a:gd name="connsiteY88" fmla="*/ 144292 h 449851"/>
                <a:gd name="connsiteX89" fmla="*/ 441364 w 466827"/>
                <a:gd name="connsiteY89" fmla="*/ 59414 h 449851"/>
                <a:gd name="connsiteX90" fmla="*/ 432876 w 466827"/>
                <a:gd name="connsiteY90" fmla="*/ 59414 h 449851"/>
                <a:gd name="connsiteX91" fmla="*/ 373462 w 466827"/>
                <a:gd name="connsiteY91" fmla="*/ 305560 h 449851"/>
                <a:gd name="connsiteX92" fmla="*/ 373462 w 466827"/>
                <a:gd name="connsiteY92" fmla="*/ 305560 h 449851"/>
                <a:gd name="connsiteX93" fmla="*/ 390437 w 466827"/>
                <a:gd name="connsiteY93" fmla="*/ 118829 h 449851"/>
                <a:gd name="connsiteX94" fmla="*/ 381950 w 466827"/>
                <a:gd name="connsiteY94" fmla="*/ 118829 h 449851"/>
                <a:gd name="connsiteX95" fmla="*/ 424388 w 466827"/>
                <a:gd name="connsiteY95" fmla="*/ 135804 h 449851"/>
                <a:gd name="connsiteX96" fmla="*/ 415901 w 466827"/>
                <a:gd name="connsiteY96" fmla="*/ 135804 h 449851"/>
                <a:gd name="connsiteX97" fmla="*/ 364974 w 466827"/>
                <a:gd name="connsiteY97" fmla="*/ 135804 h 449851"/>
                <a:gd name="connsiteX98" fmla="*/ 373462 w 466827"/>
                <a:gd name="connsiteY98" fmla="*/ 127317 h 449851"/>
                <a:gd name="connsiteX99" fmla="*/ 364974 w 466827"/>
                <a:gd name="connsiteY99" fmla="*/ 135804 h 449851"/>
                <a:gd name="connsiteX100" fmla="*/ 288584 w 466827"/>
                <a:gd name="connsiteY100" fmla="*/ 415901 h 449851"/>
                <a:gd name="connsiteX101" fmla="*/ 288584 w 466827"/>
                <a:gd name="connsiteY101" fmla="*/ 415901 h 449851"/>
                <a:gd name="connsiteX102" fmla="*/ 381950 w 466827"/>
                <a:gd name="connsiteY102" fmla="*/ 229170 h 449851"/>
                <a:gd name="connsiteX103" fmla="*/ 381950 w 466827"/>
                <a:gd name="connsiteY103" fmla="*/ 220682 h 449851"/>
                <a:gd name="connsiteX104" fmla="*/ 390437 w 466827"/>
                <a:gd name="connsiteY104" fmla="*/ 161268 h 449851"/>
                <a:gd name="connsiteX105" fmla="*/ 381950 w 466827"/>
                <a:gd name="connsiteY105" fmla="*/ 169755 h 449851"/>
                <a:gd name="connsiteX106" fmla="*/ 373462 w 466827"/>
                <a:gd name="connsiteY106" fmla="*/ 118829 h 449851"/>
                <a:gd name="connsiteX107" fmla="*/ 381950 w 466827"/>
                <a:gd name="connsiteY107" fmla="*/ 127317 h 449851"/>
                <a:gd name="connsiteX108" fmla="*/ 381950 w 466827"/>
                <a:gd name="connsiteY108" fmla="*/ 101853 h 449851"/>
                <a:gd name="connsiteX109" fmla="*/ 373462 w 466827"/>
                <a:gd name="connsiteY109" fmla="*/ 101853 h 449851"/>
                <a:gd name="connsiteX110" fmla="*/ 398925 w 466827"/>
                <a:gd name="connsiteY110" fmla="*/ 135804 h 449851"/>
                <a:gd name="connsiteX111" fmla="*/ 398925 w 466827"/>
                <a:gd name="connsiteY111" fmla="*/ 135804 h 449851"/>
                <a:gd name="connsiteX112" fmla="*/ 407413 w 466827"/>
                <a:gd name="connsiteY112" fmla="*/ 169755 h 449851"/>
                <a:gd name="connsiteX113" fmla="*/ 407413 w 466827"/>
                <a:gd name="connsiteY113" fmla="*/ 161268 h 449851"/>
                <a:gd name="connsiteX114" fmla="*/ 297072 w 466827"/>
                <a:gd name="connsiteY114" fmla="*/ 381950 h 449851"/>
                <a:gd name="connsiteX115" fmla="*/ 297072 w 466827"/>
                <a:gd name="connsiteY115" fmla="*/ 381950 h 449851"/>
                <a:gd name="connsiteX116" fmla="*/ 458339 w 466827"/>
                <a:gd name="connsiteY116" fmla="*/ 118829 h 449851"/>
                <a:gd name="connsiteX117" fmla="*/ 458339 w 466827"/>
                <a:gd name="connsiteY117" fmla="*/ 118829 h 449851"/>
                <a:gd name="connsiteX118" fmla="*/ 407413 w 466827"/>
                <a:gd name="connsiteY118" fmla="*/ 101853 h 449851"/>
                <a:gd name="connsiteX119" fmla="*/ 415901 w 466827"/>
                <a:gd name="connsiteY119" fmla="*/ 101853 h 449851"/>
                <a:gd name="connsiteX120" fmla="*/ 407413 w 466827"/>
                <a:gd name="connsiteY120" fmla="*/ 152780 h 449851"/>
                <a:gd name="connsiteX121" fmla="*/ 415901 w 466827"/>
                <a:gd name="connsiteY121" fmla="*/ 144292 h 449851"/>
                <a:gd name="connsiteX122" fmla="*/ 458339 w 466827"/>
                <a:gd name="connsiteY122" fmla="*/ 59414 h 449851"/>
                <a:gd name="connsiteX123" fmla="*/ 458339 w 466827"/>
                <a:gd name="connsiteY123" fmla="*/ 50927 h 449851"/>
                <a:gd name="connsiteX124" fmla="*/ 297072 w 466827"/>
                <a:gd name="connsiteY124" fmla="*/ 364974 h 449851"/>
                <a:gd name="connsiteX125" fmla="*/ 288584 w 466827"/>
                <a:gd name="connsiteY125" fmla="*/ 364974 h 449851"/>
                <a:gd name="connsiteX126" fmla="*/ 305560 w 466827"/>
                <a:gd name="connsiteY126" fmla="*/ 356486 h 449851"/>
                <a:gd name="connsiteX127" fmla="*/ 305560 w 466827"/>
                <a:gd name="connsiteY127" fmla="*/ 356486 h 449851"/>
                <a:gd name="connsiteX128" fmla="*/ 424388 w 466827"/>
                <a:gd name="connsiteY128" fmla="*/ 135804 h 449851"/>
                <a:gd name="connsiteX129" fmla="*/ 424388 w 466827"/>
                <a:gd name="connsiteY129" fmla="*/ 135804 h 449851"/>
                <a:gd name="connsiteX130" fmla="*/ 466827 w 466827"/>
                <a:gd name="connsiteY130" fmla="*/ 59414 h 449851"/>
                <a:gd name="connsiteX131" fmla="*/ 458339 w 466827"/>
                <a:gd name="connsiteY131" fmla="*/ 50927 h 449851"/>
                <a:gd name="connsiteX132" fmla="*/ 398925 w 466827"/>
                <a:gd name="connsiteY132" fmla="*/ 135804 h 449851"/>
                <a:gd name="connsiteX133" fmla="*/ 407413 w 466827"/>
                <a:gd name="connsiteY133" fmla="*/ 135804 h 449851"/>
                <a:gd name="connsiteX134" fmla="*/ 381950 w 466827"/>
                <a:gd name="connsiteY134" fmla="*/ 135804 h 449851"/>
                <a:gd name="connsiteX135" fmla="*/ 390437 w 466827"/>
                <a:gd name="connsiteY135" fmla="*/ 135804 h 449851"/>
                <a:gd name="connsiteX136" fmla="*/ 288584 w 466827"/>
                <a:gd name="connsiteY136" fmla="*/ 356486 h 449851"/>
                <a:gd name="connsiteX137" fmla="*/ 297072 w 466827"/>
                <a:gd name="connsiteY137" fmla="*/ 356486 h 449851"/>
                <a:gd name="connsiteX138" fmla="*/ 424388 w 466827"/>
                <a:gd name="connsiteY138" fmla="*/ 144292 h 449851"/>
                <a:gd name="connsiteX139" fmla="*/ 424388 w 466827"/>
                <a:gd name="connsiteY139" fmla="*/ 144292 h 449851"/>
                <a:gd name="connsiteX140" fmla="*/ 398925 w 466827"/>
                <a:gd name="connsiteY140" fmla="*/ 135804 h 449851"/>
                <a:gd name="connsiteX141" fmla="*/ 398925 w 466827"/>
                <a:gd name="connsiteY141" fmla="*/ 135804 h 44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466827" h="449851">
                  <a:moveTo>
                    <a:pt x="42439" y="322535"/>
                  </a:moveTo>
                  <a:lnTo>
                    <a:pt x="76390" y="339511"/>
                  </a:lnTo>
                  <a:lnTo>
                    <a:pt x="67902" y="364974"/>
                  </a:lnTo>
                  <a:lnTo>
                    <a:pt x="84878" y="381950"/>
                  </a:lnTo>
                  <a:lnTo>
                    <a:pt x="84878" y="415901"/>
                  </a:lnTo>
                  <a:lnTo>
                    <a:pt x="118829" y="415901"/>
                  </a:lnTo>
                  <a:lnTo>
                    <a:pt x="152780" y="390437"/>
                  </a:lnTo>
                  <a:lnTo>
                    <a:pt x="169755" y="432876"/>
                  </a:lnTo>
                  <a:lnTo>
                    <a:pt x="203706" y="415901"/>
                  </a:lnTo>
                  <a:lnTo>
                    <a:pt x="237657" y="449852"/>
                  </a:lnTo>
                  <a:lnTo>
                    <a:pt x="254633" y="424388"/>
                  </a:lnTo>
                  <a:lnTo>
                    <a:pt x="254633" y="390437"/>
                  </a:lnTo>
                  <a:lnTo>
                    <a:pt x="305560" y="364974"/>
                  </a:lnTo>
                  <a:lnTo>
                    <a:pt x="288584" y="364974"/>
                  </a:lnTo>
                  <a:lnTo>
                    <a:pt x="288584" y="347998"/>
                  </a:lnTo>
                  <a:lnTo>
                    <a:pt x="297072" y="339511"/>
                  </a:lnTo>
                  <a:lnTo>
                    <a:pt x="297072" y="356486"/>
                  </a:lnTo>
                  <a:lnTo>
                    <a:pt x="339511" y="322535"/>
                  </a:lnTo>
                  <a:lnTo>
                    <a:pt x="347998" y="331023"/>
                  </a:lnTo>
                  <a:lnTo>
                    <a:pt x="339511" y="288584"/>
                  </a:lnTo>
                  <a:lnTo>
                    <a:pt x="364974" y="263121"/>
                  </a:lnTo>
                  <a:lnTo>
                    <a:pt x="347998" y="237657"/>
                  </a:lnTo>
                  <a:lnTo>
                    <a:pt x="381950" y="237657"/>
                  </a:lnTo>
                  <a:lnTo>
                    <a:pt x="373462" y="169755"/>
                  </a:lnTo>
                  <a:lnTo>
                    <a:pt x="398925" y="144292"/>
                  </a:lnTo>
                  <a:lnTo>
                    <a:pt x="347998" y="127317"/>
                  </a:lnTo>
                  <a:lnTo>
                    <a:pt x="322535" y="93365"/>
                  </a:lnTo>
                  <a:lnTo>
                    <a:pt x="305560" y="93365"/>
                  </a:lnTo>
                  <a:lnTo>
                    <a:pt x="288584" y="67902"/>
                  </a:lnTo>
                  <a:lnTo>
                    <a:pt x="314047" y="59414"/>
                  </a:lnTo>
                  <a:lnTo>
                    <a:pt x="280096" y="16976"/>
                  </a:lnTo>
                  <a:lnTo>
                    <a:pt x="254633" y="25463"/>
                  </a:lnTo>
                  <a:lnTo>
                    <a:pt x="254633" y="42439"/>
                  </a:lnTo>
                  <a:lnTo>
                    <a:pt x="237657" y="50927"/>
                  </a:lnTo>
                  <a:lnTo>
                    <a:pt x="220682" y="33951"/>
                  </a:lnTo>
                  <a:lnTo>
                    <a:pt x="229170" y="25463"/>
                  </a:lnTo>
                  <a:lnTo>
                    <a:pt x="203706" y="33951"/>
                  </a:lnTo>
                  <a:lnTo>
                    <a:pt x="178243" y="0"/>
                  </a:lnTo>
                  <a:lnTo>
                    <a:pt x="161268" y="0"/>
                  </a:lnTo>
                  <a:lnTo>
                    <a:pt x="144292" y="33951"/>
                  </a:lnTo>
                  <a:lnTo>
                    <a:pt x="152780" y="42439"/>
                  </a:lnTo>
                  <a:lnTo>
                    <a:pt x="118829" y="76390"/>
                  </a:lnTo>
                  <a:lnTo>
                    <a:pt x="135804" y="93365"/>
                  </a:lnTo>
                  <a:lnTo>
                    <a:pt x="84878" y="93365"/>
                  </a:lnTo>
                  <a:lnTo>
                    <a:pt x="84878" y="144292"/>
                  </a:lnTo>
                  <a:lnTo>
                    <a:pt x="0" y="220682"/>
                  </a:lnTo>
                  <a:lnTo>
                    <a:pt x="42439" y="322535"/>
                  </a:lnTo>
                  <a:close/>
                  <a:moveTo>
                    <a:pt x="398925" y="135804"/>
                  </a:moveTo>
                  <a:lnTo>
                    <a:pt x="415901" y="135804"/>
                  </a:lnTo>
                  <a:lnTo>
                    <a:pt x="381950" y="110341"/>
                  </a:lnTo>
                  <a:lnTo>
                    <a:pt x="373462" y="118829"/>
                  </a:lnTo>
                  <a:lnTo>
                    <a:pt x="390437" y="135804"/>
                  </a:lnTo>
                  <a:close/>
                  <a:moveTo>
                    <a:pt x="407413" y="110341"/>
                  </a:moveTo>
                  <a:lnTo>
                    <a:pt x="398925" y="118829"/>
                  </a:lnTo>
                  <a:close/>
                  <a:moveTo>
                    <a:pt x="407413" y="169755"/>
                  </a:moveTo>
                  <a:lnTo>
                    <a:pt x="407413" y="169755"/>
                  </a:lnTo>
                  <a:close/>
                  <a:moveTo>
                    <a:pt x="424388" y="50927"/>
                  </a:moveTo>
                  <a:lnTo>
                    <a:pt x="432876" y="59414"/>
                  </a:lnTo>
                  <a:lnTo>
                    <a:pt x="424388" y="50927"/>
                  </a:lnTo>
                  <a:close/>
                  <a:moveTo>
                    <a:pt x="398925" y="101853"/>
                  </a:moveTo>
                  <a:lnTo>
                    <a:pt x="407413" y="110341"/>
                  </a:lnTo>
                  <a:lnTo>
                    <a:pt x="398925" y="93365"/>
                  </a:lnTo>
                  <a:close/>
                  <a:moveTo>
                    <a:pt x="415901" y="110341"/>
                  </a:moveTo>
                  <a:lnTo>
                    <a:pt x="415901" y="101853"/>
                  </a:lnTo>
                  <a:close/>
                  <a:moveTo>
                    <a:pt x="381950" y="229170"/>
                  </a:moveTo>
                  <a:lnTo>
                    <a:pt x="390437" y="220682"/>
                  </a:lnTo>
                  <a:close/>
                  <a:moveTo>
                    <a:pt x="415901" y="144292"/>
                  </a:moveTo>
                  <a:lnTo>
                    <a:pt x="424388" y="152780"/>
                  </a:lnTo>
                  <a:lnTo>
                    <a:pt x="415901" y="144292"/>
                  </a:lnTo>
                  <a:close/>
                  <a:moveTo>
                    <a:pt x="424388" y="93365"/>
                  </a:moveTo>
                  <a:lnTo>
                    <a:pt x="415901" y="84878"/>
                  </a:lnTo>
                  <a:close/>
                  <a:moveTo>
                    <a:pt x="364974" y="271609"/>
                  </a:moveTo>
                  <a:lnTo>
                    <a:pt x="373462" y="263121"/>
                  </a:lnTo>
                  <a:close/>
                  <a:moveTo>
                    <a:pt x="407413" y="152780"/>
                  </a:moveTo>
                  <a:lnTo>
                    <a:pt x="415901" y="152780"/>
                  </a:lnTo>
                  <a:close/>
                  <a:moveTo>
                    <a:pt x="364974" y="237657"/>
                  </a:moveTo>
                  <a:lnTo>
                    <a:pt x="364974" y="237657"/>
                  </a:lnTo>
                  <a:close/>
                  <a:moveTo>
                    <a:pt x="305560" y="398925"/>
                  </a:moveTo>
                  <a:lnTo>
                    <a:pt x="305560" y="398925"/>
                  </a:lnTo>
                  <a:close/>
                  <a:moveTo>
                    <a:pt x="373462" y="50927"/>
                  </a:moveTo>
                  <a:lnTo>
                    <a:pt x="390437" y="67902"/>
                  </a:lnTo>
                  <a:lnTo>
                    <a:pt x="381950" y="42439"/>
                  </a:lnTo>
                  <a:close/>
                  <a:moveTo>
                    <a:pt x="373462" y="305560"/>
                  </a:moveTo>
                  <a:lnTo>
                    <a:pt x="373462" y="297072"/>
                  </a:lnTo>
                  <a:close/>
                  <a:moveTo>
                    <a:pt x="398925" y="169755"/>
                  </a:moveTo>
                  <a:lnTo>
                    <a:pt x="390437" y="161268"/>
                  </a:lnTo>
                  <a:lnTo>
                    <a:pt x="398925" y="169755"/>
                  </a:lnTo>
                  <a:close/>
                  <a:moveTo>
                    <a:pt x="424388" y="144292"/>
                  </a:moveTo>
                  <a:lnTo>
                    <a:pt x="424388" y="144292"/>
                  </a:lnTo>
                  <a:close/>
                  <a:moveTo>
                    <a:pt x="441364" y="59414"/>
                  </a:moveTo>
                  <a:lnTo>
                    <a:pt x="432876" y="59414"/>
                  </a:lnTo>
                  <a:close/>
                  <a:moveTo>
                    <a:pt x="373462" y="305560"/>
                  </a:moveTo>
                  <a:lnTo>
                    <a:pt x="373462" y="305560"/>
                  </a:lnTo>
                  <a:close/>
                  <a:moveTo>
                    <a:pt x="390437" y="118829"/>
                  </a:moveTo>
                  <a:lnTo>
                    <a:pt x="381950" y="118829"/>
                  </a:lnTo>
                  <a:close/>
                  <a:moveTo>
                    <a:pt x="424388" y="135804"/>
                  </a:moveTo>
                  <a:lnTo>
                    <a:pt x="415901" y="135804"/>
                  </a:lnTo>
                  <a:close/>
                  <a:moveTo>
                    <a:pt x="364974" y="135804"/>
                  </a:moveTo>
                  <a:lnTo>
                    <a:pt x="373462" y="127317"/>
                  </a:lnTo>
                  <a:lnTo>
                    <a:pt x="364974" y="135804"/>
                  </a:lnTo>
                  <a:close/>
                  <a:moveTo>
                    <a:pt x="288584" y="415901"/>
                  </a:moveTo>
                  <a:lnTo>
                    <a:pt x="288584" y="415901"/>
                  </a:lnTo>
                  <a:close/>
                  <a:moveTo>
                    <a:pt x="381950" y="229170"/>
                  </a:moveTo>
                  <a:lnTo>
                    <a:pt x="381950" y="220682"/>
                  </a:lnTo>
                  <a:close/>
                  <a:moveTo>
                    <a:pt x="390437" y="161268"/>
                  </a:moveTo>
                  <a:lnTo>
                    <a:pt x="381950" y="169755"/>
                  </a:lnTo>
                  <a:close/>
                  <a:moveTo>
                    <a:pt x="373462" y="118829"/>
                  </a:moveTo>
                  <a:lnTo>
                    <a:pt x="381950" y="127317"/>
                  </a:lnTo>
                  <a:close/>
                  <a:moveTo>
                    <a:pt x="381950" y="101853"/>
                  </a:moveTo>
                  <a:lnTo>
                    <a:pt x="373462" y="101853"/>
                  </a:lnTo>
                  <a:close/>
                  <a:moveTo>
                    <a:pt x="398925" y="135804"/>
                  </a:moveTo>
                  <a:lnTo>
                    <a:pt x="398925" y="135804"/>
                  </a:lnTo>
                  <a:close/>
                  <a:moveTo>
                    <a:pt x="407413" y="169755"/>
                  </a:moveTo>
                  <a:lnTo>
                    <a:pt x="407413" y="161268"/>
                  </a:lnTo>
                  <a:close/>
                  <a:moveTo>
                    <a:pt x="297072" y="381950"/>
                  </a:moveTo>
                  <a:lnTo>
                    <a:pt x="297072" y="381950"/>
                  </a:lnTo>
                  <a:close/>
                  <a:moveTo>
                    <a:pt x="458339" y="118829"/>
                  </a:moveTo>
                  <a:lnTo>
                    <a:pt x="458339" y="118829"/>
                  </a:lnTo>
                  <a:close/>
                  <a:moveTo>
                    <a:pt x="407413" y="101853"/>
                  </a:moveTo>
                  <a:lnTo>
                    <a:pt x="415901" y="101853"/>
                  </a:lnTo>
                  <a:close/>
                  <a:moveTo>
                    <a:pt x="407413" y="152780"/>
                  </a:moveTo>
                  <a:lnTo>
                    <a:pt x="415901" y="144292"/>
                  </a:lnTo>
                  <a:close/>
                  <a:moveTo>
                    <a:pt x="458339" y="59414"/>
                  </a:moveTo>
                  <a:lnTo>
                    <a:pt x="458339" y="50927"/>
                  </a:lnTo>
                  <a:close/>
                  <a:moveTo>
                    <a:pt x="297072" y="364974"/>
                  </a:moveTo>
                  <a:lnTo>
                    <a:pt x="288584" y="364974"/>
                  </a:lnTo>
                  <a:close/>
                  <a:moveTo>
                    <a:pt x="305560" y="356486"/>
                  </a:moveTo>
                  <a:lnTo>
                    <a:pt x="305560" y="356486"/>
                  </a:lnTo>
                  <a:close/>
                  <a:moveTo>
                    <a:pt x="424388" y="135804"/>
                  </a:moveTo>
                  <a:lnTo>
                    <a:pt x="424388" y="135804"/>
                  </a:lnTo>
                  <a:close/>
                  <a:moveTo>
                    <a:pt x="466827" y="59414"/>
                  </a:moveTo>
                  <a:lnTo>
                    <a:pt x="458339" y="50927"/>
                  </a:lnTo>
                  <a:close/>
                  <a:moveTo>
                    <a:pt x="398925" y="135804"/>
                  </a:moveTo>
                  <a:lnTo>
                    <a:pt x="407413" y="135804"/>
                  </a:lnTo>
                  <a:close/>
                  <a:moveTo>
                    <a:pt x="381950" y="135804"/>
                  </a:moveTo>
                  <a:lnTo>
                    <a:pt x="390437" y="135804"/>
                  </a:lnTo>
                  <a:close/>
                  <a:moveTo>
                    <a:pt x="288584" y="356486"/>
                  </a:moveTo>
                  <a:lnTo>
                    <a:pt x="297072" y="356486"/>
                  </a:lnTo>
                  <a:close/>
                  <a:moveTo>
                    <a:pt x="424388" y="144292"/>
                  </a:moveTo>
                  <a:lnTo>
                    <a:pt x="424388" y="144292"/>
                  </a:lnTo>
                  <a:close/>
                  <a:moveTo>
                    <a:pt x="398925" y="135804"/>
                  </a:moveTo>
                  <a:lnTo>
                    <a:pt x="398925" y="13580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8B8A73A-5B7C-4B83-973E-644E467BE6CA}"/>
                </a:ext>
              </a:extLst>
            </p:cNvPr>
            <p:cNvSpPr/>
            <p:nvPr/>
          </p:nvSpPr>
          <p:spPr>
            <a:xfrm>
              <a:off x="7985418" y="3378794"/>
              <a:ext cx="458339" cy="602631"/>
            </a:xfrm>
            <a:custGeom>
              <a:avLst/>
              <a:gdLst>
                <a:gd name="connsiteX0" fmla="*/ 169755 w 458339"/>
                <a:gd name="connsiteY0" fmla="*/ 76390 h 602631"/>
                <a:gd name="connsiteX1" fmla="*/ 169755 w 458339"/>
                <a:gd name="connsiteY1" fmla="*/ 93365 h 602631"/>
                <a:gd name="connsiteX2" fmla="*/ 161268 w 458339"/>
                <a:gd name="connsiteY2" fmla="*/ 84878 h 602631"/>
                <a:gd name="connsiteX3" fmla="*/ 135804 w 458339"/>
                <a:gd name="connsiteY3" fmla="*/ 110341 h 602631"/>
                <a:gd name="connsiteX4" fmla="*/ 118829 w 458339"/>
                <a:gd name="connsiteY4" fmla="*/ 110341 h 602631"/>
                <a:gd name="connsiteX5" fmla="*/ 110341 w 458339"/>
                <a:gd name="connsiteY5" fmla="*/ 84878 h 602631"/>
                <a:gd name="connsiteX6" fmla="*/ 76390 w 458339"/>
                <a:gd name="connsiteY6" fmla="*/ 67902 h 602631"/>
                <a:gd name="connsiteX7" fmla="*/ 76390 w 458339"/>
                <a:gd name="connsiteY7" fmla="*/ 127317 h 602631"/>
                <a:gd name="connsiteX8" fmla="*/ 42439 w 458339"/>
                <a:gd name="connsiteY8" fmla="*/ 144292 h 602631"/>
                <a:gd name="connsiteX9" fmla="*/ 42439 w 458339"/>
                <a:gd name="connsiteY9" fmla="*/ 178243 h 602631"/>
                <a:gd name="connsiteX10" fmla="*/ 0 w 458339"/>
                <a:gd name="connsiteY10" fmla="*/ 186731 h 602631"/>
                <a:gd name="connsiteX11" fmla="*/ 42439 w 458339"/>
                <a:gd name="connsiteY11" fmla="*/ 246145 h 602631"/>
                <a:gd name="connsiteX12" fmla="*/ 67902 w 458339"/>
                <a:gd name="connsiteY12" fmla="*/ 263121 h 602631"/>
                <a:gd name="connsiteX13" fmla="*/ 93365 w 458339"/>
                <a:gd name="connsiteY13" fmla="*/ 246145 h 602631"/>
                <a:gd name="connsiteX14" fmla="*/ 101853 w 458339"/>
                <a:gd name="connsiteY14" fmla="*/ 263121 h 602631"/>
                <a:gd name="connsiteX15" fmla="*/ 101853 w 458339"/>
                <a:gd name="connsiteY15" fmla="*/ 322535 h 602631"/>
                <a:gd name="connsiteX16" fmla="*/ 76390 w 458339"/>
                <a:gd name="connsiteY16" fmla="*/ 331023 h 602631"/>
                <a:gd name="connsiteX17" fmla="*/ 50927 w 458339"/>
                <a:gd name="connsiteY17" fmla="*/ 356486 h 602631"/>
                <a:gd name="connsiteX18" fmla="*/ 50927 w 458339"/>
                <a:gd name="connsiteY18" fmla="*/ 373462 h 602631"/>
                <a:gd name="connsiteX19" fmla="*/ 67902 w 458339"/>
                <a:gd name="connsiteY19" fmla="*/ 398925 h 602631"/>
                <a:gd name="connsiteX20" fmla="*/ 118829 w 458339"/>
                <a:gd name="connsiteY20" fmla="*/ 424388 h 602631"/>
                <a:gd name="connsiteX21" fmla="*/ 84878 w 458339"/>
                <a:gd name="connsiteY21" fmla="*/ 449852 h 602631"/>
                <a:gd name="connsiteX22" fmla="*/ 135804 w 458339"/>
                <a:gd name="connsiteY22" fmla="*/ 560193 h 602631"/>
                <a:gd name="connsiteX23" fmla="*/ 161268 w 458339"/>
                <a:gd name="connsiteY23" fmla="*/ 526242 h 602631"/>
                <a:gd name="connsiteX24" fmla="*/ 178243 w 458339"/>
                <a:gd name="connsiteY24" fmla="*/ 526242 h 602631"/>
                <a:gd name="connsiteX25" fmla="*/ 195219 w 458339"/>
                <a:gd name="connsiteY25" fmla="*/ 543217 h 602631"/>
                <a:gd name="connsiteX26" fmla="*/ 169755 w 458339"/>
                <a:gd name="connsiteY26" fmla="*/ 568680 h 602631"/>
                <a:gd name="connsiteX27" fmla="*/ 186731 w 458339"/>
                <a:gd name="connsiteY27" fmla="*/ 585656 h 602631"/>
                <a:gd name="connsiteX28" fmla="*/ 229170 w 458339"/>
                <a:gd name="connsiteY28" fmla="*/ 543217 h 602631"/>
                <a:gd name="connsiteX29" fmla="*/ 271609 w 458339"/>
                <a:gd name="connsiteY29" fmla="*/ 585656 h 602631"/>
                <a:gd name="connsiteX30" fmla="*/ 305560 w 458339"/>
                <a:gd name="connsiteY30" fmla="*/ 577168 h 602631"/>
                <a:gd name="connsiteX31" fmla="*/ 314047 w 458339"/>
                <a:gd name="connsiteY31" fmla="*/ 602631 h 602631"/>
                <a:gd name="connsiteX32" fmla="*/ 373462 w 458339"/>
                <a:gd name="connsiteY32" fmla="*/ 560193 h 602631"/>
                <a:gd name="connsiteX33" fmla="*/ 390437 w 458339"/>
                <a:gd name="connsiteY33" fmla="*/ 534729 h 602631"/>
                <a:gd name="connsiteX34" fmla="*/ 390437 w 458339"/>
                <a:gd name="connsiteY34" fmla="*/ 500778 h 602631"/>
                <a:gd name="connsiteX35" fmla="*/ 432876 w 458339"/>
                <a:gd name="connsiteY35" fmla="*/ 492290 h 602631"/>
                <a:gd name="connsiteX36" fmla="*/ 424388 w 458339"/>
                <a:gd name="connsiteY36" fmla="*/ 466827 h 602631"/>
                <a:gd name="connsiteX37" fmla="*/ 458339 w 458339"/>
                <a:gd name="connsiteY37" fmla="*/ 432876 h 602631"/>
                <a:gd name="connsiteX38" fmla="*/ 458339 w 458339"/>
                <a:gd name="connsiteY38" fmla="*/ 415901 h 602631"/>
                <a:gd name="connsiteX39" fmla="*/ 432876 w 458339"/>
                <a:gd name="connsiteY39" fmla="*/ 390437 h 602631"/>
                <a:gd name="connsiteX40" fmla="*/ 381950 w 458339"/>
                <a:gd name="connsiteY40" fmla="*/ 390437 h 602631"/>
                <a:gd name="connsiteX41" fmla="*/ 381950 w 458339"/>
                <a:gd name="connsiteY41" fmla="*/ 347998 h 602631"/>
                <a:gd name="connsiteX42" fmla="*/ 364974 w 458339"/>
                <a:gd name="connsiteY42" fmla="*/ 347998 h 602631"/>
                <a:gd name="connsiteX43" fmla="*/ 373462 w 458339"/>
                <a:gd name="connsiteY43" fmla="*/ 339511 h 602631"/>
                <a:gd name="connsiteX44" fmla="*/ 356486 w 458339"/>
                <a:gd name="connsiteY44" fmla="*/ 339511 h 602631"/>
                <a:gd name="connsiteX45" fmla="*/ 339511 w 458339"/>
                <a:gd name="connsiteY45" fmla="*/ 314047 h 602631"/>
                <a:gd name="connsiteX46" fmla="*/ 339511 w 458339"/>
                <a:gd name="connsiteY46" fmla="*/ 297072 h 602631"/>
                <a:gd name="connsiteX47" fmla="*/ 364974 w 458339"/>
                <a:gd name="connsiteY47" fmla="*/ 288584 h 602631"/>
                <a:gd name="connsiteX48" fmla="*/ 364974 w 458339"/>
                <a:gd name="connsiteY48" fmla="*/ 237657 h 602631"/>
                <a:gd name="connsiteX49" fmla="*/ 390437 w 458339"/>
                <a:gd name="connsiteY49" fmla="*/ 237657 h 602631"/>
                <a:gd name="connsiteX50" fmla="*/ 398925 w 458339"/>
                <a:gd name="connsiteY50" fmla="*/ 254633 h 602631"/>
                <a:gd name="connsiteX51" fmla="*/ 415901 w 458339"/>
                <a:gd name="connsiteY51" fmla="*/ 254633 h 602631"/>
                <a:gd name="connsiteX52" fmla="*/ 424388 w 458339"/>
                <a:gd name="connsiteY52" fmla="*/ 237657 h 602631"/>
                <a:gd name="connsiteX53" fmla="*/ 398925 w 458339"/>
                <a:gd name="connsiteY53" fmla="*/ 195219 h 602631"/>
                <a:gd name="connsiteX54" fmla="*/ 381950 w 458339"/>
                <a:gd name="connsiteY54" fmla="*/ 195219 h 602631"/>
                <a:gd name="connsiteX55" fmla="*/ 373462 w 458339"/>
                <a:gd name="connsiteY55" fmla="*/ 220682 h 602631"/>
                <a:gd name="connsiteX56" fmla="*/ 339511 w 458339"/>
                <a:gd name="connsiteY56" fmla="*/ 229170 h 602631"/>
                <a:gd name="connsiteX57" fmla="*/ 322535 w 458339"/>
                <a:gd name="connsiteY57" fmla="*/ 212194 h 602631"/>
                <a:gd name="connsiteX58" fmla="*/ 322535 w 458339"/>
                <a:gd name="connsiteY58" fmla="*/ 178243 h 602631"/>
                <a:gd name="connsiteX59" fmla="*/ 297072 w 458339"/>
                <a:gd name="connsiteY59" fmla="*/ 169755 h 602631"/>
                <a:gd name="connsiteX60" fmla="*/ 314047 w 458339"/>
                <a:gd name="connsiteY60" fmla="*/ 101853 h 602631"/>
                <a:gd name="connsiteX61" fmla="*/ 271609 w 458339"/>
                <a:gd name="connsiteY61" fmla="*/ 110341 h 602631"/>
                <a:gd name="connsiteX62" fmla="*/ 280096 w 458339"/>
                <a:gd name="connsiteY62" fmla="*/ 93365 h 602631"/>
                <a:gd name="connsiteX63" fmla="*/ 254633 w 458339"/>
                <a:gd name="connsiteY63" fmla="*/ 67902 h 602631"/>
                <a:gd name="connsiteX64" fmla="*/ 220682 w 458339"/>
                <a:gd name="connsiteY64" fmla="*/ 67902 h 602631"/>
                <a:gd name="connsiteX65" fmla="*/ 186731 w 458339"/>
                <a:gd name="connsiteY65" fmla="*/ 25463 h 602631"/>
                <a:gd name="connsiteX66" fmla="*/ 169755 w 458339"/>
                <a:gd name="connsiteY66" fmla="*/ 25463 h 602631"/>
                <a:gd name="connsiteX67" fmla="*/ 144292 w 458339"/>
                <a:gd name="connsiteY67" fmla="*/ 0 h 602631"/>
                <a:gd name="connsiteX68" fmla="*/ 127316 w 458339"/>
                <a:gd name="connsiteY68" fmla="*/ 33951 h 602631"/>
                <a:gd name="connsiteX69" fmla="*/ 144292 w 458339"/>
                <a:gd name="connsiteY69" fmla="*/ 50927 h 602631"/>
                <a:gd name="connsiteX70" fmla="*/ 161268 w 458339"/>
                <a:gd name="connsiteY70" fmla="*/ 42439 h 602631"/>
                <a:gd name="connsiteX71" fmla="*/ 169755 w 458339"/>
                <a:gd name="connsiteY71" fmla="*/ 76390 h 602631"/>
                <a:gd name="connsiteX72" fmla="*/ 381950 w 458339"/>
                <a:gd name="connsiteY72" fmla="*/ 364974 h 602631"/>
                <a:gd name="connsiteX73" fmla="*/ 390437 w 458339"/>
                <a:gd name="connsiteY73" fmla="*/ 364974 h 602631"/>
                <a:gd name="connsiteX74" fmla="*/ 178243 w 458339"/>
                <a:gd name="connsiteY74" fmla="*/ 568680 h 602631"/>
                <a:gd name="connsiteX75" fmla="*/ 178243 w 458339"/>
                <a:gd name="connsiteY75" fmla="*/ 568680 h 602631"/>
                <a:gd name="connsiteX76" fmla="*/ 59414 w 458339"/>
                <a:gd name="connsiteY76" fmla="*/ 254633 h 602631"/>
                <a:gd name="connsiteX77" fmla="*/ 59414 w 458339"/>
                <a:gd name="connsiteY77" fmla="*/ 254633 h 60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58339" h="602631">
                  <a:moveTo>
                    <a:pt x="169755" y="76390"/>
                  </a:moveTo>
                  <a:lnTo>
                    <a:pt x="169755" y="93365"/>
                  </a:lnTo>
                  <a:lnTo>
                    <a:pt x="161268" y="84878"/>
                  </a:lnTo>
                  <a:lnTo>
                    <a:pt x="135804" y="110341"/>
                  </a:lnTo>
                  <a:lnTo>
                    <a:pt x="118829" y="110341"/>
                  </a:lnTo>
                  <a:lnTo>
                    <a:pt x="110341" y="84878"/>
                  </a:lnTo>
                  <a:lnTo>
                    <a:pt x="76390" y="67902"/>
                  </a:lnTo>
                  <a:lnTo>
                    <a:pt x="76390" y="127317"/>
                  </a:lnTo>
                  <a:lnTo>
                    <a:pt x="42439" y="144292"/>
                  </a:lnTo>
                  <a:lnTo>
                    <a:pt x="42439" y="178243"/>
                  </a:lnTo>
                  <a:lnTo>
                    <a:pt x="0" y="186731"/>
                  </a:lnTo>
                  <a:lnTo>
                    <a:pt x="42439" y="246145"/>
                  </a:lnTo>
                  <a:lnTo>
                    <a:pt x="67902" y="263121"/>
                  </a:lnTo>
                  <a:lnTo>
                    <a:pt x="93365" y="246145"/>
                  </a:lnTo>
                  <a:lnTo>
                    <a:pt x="101853" y="263121"/>
                  </a:lnTo>
                  <a:lnTo>
                    <a:pt x="101853" y="322535"/>
                  </a:lnTo>
                  <a:lnTo>
                    <a:pt x="76390" y="331023"/>
                  </a:lnTo>
                  <a:lnTo>
                    <a:pt x="50927" y="356486"/>
                  </a:lnTo>
                  <a:lnTo>
                    <a:pt x="50927" y="373462"/>
                  </a:lnTo>
                  <a:lnTo>
                    <a:pt x="67902" y="398925"/>
                  </a:lnTo>
                  <a:lnTo>
                    <a:pt x="118829" y="424388"/>
                  </a:lnTo>
                  <a:lnTo>
                    <a:pt x="84878" y="449852"/>
                  </a:lnTo>
                  <a:lnTo>
                    <a:pt x="135804" y="560193"/>
                  </a:lnTo>
                  <a:lnTo>
                    <a:pt x="161268" y="526242"/>
                  </a:lnTo>
                  <a:lnTo>
                    <a:pt x="178243" y="526242"/>
                  </a:lnTo>
                  <a:lnTo>
                    <a:pt x="195219" y="543217"/>
                  </a:lnTo>
                  <a:lnTo>
                    <a:pt x="169755" y="568680"/>
                  </a:lnTo>
                  <a:lnTo>
                    <a:pt x="186731" y="585656"/>
                  </a:lnTo>
                  <a:lnTo>
                    <a:pt x="229170" y="543217"/>
                  </a:lnTo>
                  <a:lnTo>
                    <a:pt x="271609" y="585656"/>
                  </a:lnTo>
                  <a:lnTo>
                    <a:pt x="305560" y="577168"/>
                  </a:lnTo>
                  <a:lnTo>
                    <a:pt x="314047" y="602631"/>
                  </a:lnTo>
                  <a:lnTo>
                    <a:pt x="373462" y="560193"/>
                  </a:lnTo>
                  <a:lnTo>
                    <a:pt x="390437" y="534729"/>
                  </a:lnTo>
                  <a:lnTo>
                    <a:pt x="390437" y="500778"/>
                  </a:lnTo>
                  <a:lnTo>
                    <a:pt x="432876" y="492290"/>
                  </a:lnTo>
                  <a:lnTo>
                    <a:pt x="424388" y="466827"/>
                  </a:lnTo>
                  <a:lnTo>
                    <a:pt x="458339" y="432876"/>
                  </a:lnTo>
                  <a:lnTo>
                    <a:pt x="458339" y="415901"/>
                  </a:lnTo>
                  <a:lnTo>
                    <a:pt x="432876" y="390437"/>
                  </a:lnTo>
                  <a:lnTo>
                    <a:pt x="381950" y="390437"/>
                  </a:lnTo>
                  <a:lnTo>
                    <a:pt x="381950" y="347998"/>
                  </a:lnTo>
                  <a:lnTo>
                    <a:pt x="364974" y="347998"/>
                  </a:lnTo>
                  <a:lnTo>
                    <a:pt x="373462" y="339511"/>
                  </a:lnTo>
                  <a:lnTo>
                    <a:pt x="356486" y="339511"/>
                  </a:lnTo>
                  <a:lnTo>
                    <a:pt x="339511" y="314047"/>
                  </a:lnTo>
                  <a:lnTo>
                    <a:pt x="339511" y="297072"/>
                  </a:lnTo>
                  <a:lnTo>
                    <a:pt x="364974" y="288584"/>
                  </a:lnTo>
                  <a:lnTo>
                    <a:pt x="364974" y="237657"/>
                  </a:lnTo>
                  <a:lnTo>
                    <a:pt x="390437" y="237657"/>
                  </a:lnTo>
                  <a:lnTo>
                    <a:pt x="398925" y="254633"/>
                  </a:lnTo>
                  <a:lnTo>
                    <a:pt x="415901" y="254633"/>
                  </a:lnTo>
                  <a:lnTo>
                    <a:pt x="424388" y="237657"/>
                  </a:lnTo>
                  <a:lnTo>
                    <a:pt x="398925" y="195219"/>
                  </a:lnTo>
                  <a:lnTo>
                    <a:pt x="381950" y="195219"/>
                  </a:lnTo>
                  <a:lnTo>
                    <a:pt x="373462" y="220682"/>
                  </a:lnTo>
                  <a:lnTo>
                    <a:pt x="339511" y="229170"/>
                  </a:lnTo>
                  <a:lnTo>
                    <a:pt x="322535" y="212194"/>
                  </a:lnTo>
                  <a:lnTo>
                    <a:pt x="322535" y="178243"/>
                  </a:lnTo>
                  <a:lnTo>
                    <a:pt x="297072" y="169755"/>
                  </a:lnTo>
                  <a:lnTo>
                    <a:pt x="314047" y="101853"/>
                  </a:lnTo>
                  <a:lnTo>
                    <a:pt x="271609" y="110341"/>
                  </a:lnTo>
                  <a:lnTo>
                    <a:pt x="280096" y="93365"/>
                  </a:lnTo>
                  <a:lnTo>
                    <a:pt x="254633" y="67902"/>
                  </a:lnTo>
                  <a:lnTo>
                    <a:pt x="220682" y="67902"/>
                  </a:lnTo>
                  <a:lnTo>
                    <a:pt x="186731" y="25463"/>
                  </a:lnTo>
                  <a:lnTo>
                    <a:pt x="169755" y="25463"/>
                  </a:lnTo>
                  <a:lnTo>
                    <a:pt x="144292" y="0"/>
                  </a:lnTo>
                  <a:lnTo>
                    <a:pt x="127316" y="33951"/>
                  </a:lnTo>
                  <a:lnTo>
                    <a:pt x="144292" y="50927"/>
                  </a:lnTo>
                  <a:lnTo>
                    <a:pt x="161268" y="42439"/>
                  </a:lnTo>
                  <a:lnTo>
                    <a:pt x="169755" y="76390"/>
                  </a:lnTo>
                  <a:close/>
                  <a:moveTo>
                    <a:pt x="381950" y="364974"/>
                  </a:moveTo>
                  <a:lnTo>
                    <a:pt x="390437" y="364974"/>
                  </a:lnTo>
                  <a:close/>
                  <a:moveTo>
                    <a:pt x="178243" y="568680"/>
                  </a:moveTo>
                  <a:lnTo>
                    <a:pt x="178243" y="568680"/>
                  </a:lnTo>
                  <a:close/>
                  <a:moveTo>
                    <a:pt x="59414" y="254633"/>
                  </a:moveTo>
                  <a:lnTo>
                    <a:pt x="59414" y="25463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C41D9A1-B26C-4C14-AFF7-1A0A23CC9212}"/>
                </a:ext>
              </a:extLst>
            </p:cNvPr>
            <p:cNvSpPr/>
            <p:nvPr/>
          </p:nvSpPr>
          <p:spPr>
            <a:xfrm>
              <a:off x="8078783" y="4100254"/>
              <a:ext cx="441363" cy="509266"/>
            </a:xfrm>
            <a:custGeom>
              <a:avLst/>
              <a:gdLst>
                <a:gd name="connsiteX0" fmla="*/ 305560 w 441363"/>
                <a:gd name="connsiteY0" fmla="*/ 356486 h 509266"/>
                <a:gd name="connsiteX1" fmla="*/ 297072 w 441363"/>
                <a:gd name="connsiteY1" fmla="*/ 331023 h 509266"/>
                <a:gd name="connsiteX2" fmla="*/ 314047 w 441363"/>
                <a:gd name="connsiteY2" fmla="*/ 331023 h 509266"/>
                <a:gd name="connsiteX3" fmla="*/ 314047 w 441363"/>
                <a:gd name="connsiteY3" fmla="*/ 347998 h 509266"/>
                <a:gd name="connsiteX4" fmla="*/ 314047 w 441363"/>
                <a:gd name="connsiteY4" fmla="*/ 331023 h 509266"/>
                <a:gd name="connsiteX5" fmla="*/ 339511 w 441363"/>
                <a:gd name="connsiteY5" fmla="*/ 339511 h 509266"/>
                <a:gd name="connsiteX6" fmla="*/ 339511 w 441363"/>
                <a:gd name="connsiteY6" fmla="*/ 322535 h 509266"/>
                <a:gd name="connsiteX7" fmla="*/ 322535 w 441363"/>
                <a:gd name="connsiteY7" fmla="*/ 314047 h 509266"/>
                <a:gd name="connsiteX8" fmla="*/ 331023 w 441363"/>
                <a:gd name="connsiteY8" fmla="*/ 305560 h 509266"/>
                <a:gd name="connsiteX9" fmla="*/ 364974 w 441363"/>
                <a:gd name="connsiteY9" fmla="*/ 305560 h 509266"/>
                <a:gd name="connsiteX10" fmla="*/ 364974 w 441363"/>
                <a:gd name="connsiteY10" fmla="*/ 322535 h 509266"/>
                <a:gd name="connsiteX11" fmla="*/ 390437 w 441363"/>
                <a:gd name="connsiteY11" fmla="*/ 297072 h 509266"/>
                <a:gd name="connsiteX12" fmla="*/ 381950 w 441363"/>
                <a:gd name="connsiteY12" fmla="*/ 288584 h 509266"/>
                <a:gd name="connsiteX13" fmla="*/ 364974 w 441363"/>
                <a:gd name="connsiteY13" fmla="*/ 305560 h 509266"/>
                <a:gd name="connsiteX14" fmla="*/ 347998 w 441363"/>
                <a:gd name="connsiteY14" fmla="*/ 288584 h 509266"/>
                <a:gd name="connsiteX15" fmla="*/ 373462 w 441363"/>
                <a:gd name="connsiteY15" fmla="*/ 246145 h 509266"/>
                <a:gd name="connsiteX16" fmla="*/ 364974 w 441363"/>
                <a:gd name="connsiteY16" fmla="*/ 237657 h 509266"/>
                <a:gd name="connsiteX17" fmla="*/ 390437 w 441363"/>
                <a:gd name="connsiteY17" fmla="*/ 212194 h 509266"/>
                <a:gd name="connsiteX18" fmla="*/ 381950 w 441363"/>
                <a:gd name="connsiteY18" fmla="*/ 186731 h 509266"/>
                <a:gd name="connsiteX19" fmla="*/ 364974 w 441363"/>
                <a:gd name="connsiteY19" fmla="*/ 186731 h 509266"/>
                <a:gd name="connsiteX20" fmla="*/ 373462 w 441363"/>
                <a:gd name="connsiteY20" fmla="*/ 169755 h 509266"/>
                <a:gd name="connsiteX21" fmla="*/ 381950 w 441363"/>
                <a:gd name="connsiteY21" fmla="*/ 178243 h 509266"/>
                <a:gd name="connsiteX22" fmla="*/ 407413 w 441363"/>
                <a:gd name="connsiteY22" fmla="*/ 161268 h 509266"/>
                <a:gd name="connsiteX23" fmla="*/ 398925 w 441363"/>
                <a:gd name="connsiteY23" fmla="*/ 186731 h 509266"/>
                <a:gd name="connsiteX24" fmla="*/ 381950 w 441363"/>
                <a:gd name="connsiteY24" fmla="*/ 195219 h 509266"/>
                <a:gd name="connsiteX25" fmla="*/ 415901 w 441363"/>
                <a:gd name="connsiteY25" fmla="*/ 169755 h 509266"/>
                <a:gd name="connsiteX26" fmla="*/ 407413 w 441363"/>
                <a:gd name="connsiteY26" fmla="*/ 161268 h 509266"/>
                <a:gd name="connsiteX27" fmla="*/ 441364 w 441363"/>
                <a:gd name="connsiteY27" fmla="*/ 127317 h 509266"/>
                <a:gd name="connsiteX28" fmla="*/ 441364 w 441363"/>
                <a:gd name="connsiteY28" fmla="*/ 110341 h 509266"/>
                <a:gd name="connsiteX29" fmla="*/ 424388 w 441363"/>
                <a:gd name="connsiteY29" fmla="*/ 93365 h 509266"/>
                <a:gd name="connsiteX30" fmla="*/ 390437 w 441363"/>
                <a:gd name="connsiteY30" fmla="*/ 110341 h 509266"/>
                <a:gd name="connsiteX31" fmla="*/ 356486 w 441363"/>
                <a:gd name="connsiteY31" fmla="*/ 67902 h 509266"/>
                <a:gd name="connsiteX32" fmla="*/ 339511 w 441363"/>
                <a:gd name="connsiteY32" fmla="*/ 93365 h 509266"/>
                <a:gd name="connsiteX33" fmla="*/ 288584 w 441363"/>
                <a:gd name="connsiteY33" fmla="*/ 84878 h 509266"/>
                <a:gd name="connsiteX34" fmla="*/ 288584 w 441363"/>
                <a:gd name="connsiteY34" fmla="*/ 16976 h 509266"/>
                <a:gd name="connsiteX35" fmla="*/ 254633 w 441363"/>
                <a:gd name="connsiteY35" fmla="*/ 0 h 509266"/>
                <a:gd name="connsiteX36" fmla="*/ 220682 w 441363"/>
                <a:gd name="connsiteY36" fmla="*/ 33951 h 509266"/>
                <a:gd name="connsiteX37" fmla="*/ 186731 w 441363"/>
                <a:gd name="connsiteY37" fmla="*/ 50927 h 509266"/>
                <a:gd name="connsiteX38" fmla="*/ 169755 w 441363"/>
                <a:gd name="connsiteY38" fmla="*/ 50927 h 509266"/>
                <a:gd name="connsiteX39" fmla="*/ 169755 w 441363"/>
                <a:gd name="connsiteY39" fmla="*/ 33951 h 509266"/>
                <a:gd name="connsiteX40" fmla="*/ 144292 w 441363"/>
                <a:gd name="connsiteY40" fmla="*/ 42439 h 509266"/>
                <a:gd name="connsiteX41" fmla="*/ 144292 w 441363"/>
                <a:gd name="connsiteY41" fmla="*/ 59414 h 509266"/>
                <a:gd name="connsiteX42" fmla="*/ 110341 w 441363"/>
                <a:gd name="connsiteY42" fmla="*/ 76390 h 509266"/>
                <a:gd name="connsiteX43" fmla="*/ 127316 w 441363"/>
                <a:gd name="connsiteY43" fmla="*/ 110341 h 509266"/>
                <a:gd name="connsiteX44" fmla="*/ 101853 w 441363"/>
                <a:gd name="connsiteY44" fmla="*/ 144292 h 509266"/>
                <a:gd name="connsiteX45" fmla="*/ 67902 w 441363"/>
                <a:gd name="connsiteY45" fmla="*/ 161268 h 509266"/>
                <a:gd name="connsiteX46" fmla="*/ 76390 w 441363"/>
                <a:gd name="connsiteY46" fmla="*/ 212194 h 509266"/>
                <a:gd name="connsiteX47" fmla="*/ 67902 w 441363"/>
                <a:gd name="connsiteY47" fmla="*/ 203706 h 509266"/>
                <a:gd name="connsiteX48" fmla="*/ 50927 w 441363"/>
                <a:gd name="connsiteY48" fmla="*/ 220682 h 509266"/>
                <a:gd name="connsiteX49" fmla="*/ 59414 w 441363"/>
                <a:gd name="connsiteY49" fmla="*/ 229170 h 509266"/>
                <a:gd name="connsiteX50" fmla="*/ 25463 w 441363"/>
                <a:gd name="connsiteY50" fmla="*/ 271609 h 509266"/>
                <a:gd name="connsiteX51" fmla="*/ 0 w 441363"/>
                <a:gd name="connsiteY51" fmla="*/ 347998 h 509266"/>
                <a:gd name="connsiteX52" fmla="*/ 25463 w 441363"/>
                <a:gd name="connsiteY52" fmla="*/ 373462 h 509266"/>
                <a:gd name="connsiteX53" fmla="*/ 59414 w 441363"/>
                <a:gd name="connsiteY53" fmla="*/ 373462 h 509266"/>
                <a:gd name="connsiteX54" fmla="*/ 50927 w 441363"/>
                <a:gd name="connsiteY54" fmla="*/ 381950 h 509266"/>
                <a:gd name="connsiteX55" fmla="*/ 67902 w 441363"/>
                <a:gd name="connsiteY55" fmla="*/ 398925 h 509266"/>
                <a:gd name="connsiteX56" fmla="*/ 93365 w 441363"/>
                <a:gd name="connsiteY56" fmla="*/ 390437 h 509266"/>
                <a:gd name="connsiteX57" fmla="*/ 84878 w 441363"/>
                <a:gd name="connsiteY57" fmla="*/ 398925 h 509266"/>
                <a:gd name="connsiteX58" fmla="*/ 101853 w 441363"/>
                <a:gd name="connsiteY58" fmla="*/ 415901 h 509266"/>
                <a:gd name="connsiteX59" fmla="*/ 110341 w 441363"/>
                <a:gd name="connsiteY59" fmla="*/ 475315 h 509266"/>
                <a:gd name="connsiteX60" fmla="*/ 144292 w 441363"/>
                <a:gd name="connsiteY60" fmla="*/ 509266 h 509266"/>
                <a:gd name="connsiteX61" fmla="*/ 220682 w 441363"/>
                <a:gd name="connsiteY61" fmla="*/ 441364 h 509266"/>
                <a:gd name="connsiteX62" fmla="*/ 220682 w 441363"/>
                <a:gd name="connsiteY62" fmla="*/ 407413 h 509266"/>
                <a:gd name="connsiteX63" fmla="*/ 263121 w 441363"/>
                <a:gd name="connsiteY63" fmla="*/ 407413 h 509266"/>
                <a:gd name="connsiteX64" fmla="*/ 288584 w 441363"/>
                <a:gd name="connsiteY64" fmla="*/ 381950 h 509266"/>
                <a:gd name="connsiteX65" fmla="*/ 271609 w 441363"/>
                <a:gd name="connsiteY65" fmla="*/ 373462 h 509266"/>
                <a:gd name="connsiteX66" fmla="*/ 305560 w 441363"/>
                <a:gd name="connsiteY66" fmla="*/ 364974 h 509266"/>
                <a:gd name="connsiteX67" fmla="*/ 246145 w 441363"/>
                <a:gd name="connsiteY67" fmla="*/ 407413 h 509266"/>
                <a:gd name="connsiteX68" fmla="*/ 237657 w 441363"/>
                <a:gd name="connsiteY68" fmla="*/ 415901 h 509266"/>
                <a:gd name="connsiteX69" fmla="*/ 254633 w 441363"/>
                <a:gd name="connsiteY69" fmla="*/ 407413 h 509266"/>
                <a:gd name="connsiteX70" fmla="*/ 347998 w 441363"/>
                <a:gd name="connsiteY70" fmla="*/ 339511 h 509266"/>
                <a:gd name="connsiteX71" fmla="*/ 356486 w 441363"/>
                <a:gd name="connsiteY71" fmla="*/ 331023 h 509266"/>
                <a:gd name="connsiteX72" fmla="*/ 347998 w 441363"/>
                <a:gd name="connsiteY72" fmla="*/ 339511 h 509266"/>
                <a:gd name="connsiteX73" fmla="*/ 364974 w 441363"/>
                <a:gd name="connsiteY73" fmla="*/ 288584 h 509266"/>
                <a:gd name="connsiteX74" fmla="*/ 364974 w 441363"/>
                <a:gd name="connsiteY74" fmla="*/ 288584 h 509266"/>
                <a:gd name="connsiteX75" fmla="*/ 398925 w 441363"/>
                <a:gd name="connsiteY75" fmla="*/ 229170 h 509266"/>
                <a:gd name="connsiteX76" fmla="*/ 398925 w 441363"/>
                <a:gd name="connsiteY76" fmla="*/ 229170 h 509266"/>
                <a:gd name="connsiteX77" fmla="*/ 229170 w 441363"/>
                <a:gd name="connsiteY77" fmla="*/ 424388 h 509266"/>
                <a:gd name="connsiteX78" fmla="*/ 229170 w 441363"/>
                <a:gd name="connsiteY78" fmla="*/ 415901 h 509266"/>
                <a:gd name="connsiteX79" fmla="*/ 390437 w 441363"/>
                <a:gd name="connsiteY79" fmla="*/ 178243 h 509266"/>
                <a:gd name="connsiteX80" fmla="*/ 398925 w 441363"/>
                <a:gd name="connsiteY80" fmla="*/ 178243 h 509266"/>
                <a:gd name="connsiteX81" fmla="*/ 229170 w 441363"/>
                <a:gd name="connsiteY81" fmla="*/ 407413 h 509266"/>
                <a:gd name="connsiteX82" fmla="*/ 212194 w 441363"/>
                <a:gd name="connsiteY82" fmla="*/ 415901 h 509266"/>
                <a:gd name="connsiteX83" fmla="*/ 229170 w 441363"/>
                <a:gd name="connsiteY83" fmla="*/ 415901 h 509266"/>
                <a:gd name="connsiteX84" fmla="*/ 398925 w 441363"/>
                <a:gd name="connsiteY84" fmla="*/ 237657 h 509266"/>
                <a:gd name="connsiteX85" fmla="*/ 390437 w 441363"/>
                <a:gd name="connsiteY85" fmla="*/ 229170 h 509266"/>
                <a:gd name="connsiteX86" fmla="*/ 364974 w 441363"/>
                <a:gd name="connsiteY86" fmla="*/ 237657 h 509266"/>
                <a:gd name="connsiteX87" fmla="*/ 373462 w 441363"/>
                <a:gd name="connsiteY87" fmla="*/ 229170 h 509266"/>
                <a:gd name="connsiteX88" fmla="*/ 364974 w 441363"/>
                <a:gd name="connsiteY88" fmla="*/ 237657 h 509266"/>
                <a:gd name="connsiteX89" fmla="*/ 407413 w 441363"/>
                <a:gd name="connsiteY89" fmla="*/ 195219 h 509266"/>
                <a:gd name="connsiteX90" fmla="*/ 407413 w 441363"/>
                <a:gd name="connsiteY90" fmla="*/ 195219 h 509266"/>
                <a:gd name="connsiteX91" fmla="*/ 364974 w 441363"/>
                <a:gd name="connsiteY91" fmla="*/ 288584 h 509266"/>
                <a:gd name="connsiteX92" fmla="*/ 373462 w 441363"/>
                <a:gd name="connsiteY92" fmla="*/ 288584 h 509266"/>
                <a:gd name="connsiteX93" fmla="*/ 381950 w 441363"/>
                <a:gd name="connsiteY93" fmla="*/ 186731 h 509266"/>
                <a:gd name="connsiteX94" fmla="*/ 381950 w 441363"/>
                <a:gd name="connsiteY94" fmla="*/ 178243 h 509266"/>
                <a:gd name="connsiteX95" fmla="*/ 415901 w 441363"/>
                <a:gd name="connsiteY95" fmla="*/ 186731 h 509266"/>
                <a:gd name="connsiteX96" fmla="*/ 415901 w 441363"/>
                <a:gd name="connsiteY96" fmla="*/ 186731 h 509266"/>
                <a:gd name="connsiteX97" fmla="*/ 432876 w 441363"/>
                <a:gd name="connsiteY97" fmla="*/ 152780 h 509266"/>
                <a:gd name="connsiteX98" fmla="*/ 432876 w 441363"/>
                <a:gd name="connsiteY98" fmla="*/ 144292 h 509266"/>
                <a:gd name="connsiteX99" fmla="*/ 415901 w 441363"/>
                <a:gd name="connsiteY99" fmla="*/ 161268 h 509266"/>
                <a:gd name="connsiteX100" fmla="*/ 415901 w 441363"/>
                <a:gd name="connsiteY100" fmla="*/ 161268 h 509266"/>
                <a:gd name="connsiteX101" fmla="*/ 373462 w 441363"/>
                <a:gd name="connsiteY101" fmla="*/ 178243 h 509266"/>
                <a:gd name="connsiteX102" fmla="*/ 364974 w 441363"/>
                <a:gd name="connsiteY102" fmla="*/ 178243 h 50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41363" h="509266">
                  <a:moveTo>
                    <a:pt x="305560" y="356486"/>
                  </a:moveTo>
                  <a:lnTo>
                    <a:pt x="297072" y="331023"/>
                  </a:lnTo>
                  <a:lnTo>
                    <a:pt x="314047" y="331023"/>
                  </a:lnTo>
                  <a:lnTo>
                    <a:pt x="314047" y="347998"/>
                  </a:lnTo>
                  <a:lnTo>
                    <a:pt x="314047" y="331023"/>
                  </a:lnTo>
                  <a:lnTo>
                    <a:pt x="339511" y="339511"/>
                  </a:lnTo>
                  <a:lnTo>
                    <a:pt x="339511" y="322535"/>
                  </a:lnTo>
                  <a:lnTo>
                    <a:pt x="322535" y="314047"/>
                  </a:lnTo>
                  <a:lnTo>
                    <a:pt x="331023" y="305560"/>
                  </a:lnTo>
                  <a:lnTo>
                    <a:pt x="364974" y="305560"/>
                  </a:lnTo>
                  <a:lnTo>
                    <a:pt x="364974" y="322535"/>
                  </a:lnTo>
                  <a:lnTo>
                    <a:pt x="390437" y="297072"/>
                  </a:lnTo>
                  <a:lnTo>
                    <a:pt x="381950" y="288584"/>
                  </a:lnTo>
                  <a:lnTo>
                    <a:pt x="364974" y="305560"/>
                  </a:lnTo>
                  <a:lnTo>
                    <a:pt x="347998" y="288584"/>
                  </a:lnTo>
                  <a:lnTo>
                    <a:pt x="373462" y="246145"/>
                  </a:lnTo>
                  <a:lnTo>
                    <a:pt x="364974" y="237657"/>
                  </a:lnTo>
                  <a:lnTo>
                    <a:pt x="390437" y="212194"/>
                  </a:lnTo>
                  <a:lnTo>
                    <a:pt x="381950" y="186731"/>
                  </a:lnTo>
                  <a:lnTo>
                    <a:pt x="364974" y="186731"/>
                  </a:lnTo>
                  <a:lnTo>
                    <a:pt x="373462" y="169755"/>
                  </a:lnTo>
                  <a:lnTo>
                    <a:pt x="381950" y="178243"/>
                  </a:lnTo>
                  <a:lnTo>
                    <a:pt x="407413" y="161268"/>
                  </a:lnTo>
                  <a:lnTo>
                    <a:pt x="398925" y="186731"/>
                  </a:lnTo>
                  <a:lnTo>
                    <a:pt x="381950" y="195219"/>
                  </a:lnTo>
                  <a:lnTo>
                    <a:pt x="415901" y="169755"/>
                  </a:lnTo>
                  <a:lnTo>
                    <a:pt x="407413" y="161268"/>
                  </a:lnTo>
                  <a:lnTo>
                    <a:pt x="441364" y="127317"/>
                  </a:lnTo>
                  <a:lnTo>
                    <a:pt x="441364" y="110341"/>
                  </a:lnTo>
                  <a:lnTo>
                    <a:pt x="424388" y="93365"/>
                  </a:lnTo>
                  <a:lnTo>
                    <a:pt x="390437" y="110341"/>
                  </a:lnTo>
                  <a:lnTo>
                    <a:pt x="356486" y="67902"/>
                  </a:lnTo>
                  <a:lnTo>
                    <a:pt x="339511" y="93365"/>
                  </a:lnTo>
                  <a:lnTo>
                    <a:pt x="288584" y="84878"/>
                  </a:lnTo>
                  <a:lnTo>
                    <a:pt x="288584" y="16976"/>
                  </a:lnTo>
                  <a:lnTo>
                    <a:pt x="254633" y="0"/>
                  </a:lnTo>
                  <a:lnTo>
                    <a:pt x="220682" y="33951"/>
                  </a:lnTo>
                  <a:lnTo>
                    <a:pt x="186731" y="50927"/>
                  </a:lnTo>
                  <a:lnTo>
                    <a:pt x="169755" y="50927"/>
                  </a:lnTo>
                  <a:lnTo>
                    <a:pt x="169755" y="33951"/>
                  </a:lnTo>
                  <a:lnTo>
                    <a:pt x="144292" y="42439"/>
                  </a:lnTo>
                  <a:lnTo>
                    <a:pt x="144292" y="59414"/>
                  </a:lnTo>
                  <a:lnTo>
                    <a:pt x="110341" y="76390"/>
                  </a:lnTo>
                  <a:lnTo>
                    <a:pt x="127316" y="110341"/>
                  </a:lnTo>
                  <a:lnTo>
                    <a:pt x="101853" y="144292"/>
                  </a:lnTo>
                  <a:lnTo>
                    <a:pt x="67902" y="161268"/>
                  </a:lnTo>
                  <a:lnTo>
                    <a:pt x="76390" y="212194"/>
                  </a:lnTo>
                  <a:lnTo>
                    <a:pt x="67902" y="203706"/>
                  </a:lnTo>
                  <a:lnTo>
                    <a:pt x="50927" y="220682"/>
                  </a:lnTo>
                  <a:lnTo>
                    <a:pt x="59414" y="229170"/>
                  </a:lnTo>
                  <a:lnTo>
                    <a:pt x="25463" y="271609"/>
                  </a:lnTo>
                  <a:lnTo>
                    <a:pt x="0" y="347998"/>
                  </a:lnTo>
                  <a:lnTo>
                    <a:pt x="25463" y="373462"/>
                  </a:lnTo>
                  <a:lnTo>
                    <a:pt x="59414" y="373462"/>
                  </a:lnTo>
                  <a:lnTo>
                    <a:pt x="50927" y="381950"/>
                  </a:lnTo>
                  <a:lnTo>
                    <a:pt x="67902" y="398925"/>
                  </a:lnTo>
                  <a:lnTo>
                    <a:pt x="93365" y="390437"/>
                  </a:lnTo>
                  <a:lnTo>
                    <a:pt x="84878" y="398925"/>
                  </a:lnTo>
                  <a:lnTo>
                    <a:pt x="101853" y="415901"/>
                  </a:lnTo>
                  <a:lnTo>
                    <a:pt x="110341" y="475315"/>
                  </a:lnTo>
                  <a:lnTo>
                    <a:pt x="144292" y="509266"/>
                  </a:lnTo>
                  <a:lnTo>
                    <a:pt x="220682" y="441364"/>
                  </a:lnTo>
                  <a:lnTo>
                    <a:pt x="220682" y="407413"/>
                  </a:lnTo>
                  <a:lnTo>
                    <a:pt x="263121" y="407413"/>
                  </a:lnTo>
                  <a:lnTo>
                    <a:pt x="288584" y="381950"/>
                  </a:lnTo>
                  <a:lnTo>
                    <a:pt x="271609" y="373462"/>
                  </a:lnTo>
                  <a:lnTo>
                    <a:pt x="305560" y="364974"/>
                  </a:lnTo>
                  <a:close/>
                  <a:moveTo>
                    <a:pt x="246145" y="407413"/>
                  </a:moveTo>
                  <a:lnTo>
                    <a:pt x="237657" y="415901"/>
                  </a:lnTo>
                  <a:lnTo>
                    <a:pt x="254633" y="407413"/>
                  </a:lnTo>
                  <a:close/>
                  <a:moveTo>
                    <a:pt x="347998" y="339511"/>
                  </a:moveTo>
                  <a:lnTo>
                    <a:pt x="356486" y="331023"/>
                  </a:lnTo>
                  <a:lnTo>
                    <a:pt x="347998" y="339511"/>
                  </a:lnTo>
                  <a:close/>
                  <a:moveTo>
                    <a:pt x="364974" y="288584"/>
                  </a:moveTo>
                  <a:lnTo>
                    <a:pt x="364974" y="288584"/>
                  </a:lnTo>
                  <a:close/>
                  <a:moveTo>
                    <a:pt x="398925" y="229170"/>
                  </a:moveTo>
                  <a:lnTo>
                    <a:pt x="398925" y="229170"/>
                  </a:lnTo>
                  <a:close/>
                  <a:moveTo>
                    <a:pt x="229170" y="424388"/>
                  </a:moveTo>
                  <a:lnTo>
                    <a:pt x="229170" y="415901"/>
                  </a:lnTo>
                  <a:close/>
                  <a:moveTo>
                    <a:pt x="390437" y="178243"/>
                  </a:moveTo>
                  <a:lnTo>
                    <a:pt x="398925" y="178243"/>
                  </a:lnTo>
                  <a:close/>
                  <a:moveTo>
                    <a:pt x="229170" y="407413"/>
                  </a:moveTo>
                  <a:lnTo>
                    <a:pt x="212194" y="415901"/>
                  </a:lnTo>
                  <a:lnTo>
                    <a:pt x="229170" y="415901"/>
                  </a:lnTo>
                  <a:close/>
                  <a:moveTo>
                    <a:pt x="398925" y="237657"/>
                  </a:moveTo>
                  <a:lnTo>
                    <a:pt x="390437" y="229170"/>
                  </a:lnTo>
                  <a:close/>
                  <a:moveTo>
                    <a:pt x="364974" y="237657"/>
                  </a:moveTo>
                  <a:lnTo>
                    <a:pt x="373462" y="229170"/>
                  </a:lnTo>
                  <a:lnTo>
                    <a:pt x="364974" y="237657"/>
                  </a:lnTo>
                  <a:close/>
                  <a:moveTo>
                    <a:pt x="407413" y="195219"/>
                  </a:moveTo>
                  <a:lnTo>
                    <a:pt x="407413" y="195219"/>
                  </a:lnTo>
                  <a:close/>
                  <a:moveTo>
                    <a:pt x="364974" y="288584"/>
                  </a:moveTo>
                  <a:lnTo>
                    <a:pt x="373462" y="288584"/>
                  </a:lnTo>
                  <a:close/>
                  <a:moveTo>
                    <a:pt x="381950" y="186731"/>
                  </a:moveTo>
                  <a:lnTo>
                    <a:pt x="381950" y="178243"/>
                  </a:lnTo>
                  <a:close/>
                  <a:moveTo>
                    <a:pt x="415901" y="186731"/>
                  </a:moveTo>
                  <a:lnTo>
                    <a:pt x="415901" y="186731"/>
                  </a:lnTo>
                  <a:close/>
                  <a:moveTo>
                    <a:pt x="432876" y="152780"/>
                  </a:moveTo>
                  <a:lnTo>
                    <a:pt x="432876" y="144292"/>
                  </a:lnTo>
                  <a:close/>
                  <a:moveTo>
                    <a:pt x="415901" y="161268"/>
                  </a:moveTo>
                  <a:lnTo>
                    <a:pt x="415901" y="161268"/>
                  </a:lnTo>
                  <a:close/>
                  <a:moveTo>
                    <a:pt x="373462" y="178243"/>
                  </a:moveTo>
                  <a:lnTo>
                    <a:pt x="364974" y="17824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8A5E6E4-AFD1-44DE-8FCF-053F2792A018}"/>
                </a:ext>
              </a:extLst>
            </p:cNvPr>
            <p:cNvSpPr/>
            <p:nvPr/>
          </p:nvSpPr>
          <p:spPr>
            <a:xfrm>
              <a:off x="7858101" y="3905035"/>
              <a:ext cx="466827" cy="602631"/>
            </a:xfrm>
            <a:custGeom>
              <a:avLst/>
              <a:gdLst>
                <a:gd name="connsiteX0" fmla="*/ 449852 w 466827"/>
                <a:gd name="connsiteY0" fmla="*/ 76390 h 602631"/>
                <a:gd name="connsiteX1" fmla="*/ 432876 w 466827"/>
                <a:gd name="connsiteY1" fmla="*/ 59414 h 602631"/>
                <a:gd name="connsiteX2" fmla="*/ 398925 w 466827"/>
                <a:gd name="connsiteY2" fmla="*/ 59414 h 602631"/>
                <a:gd name="connsiteX3" fmla="*/ 356486 w 466827"/>
                <a:gd name="connsiteY3" fmla="*/ 16976 h 602631"/>
                <a:gd name="connsiteX4" fmla="*/ 314047 w 466827"/>
                <a:gd name="connsiteY4" fmla="*/ 59414 h 602631"/>
                <a:gd name="connsiteX5" fmla="*/ 297072 w 466827"/>
                <a:gd name="connsiteY5" fmla="*/ 42439 h 602631"/>
                <a:gd name="connsiteX6" fmla="*/ 322535 w 466827"/>
                <a:gd name="connsiteY6" fmla="*/ 16976 h 602631"/>
                <a:gd name="connsiteX7" fmla="*/ 288584 w 466827"/>
                <a:gd name="connsiteY7" fmla="*/ 0 h 602631"/>
                <a:gd name="connsiteX8" fmla="*/ 288584 w 466827"/>
                <a:gd name="connsiteY8" fmla="*/ 16976 h 602631"/>
                <a:gd name="connsiteX9" fmla="*/ 263121 w 466827"/>
                <a:gd name="connsiteY9" fmla="*/ 33951 h 602631"/>
                <a:gd name="connsiteX10" fmla="*/ 254633 w 466827"/>
                <a:gd name="connsiteY10" fmla="*/ 25463 h 602631"/>
                <a:gd name="connsiteX11" fmla="*/ 229170 w 466827"/>
                <a:gd name="connsiteY11" fmla="*/ 42439 h 602631"/>
                <a:gd name="connsiteX12" fmla="*/ 186731 w 466827"/>
                <a:gd name="connsiteY12" fmla="*/ 25463 h 602631"/>
                <a:gd name="connsiteX13" fmla="*/ 169755 w 466827"/>
                <a:gd name="connsiteY13" fmla="*/ 50927 h 602631"/>
                <a:gd name="connsiteX14" fmla="*/ 161268 w 466827"/>
                <a:gd name="connsiteY14" fmla="*/ 42439 h 602631"/>
                <a:gd name="connsiteX15" fmla="*/ 135804 w 466827"/>
                <a:gd name="connsiteY15" fmla="*/ 67902 h 602631"/>
                <a:gd name="connsiteX16" fmla="*/ 127316 w 466827"/>
                <a:gd name="connsiteY16" fmla="*/ 59414 h 602631"/>
                <a:gd name="connsiteX17" fmla="*/ 127316 w 466827"/>
                <a:gd name="connsiteY17" fmla="*/ 76390 h 602631"/>
                <a:gd name="connsiteX18" fmla="*/ 50927 w 466827"/>
                <a:gd name="connsiteY18" fmla="*/ 93365 h 602631"/>
                <a:gd name="connsiteX19" fmla="*/ 33951 w 466827"/>
                <a:gd name="connsiteY19" fmla="*/ 110341 h 602631"/>
                <a:gd name="connsiteX20" fmla="*/ 59414 w 466827"/>
                <a:gd name="connsiteY20" fmla="*/ 135804 h 602631"/>
                <a:gd name="connsiteX21" fmla="*/ 50927 w 466827"/>
                <a:gd name="connsiteY21" fmla="*/ 161268 h 602631"/>
                <a:gd name="connsiteX22" fmla="*/ 67902 w 466827"/>
                <a:gd name="connsiteY22" fmla="*/ 195219 h 602631"/>
                <a:gd name="connsiteX23" fmla="*/ 16976 w 466827"/>
                <a:gd name="connsiteY23" fmla="*/ 237657 h 602631"/>
                <a:gd name="connsiteX24" fmla="*/ 0 w 466827"/>
                <a:gd name="connsiteY24" fmla="*/ 280096 h 602631"/>
                <a:gd name="connsiteX25" fmla="*/ 16976 w 466827"/>
                <a:gd name="connsiteY25" fmla="*/ 305560 h 602631"/>
                <a:gd name="connsiteX26" fmla="*/ 33951 w 466827"/>
                <a:gd name="connsiteY26" fmla="*/ 297072 h 602631"/>
                <a:gd name="connsiteX27" fmla="*/ 16976 w 466827"/>
                <a:gd name="connsiteY27" fmla="*/ 331023 h 602631"/>
                <a:gd name="connsiteX28" fmla="*/ 25463 w 466827"/>
                <a:gd name="connsiteY28" fmla="*/ 322535 h 602631"/>
                <a:gd name="connsiteX29" fmla="*/ 33951 w 466827"/>
                <a:gd name="connsiteY29" fmla="*/ 339511 h 602631"/>
                <a:gd name="connsiteX30" fmla="*/ 33951 w 466827"/>
                <a:gd name="connsiteY30" fmla="*/ 381950 h 602631"/>
                <a:gd name="connsiteX31" fmla="*/ 50927 w 466827"/>
                <a:gd name="connsiteY31" fmla="*/ 381950 h 602631"/>
                <a:gd name="connsiteX32" fmla="*/ 42439 w 466827"/>
                <a:gd name="connsiteY32" fmla="*/ 424388 h 602631"/>
                <a:gd name="connsiteX33" fmla="*/ 67902 w 466827"/>
                <a:gd name="connsiteY33" fmla="*/ 432876 h 602631"/>
                <a:gd name="connsiteX34" fmla="*/ 42439 w 466827"/>
                <a:gd name="connsiteY34" fmla="*/ 441364 h 602631"/>
                <a:gd name="connsiteX35" fmla="*/ 33951 w 466827"/>
                <a:gd name="connsiteY35" fmla="*/ 509266 h 602631"/>
                <a:gd name="connsiteX36" fmla="*/ 50927 w 466827"/>
                <a:gd name="connsiteY36" fmla="*/ 509266 h 602631"/>
                <a:gd name="connsiteX37" fmla="*/ 50927 w 466827"/>
                <a:gd name="connsiteY37" fmla="*/ 526242 h 602631"/>
                <a:gd name="connsiteX38" fmla="*/ 84878 w 466827"/>
                <a:gd name="connsiteY38" fmla="*/ 509266 h 602631"/>
                <a:gd name="connsiteX39" fmla="*/ 118829 w 466827"/>
                <a:gd name="connsiteY39" fmla="*/ 526242 h 602631"/>
                <a:gd name="connsiteX40" fmla="*/ 67902 w 466827"/>
                <a:gd name="connsiteY40" fmla="*/ 585656 h 602631"/>
                <a:gd name="connsiteX41" fmla="*/ 84878 w 466827"/>
                <a:gd name="connsiteY41" fmla="*/ 602631 h 602631"/>
                <a:gd name="connsiteX42" fmla="*/ 161268 w 466827"/>
                <a:gd name="connsiteY42" fmla="*/ 577168 h 602631"/>
                <a:gd name="connsiteX43" fmla="*/ 220682 w 466827"/>
                <a:gd name="connsiteY43" fmla="*/ 602631 h 602631"/>
                <a:gd name="connsiteX44" fmla="*/ 212194 w 466827"/>
                <a:gd name="connsiteY44" fmla="*/ 568680 h 602631"/>
                <a:gd name="connsiteX45" fmla="*/ 229170 w 466827"/>
                <a:gd name="connsiteY45" fmla="*/ 568680 h 602631"/>
                <a:gd name="connsiteX46" fmla="*/ 220682 w 466827"/>
                <a:gd name="connsiteY46" fmla="*/ 534729 h 602631"/>
                <a:gd name="connsiteX47" fmla="*/ 237657 w 466827"/>
                <a:gd name="connsiteY47" fmla="*/ 517754 h 602631"/>
                <a:gd name="connsiteX48" fmla="*/ 237657 w 466827"/>
                <a:gd name="connsiteY48" fmla="*/ 483803 h 602631"/>
                <a:gd name="connsiteX49" fmla="*/ 254633 w 466827"/>
                <a:gd name="connsiteY49" fmla="*/ 466827 h 602631"/>
                <a:gd name="connsiteX50" fmla="*/ 246145 w 466827"/>
                <a:gd name="connsiteY50" fmla="*/ 458339 h 602631"/>
                <a:gd name="connsiteX51" fmla="*/ 271609 w 466827"/>
                <a:gd name="connsiteY51" fmla="*/ 449852 h 602631"/>
                <a:gd name="connsiteX52" fmla="*/ 271609 w 466827"/>
                <a:gd name="connsiteY52" fmla="*/ 424388 h 602631"/>
                <a:gd name="connsiteX53" fmla="*/ 297072 w 466827"/>
                <a:gd name="connsiteY53" fmla="*/ 398925 h 602631"/>
                <a:gd name="connsiteX54" fmla="*/ 297072 w 466827"/>
                <a:gd name="connsiteY54" fmla="*/ 347998 h 602631"/>
                <a:gd name="connsiteX55" fmla="*/ 347998 w 466827"/>
                <a:gd name="connsiteY55" fmla="*/ 314047 h 602631"/>
                <a:gd name="connsiteX56" fmla="*/ 347998 w 466827"/>
                <a:gd name="connsiteY56" fmla="*/ 288584 h 602631"/>
                <a:gd name="connsiteX57" fmla="*/ 331023 w 466827"/>
                <a:gd name="connsiteY57" fmla="*/ 271609 h 602631"/>
                <a:gd name="connsiteX58" fmla="*/ 356486 w 466827"/>
                <a:gd name="connsiteY58" fmla="*/ 263121 h 602631"/>
                <a:gd name="connsiteX59" fmla="*/ 364974 w 466827"/>
                <a:gd name="connsiteY59" fmla="*/ 237657 h 602631"/>
                <a:gd name="connsiteX60" fmla="*/ 390437 w 466827"/>
                <a:gd name="connsiteY60" fmla="*/ 229170 h 602631"/>
                <a:gd name="connsiteX61" fmla="*/ 390437 w 466827"/>
                <a:gd name="connsiteY61" fmla="*/ 246145 h 602631"/>
                <a:gd name="connsiteX62" fmla="*/ 407413 w 466827"/>
                <a:gd name="connsiteY62" fmla="*/ 246145 h 602631"/>
                <a:gd name="connsiteX63" fmla="*/ 424388 w 466827"/>
                <a:gd name="connsiteY63" fmla="*/ 229170 h 602631"/>
                <a:gd name="connsiteX64" fmla="*/ 466827 w 466827"/>
                <a:gd name="connsiteY64" fmla="*/ 220682 h 602631"/>
                <a:gd name="connsiteX65" fmla="*/ 466827 w 466827"/>
                <a:gd name="connsiteY65" fmla="*/ 135804 h 602631"/>
                <a:gd name="connsiteX66" fmla="*/ 432876 w 466827"/>
                <a:gd name="connsiteY66" fmla="*/ 110341 h 602631"/>
                <a:gd name="connsiteX67" fmla="*/ 432876 w 466827"/>
                <a:gd name="connsiteY67" fmla="*/ 93365 h 602631"/>
                <a:gd name="connsiteX68" fmla="*/ 449852 w 466827"/>
                <a:gd name="connsiteY68" fmla="*/ 84878 h 60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66827" h="602631">
                  <a:moveTo>
                    <a:pt x="449852" y="76390"/>
                  </a:moveTo>
                  <a:lnTo>
                    <a:pt x="432876" y="59414"/>
                  </a:lnTo>
                  <a:lnTo>
                    <a:pt x="398925" y="59414"/>
                  </a:lnTo>
                  <a:lnTo>
                    <a:pt x="356486" y="16976"/>
                  </a:lnTo>
                  <a:lnTo>
                    <a:pt x="314047" y="59414"/>
                  </a:lnTo>
                  <a:lnTo>
                    <a:pt x="297072" y="42439"/>
                  </a:lnTo>
                  <a:lnTo>
                    <a:pt x="322535" y="16976"/>
                  </a:lnTo>
                  <a:lnTo>
                    <a:pt x="288584" y="0"/>
                  </a:lnTo>
                  <a:lnTo>
                    <a:pt x="288584" y="16976"/>
                  </a:lnTo>
                  <a:lnTo>
                    <a:pt x="263121" y="33951"/>
                  </a:lnTo>
                  <a:lnTo>
                    <a:pt x="254633" y="25463"/>
                  </a:lnTo>
                  <a:lnTo>
                    <a:pt x="229170" y="42439"/>
                  </a:lnTo>
                  <a:lnTo>
                    <a:pt x="186731" y="25463"/>
                  </a:lnTo>
                  <a:lnTo>
                    <a:pt x="169755" y="50927"/>
                  </a:lnTo>
                  <a:lnTo>
                    <a:pt x="161268" y="42439"/>
                  </a:lnTo>
                  <a:lnTo>
                    <a:pt x="135804" y="67902"/>
                  </a:lnTo>
                  <a:lnTo>
                    <a:pt x="127316" y="59414"/>
                  </a:lnTo>
                  <a:lnTo>
                    <a:pt x="127316" y="76390"/>
                  </a:lnTo>
                  <a:lnTo>
                    <a:pt x="50927" y="93365"/>
                  </a:lnTo>
                  <a:lnTo>
                    <a:pt x="33951" y="110341"/>
                  </a:lnTo>
                  <a:lnTo>
                    <a:pt x="59414" y="135804"/>
                  </a:lnTo>
                  <a:lnTo>
                    <a:pt x="50927" y="161268"/>
                  </a:lnTo>
                  <a:lnTo>
                    <a:pt x="67902" y="195219"/>
                  </a:lnTo>
                  <a:lnTo>
                    <a:pt x="16976" y="237657"/>
                  </a:lnTo>
                  <a:lnTo>
                    <a:pt x="0" y="280096"/>
                  </a:lnTo>
                  <a:lnTo>
                    <a:pt x="16976" y="305560"/>
                  </a:lnTo>
                  <a:lnTo>
                    <a:pt x="33951" y="297072"/>
                  </a:lnTo>
                  <a:lnTo>
                    <a:pt x="16976" y="331023"/>
                  </a:lnTo>
                  <a:lnTo>
                    <a:pt x="25463" y="322535"/>
                  </a:lnTo>
                  <a:lnTo>
                    <a:pt x="33951" y="339511"/>
                  </a:lnTo>
                  <a:lnTo>
                    <a:pt x="33951" y="381950"/>
                  </a:lnTo>
                  <a:lnTo>
                    <a:pt x="50927" y="381950"/>
                  </a:lnTo>
                  <a:lnTo>
                    <a:pt x="42439" y="424388"/>
                  </a:lnTo>
                  <a:lnTo>
                    <a:pt x="67902" y="432876"/>
                  </a:lnTo>
                  <a:lnTo>
                    <a:pt x="42439" y="441364"/>
                  </a:lnTo>
                  <a:lnTo>
                    <a:pt x="33951" y="509266"/>
                  </a:lnTo>
                  <a:lnTo>
                    <a:pt x="50927" y="509266"/>
                  </a:lnTo>
                  <a:lnTo>
                    <a:pt x="50927" y="526242"/>
                  </a:lnTo>
                  <a:lnTo>
                    <a:pt x="84878" y="509266"/>
                  </a:lnTo>
                  <a:lnTo>
                    <a:pt x="118829" y="526242"/>
                  </a:lnTo>
                  <a:lnTo>
                    <a:pt x="67902" y="585656"/>
                  </a:lnTo>
                  <a:lnTo>
                    <a:pt x="84878" y="602631"/>
                  </a:lnTo>
                  <a:lnTo>
                    <a:pt x="161268" y="577168"/>
                  </a:lnTo>
                  <a:lnTo>
                    <a:pt x="220682" y="602631"/>
                  </a:lnTo>
                  <a:lnTo>
                    <a:pt x="212194" y="568680"/>
                  </a:lnTo>
                  <a:lnTo>
                    <a:pt x="229170" y="568680"/>
                  </a:lnTo>
                  <a:lnTo>
                    <a:pt x="220682" y="534729"/>
                  </a:lnTo>
                  <a:lnTo>
                    <a:pt x="237657" y="517754"/>
                  </a:lnTo>
                  <a:lnTo>
                    <a:pt x="237657" y="483803"/>
                  </a:lnTo>
                  <a:lnTo>
                    <a:pt x="254633" y="466827"/>
                  </a:lnTo>
                  <a:lnTo>
                    <a:pt x="246145" y="458339"/>
                  </a:lnTo>
                  <a:lnTo>
                    <a:pt x="271609" y="449852"/>
                  </a:lnTo>
                  <a:lnTo>
                    <a:pt x="271609" y="424388"/>
                  </a:lnTo>
                  <a:lnTo>
                    <a:pt x="297072" y="398925"/>
                  </a:lnTo>
                  <a:lnTo>
                    <a:pt x="297072" y="347998"/>
                  </a:lnTo>
                  <a:lnTo>
                    <a:pt x="347998" y="314047"/>
                  </a:lnTo>
                  <a:lnTo>
                    <a:pt x="347998" y="288584"/>
                  </a:lnTo>
                  <a:lnTo>
                    <a:pt x="331023" y="271609"/>
                  </a:lnTo>
                  <a:lnTo>
                    <a:pt x="356486" y="263121"/>
                  </a:lnTo>
                  <a:lnTo>
                    <a:pt x="364974" y="237657"/>
                  </a:lnTo>
                  <a:lnTo>
                    <a:pt x="390437" y="229170"/>
                  </a:lnTo>
                  <a:lnTo>
                    <a:pt x="390437" y="246145"/>
                  </a:lnTo>
                  <a:lnTo>
                    <a:pt x="407413" y="246145"/>
                  </a:lnTo>
                  <a:lnTo>
                    <a:pt x="424388" y="229170"/>
                  </a:lnTo>
                  <a:lnTo>
                    <a:pt x="466827" y="220682"/>
                  </a:lnTo>
                  <a:lnTo>
                    <a:pt x="466827" y="135804"/>
                  </a:lnTo>
                  <a:lnTo>
                    <a:pt x="432876" y="110341"/>
                  </a:lnTo>
                  <a:lnTo>
                    <a:pt x="432876" y="93365"/>
                  </a:lnTo>
                  <a:lnTo>
                    <a:pt x="449852" y="84878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3F3759F-4664-49C3-8B52-E98C59C81072}"/>
                </a:ext>
              </a:extLst>
            </p:cNvPr>
            <p:cNvSpPr/>
            <p:nvPr/>
          </p:nvSpPr>
          <p:spPr>
            <a:xfrm>
              <a:off x="7976930" y="2937430"/>
              <a:ext cx="763898" cy="475314"/>
            </a:xfrm>
            <a:custGeom>
              <a:avLst/>
              <a:gdLst>
                <a:gd name="connsiteX0" fmla="*/ 152780 w 763898"/>
                <a:gd name="connsiteY0" fmla="*/ 441364 h 475314"/>
                <a:gd name="connsiteX1" fmla="*/ 152780 w 763898"/>
                <a:gd name="connsiteY1" fmla="*/ 415901 h 475314"/>
                <a:gd name="connsiteX2" fmla="*/ 203706 w 763898"/>
                <a:gd name="connsiteY2" fmla="*/ 407413 h 475314"/>
                <a:gd name="connsiteX3" fmla="*/ 237657 w 763898"/>
                <a:gd name="connsiteY3" fmla="*/ 466827 h 475314"/>
                <a:gd name="connsiteX4" fmla="*/ 254633 w 763898"/>
                <a:gd name="connsiteY4" fmla="*/ 449852 h 475314"/>
                <a:gd name="connsiteX5" fmla="*/ 254633 w 763898"/>
                <a:gd name="connsiteY5" fmla="*/ 466827 h 475314"/>
                <a:gd name="connsiteX6" fmla="*/ 271609 w 763898"/>
                <a:gd name="connsiteY6" fmla="*/ 466827 h 475314"/>
                <a:gd name="connsiteX7" fmla="*/ 297072 w 763898"/>
                <a:gd name="connsiteY7" fmla="*/ 441364 h 475314"/>
                <a:gd name="connsiteX8" fmla="*/ 314047 w 763898"/>
                <a:gd name="connsiteY8" fmla="*/ 441364 h 475314"/>
                <a:gd name="connsiteX9" fmla="*/ 331023 w 763898"/>
                <a:gd name="connsiteY9" fmla="*/ 458339 h 475314"/>
                <a:gd name="connsiteX10" fmla="*/ 322535 w 763898"/>
                <a:gd name="connsiteY10" fmla="*/ 466827 h 475314"/>
                <a:gd name="connsiteX11" fmla="*/ 347998 w 763898"/>
                <a:gd name="connsiteY11" fmla="*/ 475315 h 475314"/>
                <a:gd name="connsiteX12" fmla="*/ 347998 w 763898"/>
                <a:gd name="connsiteY12" fmla="*/ 449852 h 475314"/>
                <a:gd name="connsiteX13" fmla="*/ 364974 w 763898"/>
                <a:gd name="connsiteY13" fmla="*/ 432876 h 475314"/>
                <a:gd name="connsiteX14" fmla="*/ 373462 w 763898"/>
                <a:gd name="connsiteY14" fmla="*/ 441364 h 475314"/>
                <a:gd name="connsiteX15" fmla="*/ 398925 w 763898"/>
                <a:gd name="connsiteY15" fmla="*/ 398925 h 475314"/>
                <a:gd name="connsiteX16" fmla="*/ 441364 w 763898"/>
                <a:gd name="connsiteY16" fmla="*/ 390437 h 475314"/>
                <a:gd name="connsiteX17" fmla="*/ 475315 w 763898"/>
                <a:gd name="connsiteY17" fmla="*/ 339511 h 475314"/>
                <a:gd name="connsiteX18" fmla="*/ 466827 w 763898"/>
                <a:gd name="connsiteY18" fmla="*/ 331023 h 475314"/>
                <a:gd name="connsiteX19" fmla="*/ 483803 w 763898"/>
                <a:gd name="connsiteY19" fmla="*/ 331023 h 475314"/>
                <a:gd name="connsiteX20" fmla="*/ 534729 w 763898"/>
                <a:gd name="connsiteY20" fmla="*/ 280096 h 475314"/>
                <a:gd name="connsiteX21" fmla="*/ 517754 w 763898"/>
                <a:gd name="connsiteY21" fmla="*/ 280096 h 475314"/>
                <a:gd name="connsiteX22" fmla="*/ 526242 w 763898"/>
                <a:gd name="connsiteY22" fmla="*/ 254633 h 475314"/>
                <a:gd name="connsiteX23" fmla="*/ 534729 w 763898"/>
                <a:gd name="connsiteY23" fmla="*/ 280096 h 475314"/>
                <a:gd name="connsiteX24" fmla="*/ 568680 w 763898"/>
                <a:gd name="connsiteY24" fmla="*/ 271609 h 475314"/>
                <a:gd name="connsiteX25" fmla="*/ 568680 w 763898"/>
                <a:gd name="connsiteY25" fmla="*/ 237657 h 475314"/>
                <a:gd name="connsiteX26" fmla="*/ 585656 w 763898"/>
                <a:gd name="connsiteY26" fmla="*/ 237657 h 475314"/>
                <a:gd name="connsiteX27" fmla="*/ 602631 w 763898"/>
                <a:gd name="connsiteY27" fmla="*/ 220682 h 475314"/>
                <a:gd name="connsiteX28" fmla="*/ 594144 w 763898"/>
                <a:gd name="connsiteY28" fmla="*/ 212194 h 475314"/>
                <a:gd name="connsiteX29" fmla="*/ 645070 w 763898"/>
                <a:gd name="connsiteY29" fmla="*/ 186731 h 475314"/>
                <a:gd name="connsiteX30" fmla="*/ 653558 w 763898"/>
                <a:gd name="connsiteY30" fmla="*/ 195219 h 475314"/>
                <a:gd name="connsiteX31" fmla="*/ 687509 w 763898"/>
                <a:gd name="connsiteY31" fmla="*/ 169755 h 475314"/>
                <a:gd name="connsiteX32" fmla="*/ 712972 w 763898"/>
                <a:gd name="connsiteY32" fmla="*/ 169755 h 475314"/>
                <a:gd name="connsiteX33" fmla="*/ 704485 w 763898"/>
                <a:gd name="connsiteY33" fmla="*/ 178243 h 475314"/>
                <a:gd name="connsiteX34" fmla="*/ 729948 w 763898"/>
                <a:gd name="connsiteY34" fmla="*/ 186731 h 475314"/>
                <a:gd name="connsiteX35" fmla="*/ 755411 w 763898"/>
                <a:gd name="connsiteY35" fmla="*/ 161268 h 475314"/>
                <a:gd name="connsiteX36" fmla="*/ 738436 w 763898"/>
                <a:gd name="connsiteY36" fmla="*/ 161268 h 475314"/>
                <a:gd name="connsiteX37" fmla="*/ 763899 w 763898"/>
                <a:gd name="connsiteY37" fmla="*/ 118829 h 475314"/>
                <a:gd name="connsiteX38" fmla="*/ 721460 w 763898"/>
                <a:gd name="connsiteY38" fmla="*/ 110341 h 475314"/>
                <a:gd name="connsiteX39" fmla="*/ 704485 w 763898"/>
                <a:gd name="connsiteY39" fmla="*/ 93365 h 475314"/>
                <a:gd name="connsiteX40" fmla="*/ 687509 w 763898"/>
                <a:gd name="connsiteY40" fmla="*/ 110341 h 475314"/>
                <a:gd name="connsiteX41" fmla="*/ 662046 w 763898"/>
                <a:gd name="connsiteY41" fmla="*/ 110341 h 475314"/>
                <a:gd name="connsiteX42" fmla="*/ 619607 w 763898"/>
                <a:gd name="connsiteY42" fmla="*/ 93365 h 475314"/>
                <a:gd name="connsiteX43" fmla="*/ 619607 w 763898"/>
                <a:gd name="connsiteY43" fmla="*/ 76390 h 475314"/>
                <a:gd name="connsiteX44" fmla="*/ 585656 w 763898"/>
                <a:gd name="connsiteY44" fmla="*/ 59414 h 475314"/>
                <a:gd name="connsiteX45" fmla="*/ 526242 w 763898"/>
                <a:gd name="connsiteY45" fmla="*/ 76390 h 475314"/>
                <a:gd name="connsiteX46" fmla="*/ 526242 w 763898"/>
                <a:gd name="connsiteY46" fmla="*/ 93365 h 475314"/>
                <a:gd name="connsiteX47" fmla="*/ 500778 w 763898"/>
                <a:gd name="connsiteY47" fmla="*/ 118829 h 475314"/>
                <a:gd name="connsiteX48" fmla="*/ 483803 w 763898"/>
                <a:gd name="connsiteY48" fmla="*/ 118829 h 475314"/>
                <a:gd name="connsiteX49" fmla="*/ 492290 w 763898"/>
                <a:gd name="connsiteY49" fmla="*/ 127317 h 475314"/>
                <a:gd name="connsiteX50" fmla="*/ 475315 w 763898"/>
                <a:gd name="connsiteY50" fmla="*/ 144292 h 475314"/>
                <a:gd name="connsiteX51" fmla="*/ 441364 w 763898"/>
                <a:gd name="connsiteY51" fmla="*/ 144292 h 475314"/>
                <a:gd name="connsiteX52" fmla="*/ 407413 w 763898"/>
                <a:gd name="connsiteY52" fmla="*/ 127317 h 475314"/>
                <a:gd name="connsiteX53" fmla="*/ 398925 w 763898"/>
                <a:gd name="connsiteY53" fmla="*/ 101853 h 475314"/>
                <a:gd name="connsiteX54" fmla="*/ 407413 w 763898"/>
                <a:gd name="connsiteY54" fmla="*/ 84878 h 475314"/>
                <a:gd name="connsiteX55" fmla="*/ 432876 w 763898"/>
                <a:gd name="connsiteY55" fmla="*/ 76390 h 475314"/>
                <a:gd name="connsiteX56" fmla="*/ 432876 w 763898"/>
                <a:gd name="connsiteY56" fmla="*/ 59414 h 475314"/>
                <a:gd name="connsiteX57" fmla="*/ 424388 w 763898"/>
                <a:gd name="connsiteY57" fmla="*/ 67902 h 475314"/>
                <a:gd name="connsiteX58" fmla="*/ 398925 w 763898"/>
                <a:gd name="connsiteY58" fmla="*/ 25463 h 475314"/>
                <a:gd name="connsiteX59" fmla="*/ 356486 w 763898"/>
                <a:gd name="connsiteY59" fmla="*/ 33951 h 475314"/>
                <a:gd name="connsiteX60" fmla="*/ 297072 w 763898"/>
                <a:gd name="connsiteY60" fmla="*/ 8488 h 475314"/>
                <a:gd name="connsiteX61" fmla="*/ 254633 w 763898"/>
                <a:gd name="connsiteY61" fmla="*/ 59414 h 475314"/>
                <a:gd name="connsiteX62" fmla="*/ 186731 w 763898"/>
                <a:gd name="connsiteY62" fmla="*/ 67902 h 475314"/>
                <a:gd name="connsiteX63" fmla="*/ 161268 w 763898"/>
                <a:gd name="connsiteY63" fmla="*/ 101853 h 475314"/>
                <a:gd name="connsiteX64" fmla="*/ 152780 w 763898"/>
                <a:gd name="connsiteY64" fmla="*/ 93365 h 475314"/>
                <a:gd name="connsiteX65" fmla="*/ 135804 w 763898"/>
                <a:gd name="connsiteY65" fmla="*/ 110341 h 475314"/>
                <a:gd name="connsiteX66" fmla="*/ 144292 w 763898"/>
                <a:gd name="connsiteY66" fmla="*/ 118829 h 475314"/>
                <a:gd name="connsiteX67" fmla="*/ 127316 w 763898"/>
                <a:gd name="connsiteY67" fmla="*/ 118829 h 475314"/>
                <a:gd name="connsiteX68" fmla="*/ 101853 w 763898"/>
                <a:gd name="connsiteY68" fmla="*/ 144292 h 475314"/>
                <a:gd name="connsiteX69" fmla="*/ 101853 w 763898"/>
                <a:gd name="connsiteY69" fmla="*/ 169755 h 475314"/>
                <a:gd name="connsiteX70" fmla="*/ 50927 w 763898"/>
                <a:gd name="connsiteY70" fmla="*/ 212194 h 475314"/>
                <a:gd name="connsiteX71" fmla="*/ 67902 w 763898"/>
                <a:gd name="connsiteY71" fmla="*/ 254633 h 475314"/>
                <a:gd name="connsiteX72" fmla="*/ 50927 w 763898"/>
                <a:gd name="connsiteY72" fmla="*/ 305560 h 475314"/>
                <a:gd name="connsiteX73" fmla="*/ 59414 w 763898"/>
                <a:gd name="connsiteY73" fmla="*/ 314047 h 475314"/>
                <a:gd name="connsiteX74" fmla="*/ 67902 w 763898"/>
                <a:gd name="connsiteY74" fmla="*/ 297072 h 475314"/>
                <a:gd name="connsiteX75" fmla="*/ 127316 w 763898"/>
                <a:gd name="connsiteY75" fmla="*/ 271609 h 475314"/>
                <a:gd name="connsiteX76" fmla="*/ 118829 w 763898"/>
                <a:gd name="connsiteY76" fmla="*/ 288584 h 475314"/>
                <a:gd name="connsiteX77" fmla="*/ 67902 w 763898"/>
                <a:gd name="connsiteY77" fmla="*/ 314047 h 475314"/>
                <a:gd name="connsiteX78" fmla="*/ 0 w 763898"/>
                <a:gd name="connsiteY78" fmla="*/ 398925 h 475314"/>
                <a:gd name="connsiteX79" fmla="*/ 25463 w 763898"/>
                <a:gd name="connsiteY79" fmla="*/ 398925 h 475314"/>
                <a:gd name="connsiteX80" fmla="*/ 67902 w 763898"/>
                <a:gd name="connsiteY80" fmla="*/ 432876 h 475314"/>
                <a:gd name="connsiteX81" fmla="*/ 67902 w 763898"/>
                <a:gd name="connsiteY81" fmla="*/ 449852 h 475314"/>
                <a:gd name="connsiteX82" fmla="*/ 152780 w 763898"/>
                <a:gd name="connsiteY82" fmla="*/ 449852 h 475314"/>
                <a:gd name="connsiteX83" fmla="*/ 577168 w 763898"/>
                <a:gd name="connsiteY83" fmla="*/ 50927 h 475314"/>
                <a:gd name="connsiteX84" fmla="*/ 577168 w 763898"/>
                <a:gd name="connsiteY84" fmla="*/ 50927 h 475314"/>
                <a:gd name="connsiteX85" fmla="*/ 568680 w 763898"/>
                <a:gd name="connsiteY85" fmla="*/ 42439 h 475314"/>
                <a:gd name="connsiteX86" fmla="*/ 577168 w 763898"/>
                <a:gd name="connsiteY86" fmla="*/ 42439 h 475314"/>
                <a:gd name="connsiteX87" fmla="*/ 602631 w 763898"/>
                <a:gd name="connsiteY87" fmla="*/ 237657 h 475314"/>
                <a:gd name="connsiteX88" fmla="*/ 594144 w 763898"/>
                <a:gd name="connsiteY88" fmla="*/ 237657 h 475314"/>
                <a:gd name="connsiteX89" fmla="*/ 577168 w 763898"/>
                <a:gd name="connsiteY89" fmla="*/ 25463 h 475314"/>
                <a:gd name="connsiteX90" fmla="*/ 577168 w 763898"/>
                <a:gd name="connsiteY90" fmla="*/ 16976 h 475314"/>
                <a:gd name="connsiteX91" fmla="*/ 594144 w 763898"/>
                <a:gd name="connsiteY91" fmla="*/ 0 h 475314"/>
                <a:gd name="connsiteX92" fmla="*/ 594144 w 763898"/>
                <a:gd name="connsiteY92" fmla="*/ 0 h 475314"/>
                <a:gd name="connsiteX93" fmla="*/ 517754 w 763898"/>
                <a:gd name="connsiteY93" fmla="*/ 314047 h 475314"/>
                <a:gd name="connsiteX94" fmla="*/ 517754 w 763898"/>
                <a:gd name="connsiteY94" fmla="*/ 305560 h 475314"/>
                <a:gd name="connsiteX95" fmla="*/ 560193 w 763898"/>
                <a:gd name="connsiteY95" fmla="*/ 50927 h 475314"/>
                <a:gd name="connsiteX96" fmla="*/ 560193 w 763898"/>
                <a:gd name="connsiteY96" fmla="*/ 42439 h 475314"/>
                <a:gd name="connsiteX97" fmla="*/ 577168 w 763898"/>
                <a:gd name="connsiteY97" fmla="*/ 8488 h 475314"/>
                <a:gd name="connsiteX98" fmla="*/ 585656 w 763898"/>
                <a:gd name="connsiteY98" fmla="*/ 0 h 475314"/>
                <a:gd name="connsiteX99" fmla="*/ 645070 w 763898"/>
                <a:gd name="connsiteY99" fmla="*/ 93365 h 475314"/>
                <a:gd name="connsiteX100" fmla="*/ 645070 w 763898"/>
                <a:gd name="connsiteY100" fmla="*/ 93365 h 475314"/>
                <a:gd name="connsiteX101" fmla="*/ 645070 w 763898"/>
                <a:gd name="connsiteY101" fmla="*/ 93365 h 475314"/>
                <a:gd name="connsiteX102" fmla="*/ 645070 w 763898"/>
                <a:gd name="connsiteY102" fmla="*/ 93365 h 475314"/>
                <a:gd name="connsiteX103" fmla="*/ 645070 w 763898"/>
                <a:gd name="connsiteY103" fmla="*/ 93365 h 475314"/>
                <a:gd name="connsiteX104" fmla="*/ 645070 w 763898"/>
                <a:gd name="connsiteY104" fmla="*/ 93365 h 475314"/>
                <a:gd name="connsiteX105" fmla="*/ 67902 w 763898"/>
                <a:gd name="connsiteY105" fmla="*/ 297072 h 475314"/>
                <a:gd name="connsiteX106" fmla="*/ 67902 w 763898"/>
                <a:gd name="connsiteY106" fmla="*/ 297072 h 47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763898" h="475314">
                  <a:moveTo>
                    <a:pt x="152780" y="441364"/>
                  </a:moveTo>
                  <a:lnTo>
                    <a:pt x="152780" y="415901"/>
                  </a:lnTo>
                  <a:lnTo>
                    <a:pt x="203706" y="407413"/>
                  </a:lnTo>
                  <a:lnTo>
                    <a:pt x="237657" y="466827"/>
                  </a:lnTo>
                  <a:lnTo>
                    <a:pt x="254633" y="449852"/>
                  </a:lnTo>
                  <a:lnTo>
                    <a:pt x="254633" y="466827"/>
                  </a:lnTo>
                  <a:lnTo>
                    <a:pt x="271609" y="466827"/>
                  </a:lnTo>
                  <a:lnTo>
                    <a:pt x="297072" y="441364"/>
                  </a:lnTo>
                  <a:lnTo>
                    <a:pt x="314047" y="441364"/>
                  </a:lnTo>
                  <a:lnTo>
                    <a:pt x="331023" y="458339"/>
                  </a:lnTo>
                  <a:lnTo>
                    <a:pt x="322535" y="466827"/>
                  </a:lnTo>
                  <a:lnTo>
                    <a:pt x="347998" y="475315"/>
                  </a:lnTo>
                  <a:lnTo>
                    <a:pt x="347998" y="449852"/>
                  </a:lnTo>
                  <a:lnTo>
                    <a:pt x="364974" y="432876"/>
                  </a:lnTo>
                  <a:lnTo>
                    <a:pt x="373462" y="441364"/>
                  </a:lnTo>
                  <a:lnTo>
                    <a:pt x="398925" y="398925"/>
                  </a:lnTo>
                  <a:lnTo>
                    <a:pt x="441364" y="390437"/>
                  </a:lnTo>
                  <a:lnTo>
                    <a:pt x="475315" y="339511"/>
                  </a:lnTo>
                  <a:lnTo>
                    <a:pt x="466827" y="331023"/>
                  </a:lnTo>
                  <a:lnTo>
                    <a:pt x="483803" y="331023"/>
                  </a:lnTo>
                  <a:lnTo>
                    <a:pt x="534729" y="280096"/>
                  </a:lnTo>
                  <a:lnTo>
                    <a:pt x="517754" y="280096"/>
                  </a:lnTo>
                  <a:lnTo>
                    <a:pt x="526242" y="254633"/>
                  </a:lnTo>
                  <a:lnTo>
                    <a:pt x="534729" y="280096"/>
                  </a:lnTo>
                  <a:lnTo>
                    <a:pt x="568680" y="271609"/>
                  </a:lnTo>
                  <a:lnTo>
                    <a:pt x="568680" y="237657"/>
                  </a:lnTo>
                  <a:lnTo>
                    <a:pt x="585656" y="237657"/>
                  </a:lnTo>
                  <a:lnTo>
                    <a:pt x="602631" y="220682"/>
                  </a:lnTo>
                  <a:lnTo>
                    <a:pt x="594144" y="212194"/>
                  </a:lnTo>
                  <a:lnTo>
                    <a:pt x="645070" y="186731"/>
                  </a:lnTo>
                  <a:lnTo>
                    <a:pt x="653558" y="195219"/>
                  </a:lnTo>
                  <a:lnTo>
                    <a:pt x="687509" y="169755"/>
                  </a:lnTo>
                  <a:lnTo>
                    <a:pt x="712972" y="169755"/>
                  </a:lnTo>
                  <a:lnTo>
                    <a:pt x="704485" y="178243"/>
                  </a:lnTo>
                  <a:lnTo>
                    <a:pt x="729948" y="186731"/>
                  </a:lnTo>
                  <a:lnTo>
                    <a:pt x="755411" y="161268"/>
                  </a:lnTo>
                  <a:lnTo>
                    <a:pt x="738436" y="161268"/>
                  </a:lnTo>
                  <a:lnTo>
                    <a:pt x="763899" y="118829"/>
                  </a:lnTo>
                  <a:lnTo>
                    <a:pt x="721460" y="110341"/>
                  </a:lnTo>
                  <a:lnTo>
                    <a:pt x="704485" y="93365"/>
                  </a:lnTo>
                  <a:lnTo>
                    <a:pt x="687509" y="110341"/>
                  </a:lnTo>
                  <a:lnTo>
                    <a:pt x="662046" y="110341"/>
                  </a:lnTo>
                  <a:lnTo>
                    <a:pt x="619607" y="93365"/>
                  </a:lnTo>
                  <a:lnTo>
                    <a:pt x="619607" y="76390"/>
                  </a:lnTo>
                  <a:lnTo>
                    <a:pt x="585656" y="59414"/>
                  </a:lnTo>
                  <a:lnTo>
                    <a:pt x="526242" y="76390"/>
                  </a:lnTo>
                  <a:lnTo>
                    <a:pt x="526242" y="93365"/>
                  </a:lnTo>
                  <a:lnTo>
                    <a:pt x="500778" y="118829"/>
                  </a:lnTo>
                  <a:lnTo>
                    <a:pt x="483803" y="118829"/>
                  </a:lnTo>
                  <a:lnTo>
                    <a:pt x="492290" y="127317"/>
                  </a:lnTo>
                  <a:lnTo>
                    <a:pt x="475315" y="144292"/>
                  </a:lnTo>
                  <a:lnTo>
                    <a:pt x="441364" y="144292"/>
                  </a:lnTo>
                  <a:lnTo>
                    <a:pt x="407413" y="127317"/>
                  </a:lnTo>
                  <a:lnTo>
                    <a:pt x="398925" y="101853"/>
                  </a:lnTo>
                  <a:lnTo>
                    <a:pt x="407413" y="84878"/>
                  </a:lnTo>
                  <a:lnTo>
                    <a:pt x="432876" y="76390"/>
                  </a:lnTo>
                  <a:lnTo>
                    <a:pt x="432876" y="59414"/>
                  </a:lnTo>
                  <a:lnTo>
                    <a:pt x="424388" y="67902"/>
                  </a:lnTo>
                  <a:lnTo>
                    <a:pt x="398925" y="25463"/>
                  </a:lnTo>
                  <a:lnTo>
                    <a:pt x="356486" y="33951"/>
                  </a:lnTo>
                  <a:lnTo>
                    <a:pt x="297072" y="8488"/>
                  </a:lnTo>
                  <a:lnTo>
                    <a:pt x="254633" y="59414"/>
                  </a:lnTo>
                  <a:lnTo>
                    <a:pt x="186731" y="67902"/>
                  </a:lnTo>
                  <a:lnTo>
                    <a:pt x="161268" y="101853"/>
                  </a:lnTo>
                  <a:lnTo>
                    <a:pt x="152780" y="93365"/>
                  </a:lnTo>
                  <a:lnTo>
                    <a:pt x="135804" y="110341"/>
                  </a:lnTo>
                  <a:lnTo>
                    <a:pt x="144292" y="118829"/>
                  </a:lnTo>
                  <a:lnTo>
                    <a:pt x="127316" y="118829"/>
                  </a:lnTo>
                  <a:lnTo>
                    <a:pt x="101853" y="144292"/>
                  </a:lnTo>
                  <a:lnTo>
                    <a:pt x="101853" y="169755"/>
                  </a:lnTo>
                  <a:lnTo>
                    <a:pt x="50927" y="212194"/>
                  </a:lnTo>
                  <a:lnTo>
                    <a:pt x="67902" y="254633"/>
                  </a:lnTo>
                  <a:lnTo>
                    <a:pt x="50927" y="305560"/>
                  </a:lnTo>
                  <a:lnTo>
                    <a:pt x="59414" y="314047"/>
                  </a:lnTo>
                  <a:lnTo>
                    <a:pt x="67902" y="297072"/>
                  </a:lnTo>
                  <a:lnTo>
                    <a:pt x="127316" y="271609"/>
                  </a:lnTo>
                  <a:lnTo>
                    <a:pt x="118829" y="288584"/>
                  </a:lnTo>
                  <a:lnTo>
                    <a:pt x="67902" y="314047"/>
                  </a:lnTo>
                  <a:lnTo>
                    <a:pt x="0" y="398925"/>
                  </a:lnTo>
                  <a:lnTo>
                    <a:pt x="25463" y="398925"/>
                  </a:lnTo>
                  <a:lnTo>
                    <a:pt x="67902" y="432876"/>
                  </a:lnTo>
                  <a:lnTo>
                    <a:pt x="67902" y="449852"/>
                  </a:lnTo>
                  <a:lnTo>
                    <a:pt x="152780" y="449852"/>
                  </a:lnTo>
                  <a:close/>
                  <a:moveTo>
                    <a:pt x="577168" y="50927"/>
                  </a:moveTo>
                  <a:lnTo>
                    <a:pt x="577168" y="50927"/>
                  </a:lnTo>
                  <a:close/>
                  <a:moveTo>
                    <a:pt x="568680" y="42439"/>
                  </a:moveTo>
                  <a:lnTo>
                    <a:pt x="577168" y="42439"/>
                  </a:lnTo>
                  <a:close/>
                  <a:moveTo>
                    <a:pt x="602631" y="237657"/>
                  </a:moveTo>
                  <a:lnTo>
                    <a:pt x="594144" y="237657"/>
                  </a:lnTo>
                  <a:close/>
                  <a:moveTo>
                    <a:pt x="577168" y="25463"/>
                  </a:moveTo>
                  <a:lnTo>
                    <a:pt x="577168" y="16976"/>
                  </a:lnTo>
                  <a:close/>
                  <a:moveTo>
                    <a:pt x="594144" y="0"/>
                  </a:moveTo>
                  <a:lnTo>
                    <a:pt x="594144" y="0"/>
                  </a:lnTo>
                  <a:close/>
                  <a:moveTo>
                    <a:pt x="517754" y="314047"/>
                  </a:moveTo>
                  <a:lnTo>
                    <a:pt x="517754" y="305560"/>
                  </a:lnTo>
                  <a:close/>
                  <a:moveTo>
                    <a:pt x="560193" y="50927"/>
                  </a:moveTo>
                  <a:lnTo>
                    <a:pt x="560193" y="42439"/>
                  </a:lnTo>
                  <a:close/>
                  <a:moveTo>
                    <a:pt x="577168" y="8488"/>
                  </a:moveTo>
                  <a:lnTo>
                    <a:pt x="585656" y="0"/>
                  </a:lnTo>
                  <a:close/>
                  <a:moveTo>
                    <a:pt x="645070" y="93365"/>
                  </a:moveTo>
                  <a:lnTo>
                    <a:pt x="645070" y="93365"/>
                  </a:lnTo>
                  <a:close/>
                  <a:moveTo>
                    <a:pt x="645070" y="93365"/>
                  </a:moveTo>
                  <a:lnTo>
                    <a:pt x="645070" y="93365"/>
                  </a:lnTo>
                  <a:close/>
                  <a:moveTo>
                    <a:pt x="645070" y="93365"/>
                  </a:moveTo>
                  <a:lnTo>
                    <a:pt x="645070" y="93365"/>
                  </a:lnTo>
                  <a:close/>
                  <a:moveTo>
                    <a:pt x="67902" y="297072"/>
                  </a:moveTo>
                  <a:lnTo>
                    <a:pt x="67902" y="29707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DA24A0D-973A-4075-9A67-A9F546AA054C}"/>
                </a:ext>
              </a:extLst>
            </p:cNvPr>
            <p:cNvSpPr/>
            <p:nvPr/>
          </p:nvSpPr>
          <p:spPr>
            <a:xfrm>
              <a:off x="7552541" y="3175087"/>
              <a:ext cx="602631" cy="585655"/>
            </a:xfrm>
            <a:custGeom>
              <a:avLst/>
              <a:gdLst>
                <a:gd name="connsiteX0" fmla="*/ 220682 w 602631"/>
                <a:gd name="connsiteY0" fmla="*/ 475315 h 585655"/>
                <a:gd name="connsiteX1" fmla="*/ 271609 w 602631"/>
                <a:gd name="connsiteY1" fmla="*/ 466827 h 585655"/>
                <a:gd name="connsiteX2" fmla="*/ 297072 w 602631"/>
                <a:gd name="connsiteY2" fmla="*/ 483803 h 585655"/>
                <a:gd name="connsiteX3" fmla="*/ 314047 w 602631"/>
                <a:gd name="connsiteY3" fmla="*/ 466827 h 585655"/>
                <a:gd name="connsiteX4" fmla="*/ 331023 w 602631"/>
                <a:gd name="connsiteY4" fmla="*/ 492290 h 585655"/>
                <a:gd name="connsiteX5" fmla="*/ 331023 w 602631"/>
                <a:gd name="connsiteY5" fmla="*/ 526242 h 585655"/>
                <a:gd name="connsiteX6" fmla="*/ 347998 w 602631"/>
                <a:gd name="connsiteY6" fmla="*/ 526242 h 585655"/>
                <a:gd name="connsiteX7" fmla="*/ 347998 w 602631"/>
                <a:gd name="connsiteY7" fmla="*/ 543217 h 585655"/>
                <a:gd name="connsiteX8" fmla="*/ 364974 w 602631"/>
                <a:gd name="connsiteY8" fmla="*/ 526242 h 585655"/>
                <a:gd name="connsiteX9" fmla="*/ 432876 w 602631"/>
                <a:gd name="connsiteY9" fmla="*/ 577168 h 585655"/>
                <a:gd name="connsiteX10" fmla="*/ 466827 w 602631"/>
                <a:gd name="connsiteY10" fmla="*/ 560193 h 585655"/>
                <a:gd name="connsiteX11" fmla="*/ 475315 w 602631"/>
                <a:gd name="connsiteY11" fmla="*/ 585656 h 585655"/>
                <a:gd name="connsiteX12" fmla="*/ 483803 w 602631"/>
                <a:gd name="connsiteY12" fmla="*/ 560193 h 585655"/>
                <a:gd name="connsiteX13" fmla="*/ 534729 w 602631"/>
                <a:gd name="connsiteY13" fmla="*/ 526242 h 585655"/>
                <a:gd name="connsiteX14" fmla="*/ 534729 w 602631"/>
                <a:gd name="connsiteY14" fmla="*/ 449852 h 585655"/>
                <a:gd name="connsiteX15" fmla="*/ 509266 w 602631"/>
                <a:gd name="connsiteY15" fmla="*/ 466827 h 585655"/>
                <a:gd name="connsiteX16" fmla="*/ 466827 w 602631"/>
                <a:gd name="connsiteY16" fmla="*/ 449852 h 585655"/>
                <a:gd name="connsiteX17" fmla="*/ 466827 w 602631"/>
                <a:gd name="connsiteY17" fmla="*/ 415901 h 585655"/>
                <a:gd name="connsiteX18" fmla="*/ 441364 w 602631"/>
                <a:gd name="connsiteY18" fmla="*/ 407413 h 585655"/>
                <a:gd name="connsiteX19" fmla="*/ 432876 w 602631"/>
                <a:gd name="connsiteY19" fmla="*/ 381950 h 585655"/>
                <a:gd name="connsiteX20" fmla="*/ 449852 w 602631"/>
                <a:gd name="connsiteY20" fmla="*/ 390437 h 585655"/>
                <a:gd name="connsiteX21" fmla="*/ 483803 w 602631"/>
                <a:gd name="connsiteY21" fmla="*/ 364974 h 585655"/>
                <a:gd name="connsiteX22" fmla="*/ 475315 w 602631"/>
                <a:gd name="connsiteY22" fmla="*/ 339511 h 585655"/>
                <a:gd name="connsiteX23" fmla="*/ 500778 w 602631"/>
                <a:gd name="connsiteY23" fmla="*/ 331023 h 585655"/>
                <a:gd name="connsiteX24" fmla="*/ 500778 w 602631"/>
                <a:gd name="connsiteY24" fmla="*/ 288584 h 585655"/>
                <a:gd name="connsiteX25" fmla="*/ 517754 w 602631"/>
                <a:gd name="connsiteY25" fmla="*/ 271609 h 585655"/>
                <a:gd name="connsiteX26" fmla="*/ 543217 w 602631"/>
                <a:gd name="connsiteY26" fmla="*/ 288584 h 585655"/>
                <a:gd name="connsiteX27" fmla="*/ 551705 w 602631"/>
                <a:gd name="connsiteY27" fmla="*/ 314047 h 585655"/>
                <a:gd name="connsiteX28" fmla="*/ 568680 w 602631"/>
                <a:gd name="connsiteY28" fmla="*/ 314047 h 585655"/>
                <a:gd name="connsiteX29" fmla="*/ 594144 w 602631"/>
                <a:gd name="connsiteY29" fmla="*/ 288584 h 585655"/>
                <a:gd name="connsiteX30" fmla="*/ 602631 w 602631"/>
                <a:gd name="connsiteY30" fmla="*/ 297072 h 585655"/>
                <a:gd name="connsiteX31" fmla="*/ 602631 w 602631"/>
                <a:gd name="connsiteY31" fmla="*/ 280096 h 585655"/>
                <a:gd name="connsiteX32" fmla="*/ 594144 w 602631"/>
                <a:gd name="connsiteY32" fmla="*/ 254633 h 585655"/>
                <a:gd name="connsiteX33" fmla="*/ 560193 w 602631"/>
                <a:gd name="connsiteY33" fmla="*/ 229170 h 585655"/>
                <a:gd name="connsiteX34" fmla="*/ 560193 w 602631"/>
                <a:gd name="connsiteY34" fmla="*/ 212194 h 585655"/>
                <a:gd name="connsiteX35" fmla="*/ 492290 w 602631"/>
                <a:gd name="connsiteY35" fmla="*/ 212194 h 585655"/>
                <a:gd name="connsiteX36" fmla="*/ 458339 w 602631"/>
                <a:gd name="connsiteY36" fmla="*/ 161268 h 585655"/>
                <a:gd name="connsiteX37" fmla="*/ 432876 w 602631"/>
                <a:gd name="connsiteY37" fmla="*/ 161268 h 585655"/>
                <a:gd name="connsiteX38" fmla="*/ 432876 w 602631"/>
                <a:gd name="connsiteY38" fmla="*/ 144292 h 585655"/>
                <a:gd name="connsiteX39" fmla="*/ 458339 w 602631"/>
                <a:gd name="connsiteY39" fmla="*/ 110341 h 585655"/>
                <a:gd name="connsiteX40" fmla="*/ 466827 w 602631"/>
                <a:gd name="connsiteY40" fmla="*/ 118829 h 585655"/>
                <a:gd name="connsiteX41" fmla="*/ 551705 w 602631"/>
                <a:gd name="connsiteY41" fmla="*/ 42439 h 585655"/>
                <a:gd name="connsiteX42" fmla="*/ 543217 w 602631"/>
                <a:gd name="connsiteY42" fmla="*/ 33951 h 585655"/>
                <a:gd name="connsiteX43" fmla="*/ 483803 w 602631"/>
                <a:gd name="connsiteY43" fmla="*/ 67902 h 585655"/>
                <a:gd name="connsiteX44" fmla="*/ 475315 w 602631"/>
                <a:gd name="connsiteY44" fmla="*/ 50927 h 585655"/>
                <a:gd name="connsiteX45" fmla="*/ 492290 w 602631"/>
                <a:gd name="connsiteY45" fmla="*/ 42439 h 585655"/>
                <a:gd name="connsiteX46" fmla="*/ 492290 w 602631"/>
                <a:gd name="connsiteY46" fmla="*/ 25463 h 585655"/>
                <a:gd name="connsiteX47" fmla="*/ 483803 w 602631"/>
                <a:gd name="connsiteY47" fmla="*/ 33951 h 585655"/>
                <a:gd name="connsiteX48" fmla="*/ 458339 w 602631"/>
                <a:gd name="connsiteY48" fmla="*/ 16976 h 585655"/>
                <a:gd name="connsiteX49" fmla="*/ 432876 w 602631"/>
                <a:gd name="connsiteY49" fmla="*/ 42439 h 585655"/>
                <a:gd name="connsiteX50" fmla="*/ 432876 w 602631"/>
                <a:gd name="connsiteY50" fmla="*/ 25463 h 585655"/>
                <a:gd name="connsiteX51" fmla="*/ 407413 w 602631"/>
                <a:gd name="connsiteY51" fmla="*/ 33951 h 585655"/>
                <a:gd name="connsiteX52" fmla="*/ 390437 w 602631"/>
                <a:gd name="connsiteY52" fmla="*/ 16976 h 585655"/>
                <a:gd name="connsiteX53" fmla="*/ 322535 w 602631"/>
                <a:gd name="connsiteY53" fmla="*/ 0 h 585655"/>
                <a:gd name="connsiteX54" fmla="*/ 305560 w 602631"/>
                <a:gd name="connsiteY54" fmla="*/ 67902 h 585655"/>
                <a:gd name="connsiteX55" fmla="*/ 314047 w 602631"/>
                <a:gd name="connsiteY55" fmla="*/ 93365 h 585655"/>
                <a:gd name="connsiteX56" fmla="*/ 305560 w 602631"/>
                <a:gd name="connsiteY56" fmla="*/ 84878 h 585655"/>
                <a:gd name="connsiteX57" fmla="*/ 288584 w 602631"/>
                <a:gd name="connsiteY57" fmla="*/ 110341 h 585655"/>
                <a:gd name="connsiteX58" fmla="*/ 271609 w 602631"/>
                <a:gd name="connsiteY58" fmla="*/ 110341 h 585655"/>
                <a:gd name="connsiteX59" fmla="*/ 263121 w 602631"/>
                <a:gd name="connsiteY59" fmla="*/ 127317 h 585655"/>
                <a:gd name="connsiteX60" fmla="*/ 254633 w 602631"/>
                <a:gd name="connsiteY60" fmla="*/ 118829 h 585655"/>
                <a:gd name="connsiteX61" fmla="*/ 229170 w 602631"/>
                <a:gd name="connsiteY61" fmla="*/ 144292 h 585655"/>
                <a:gd name="connsiteX62" fmla="*/ 161268 w 602631"/>
                <a:gd name="connsiteY62" fmla="*/ 135804 h 585655"/>
                <a:gd name="connsiteX63" fmla="*/ 161268 w 602631"/>
                <a:gd name="connsiteY63" fmla="*/ 152780 h 585655"/>
                <a:gd name="connsiteX64" fmla="*/ 118829 w 602631"/>
                <a:gd name="connsiteY64" fmla="*/ 169755 h 585655"/>
                <a:gd name="connsiteX65" fmla="*/ 110341 w 602631"/>
                <a:gd name="connsiteY65" fmla="*/ 186731 h 585655"/>
                <a:gd name="connsiteX66" fmla="*/ 76390 w 602631"/>
                <a:gd name="connsiteY66" fmla="*/ 186731 h 585655"/>
                <a:gd name="connsiteX67" fmla="*/ 50927 w 602631"/>
                <a:gd name="connsiteY67" fmla="*/ 195219 h 585655"/>
                <a:gd name="connsiteX68" fmla="*/ 42439 w 602631"/>
                <a:gd name="connsiteY68" fmla="*/ 212194 h 585655"/>
                <a:gd name="connsiteX69" fmla="*/ 33951 w 602631"/>
                <a:gd name="connsiteY69" fmla="*/ 203706 h 585655"/>
                <a:gd name="connsiteX70" fmla="*/ 0 w 602631"/>
                <a:gd name="connsiteY70" fmla="*/ 220682 h 585655"/>
                <a:gd name="connsiteX71" fmla="*/ 0 w 602631"/>
                <a:gd name="connsiteY71" fmla="*/ 246145 h 585655"/>
                <a:gd name="connsiteX72" fmla="*/ 25463 w 602631"/>
                <a:gd name="connsiteY72" fmla="*/ 271609 h 585655"/>
                <a:gd name="connsiteX73" fmla="*/ 16976 w 602631"/>
                <a:gd name="connsiteY73" fmla="*/ 297072 h 585655"/>
                <a:gd name="connsiteX74" fmla="*/ 59414 w 602631"/>
                <a:gd name="connsiteY74" fmla="*/ 331023 h 585655"/>
                <a:gd name="connsiteX75" fmla="*/ 59414 w 602631"/>
                <a:gd name="connsiteY75" fmla="*/ 381950 h 585655"/>
                <a:gd name="connsiteX76" fmla="*/ 76390 w 602631"/>
                <a:gd name="connsiteY76" fmla="*/ 381950 h 585655"/>
                <a:gd name="connsiteX77" fmla="*/ 84878 w 602631"/>
                <a:gd name="connsiteY77" fmla="*/ 415901 h 585655"/>
                <a:gd name="connsiteX78" fmla="*/ 186731 w 602631"/>
                <a:gd name="connsiteY78" fmla="*/ 475315 h 585655"/>
                <a:gd name="connsiteX79" fmla="*/ 220682 w 602631"/>
                <a:gd name="connsiteY79" fmla="*/ 466827 h 585655"/>
                <a:gd name="connsiteX80" fmla="*/ 322535 w 602631"/>
                <a:gd name="connsiteY80" fmla="*/ 483803 h 585655"/>
                <a:gd name="connsiteX81" fmla="*/ 322535 w 602631"/>
                <a:gd name="connsiteY81" fmla="*/ 483803 h 58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2631" h="585655">
                  <a:moveTo>
                    <a:pt x="220682" y="475315"/>
                  </a:moveTo>
                  <a:lnTo>
                    <a:pt x="271609" y="466827"/>
                  </a:lnTo>
                  <a:lnTo>
                    <a:pt x="297072" y="483803"/>
                  </a:lnTo>
                  <a:lnTo>
                    <a:pt x="314047" y="466827"/>
                  </a:lnTo>
                  <a:lnTo>
                    <a:pt x="331023" y="492290"/>
                  </a:lnTo>
                  <a:lnTo>
                    <a:pt x="331023" y="526242"/>
                  </a:lnTo>
                  <a:lnTo>
                    <a:pt x="347998" y="526242"/>
                  </a:lnTo>
                  <a:lnTo>
                    <a:pt x="347998" y="543217"/>
                  </a:lnTo>
                  <a:lnTo>
                    <a:pt x="364974" y="526242"/>
                  </a:lnTo>
                  <a:lnTo>
                    <a:pt x="432876" y="577168"/>
                  </a:lnTo>
                  <a:lnTo>
                    <a:pt x="466827" y="560193"/>
                  </a:lnTo>
                  <a:lnTo>
                    <a:pt x="475315" y="585656"/>
                  </a:lnTo>
                  <a:lnTo>
                    <a:pt x="483803" y="560193"/>
                  </a:lnTo>
                  <a:lnTo>
                    <a:pt x="534729" y="526242"/>
                  </a:lnTo>
                  <a:lnTo>
                    <a:pt x="534729" y="449852"/>
                  </a:lnTo>
                  <a:lnTo>
                    <a:pt x="509266" y="466827"/>
                  </a:lnTo>
                  <a:lnTo>
                    <a:pt x="466827" y="449852"/>
                  </a:lnTo>
                  <a:lnTo>
                    <a:pt x="466827" y="415901"/>
                  </a:lnTo>
                  <a:lnTo>
                    <a:pt x="441364" y="407413"/>
                  </a:lnTo>
                  <a:lnTo>
                    <a:pt x="432876" y="381950"/>
                  </a:lnTo>
                  <a:lnTo>
                    <a:pt x="449852" y="390437"/>
                  </a:lnTo>
                  <a:lnTo>
                    <a:pt x="483803" y="364974"/>
                  </a:lnTo>
                  <a:lnTo>
                    <a:pt x="475315" y="339511"/>
                  </a:lnTo>
                  <a:lnTo>
                    <a:pt x="500778" y="331023"/>
                  </a:lnTo>
                  <a:lnTo>
                    <a:pt x="500778" y="288584"/>
                  </a:lnTo>
                  <a:lnTo>
                    <a:pt x="517754" y="271609"/>
                  </a:lnTo>
                  <a:lnTo>
                    <a:pt x="543217" y="288584"/>
                  </a:lnTo>
                  <a:lnTo>
                    <a:pt x="551705" y="314047"/>
                  </a:lnTo>
                  <a:lnTo>
                    <a:pt x="568680" y="314047"/>
                  </a:lnTo>
                  <a:lnTo>
                    <a:pt x="594144" y="288584"/>
                  </a:lnTo>
                  <a:lnTo>
                    <a:pt x="602631" y="297072"/>
                  </a:lnTo>
                  <a:lnTo>
                    <a:pt x="602631" y="280096"/>
                  </a:lnTo>
                  <a:lnTo>
                    <a:pt x="594144" y="254633"/>
                  </a:lnTo>
                  <a:lnTo>
                    <a:pt x="560193" y="229170"/>
                  </a:lnTo>
                  <a:lnTo>
                    <a:pt x="560193" y="212194"/>
                  </a:lnTo>
                  <a:lnTo>
                    <a:pt x="492290" y="212194"/>
                  </a:lnTo>
                  <a:lnTo>
                    <a:pt x="458339" y="161268"/>
                  </a:lnTo>
                  <a:lnTo>
                    <a:pt x="432876" y="161268"/>
                  </a:lnTo>
                  <a:lnTo>
                    <a:pt x="432876" y="144292"/>
                  </a:lnTo>
                  <a:lnTo>
                    <a:pt x="458339" y="110341"/>
                  </a:lnTo>
                  <a:lnTo>
                    <a:pt x="466827" y="118829"/>
                  </a:lnTo>
                  <a:lnTo>
                    <a:pt x="551705" y="42439"/>
                  </a:lnTo>
                  <a:lnTo>
                    <a:pt x="543217" y="33951"/>
                  </a:lnTo>
                  <a:lnTo>
                    <a:pt x="483803" y="67902"/>
                  </a:lnTo>
                  <a:lnTo>
                    <a:pt x="475315" y="50927"/>
                  </a:lnTo>
                  <a:lnTo>
                    <a:pt x="492290" y="42439"/>
                  </a:lnTo>
                  <a:lnTo>
                    <a:pt x="492290" y="25463"/>
                  </a:lnTo>
                  <a:lnTo>
                    <a:pt x="483803" y="33951"/>
                  </a:lnTo>
                  <a:lnTo>
                    <a:pt x="458339" y="16976"/>
                  </a:lnTo>
                  <a:lnTo>
                    <a:pt x="432876" y="42439"/>
                  </a:lnTo>
                  <a:lnTo>
                    <a:pt x="432876" y="25463"/>
                  </a:lnTo>
                  <a:lnTo>
                    <a:pt x="407413" y="33951"/>
                  </a:lnTo>
                  <a:lnTo>
                    <a:pt x="390437" y="16976"/>
                  </a:lnTo>
                  <a:lnTo>
                    <a:pt x="322535" y="0"/>
                  </a:lnTo>
                  <a:lnTo>
                    <a:pt x="305560" y="67902"/>
                  </a:lnTo>
                  <a:lnTo>
                    <a:pt x="314047" y="93365"/>
                  </a:lnTo>
                  <a:lnTo>
                    <a:pt x="305560" y="84878"/>
                  </a:lnTo>
                  <a:lnTo>
                    <a:pt x="288584" y="110341"/>
                  </a:lnTo>
                  <a:lnTo>
                    <a:pt x="271609" y="110341"/>
                  </a:lnTo>
                  <a:lnTo>
                    <a:pt x="263121" y="127317"/>
                  </a:lnTo>
                  <a:lnTo>
                    <a:pt x="254633" y="118829"/>
                  </a:lnTo>
                  <a:lnTo>
                    <a:pt x="229170" y="144292"/>
                  </a:lnTo>
                  <a:lnTo>
                    <a:pt x="161268" y="135804"/>
                  </a:lnTo>
                  <a:lnTo>
                    <a:pt x="161268" y="152780"/>
                  </a:lnTo>
                  <a:lnTo>
                    <a:pt x="118829" y="169755"/>
                  </a:lnTo>
                  <a:lnTo>
                    <a:pt x="110341" y="186731"/>
                  </a:lnTo>
                  <a:lnTo>
                    <a:pt x="76390" y="186731"/>
                  </a:lnTo>
                  <a:lnTo>
                    <a:pt x="50927" y="195219"/>
                  </a:lnTo>
                  <a:lnTo>
                    <a:pt x="42439" y="212194"/>
                  </a:lnTo>
                  <a:lnTo>
                    <a:pt x="33951" y="203706"/>
                  </a:lnTo>
                  <a:lnTo>
                    <a:pt x="0" y="220682"/>
                  </a:lnTo>
                  <a:lnTo>
                    <a:pt x="0" y="246145"/>
                  </a:lnTo>
                  <a:lnTo>
                    <a:pt x="25463" y="271609"/>
                  </a:lnTo>
                  <a:lnTo>
                    <a:pt x="16976" y="297072"/>
                  </a:lnTo>
                  <a:lnTo>
                    <a:pt x="59414" y="331023"/>
                  </a:lnTo>
                  <a:lnTo>
                    <a:pt x="59414" y="381950"/>
                  </a:lnTo>
                  <a:lnTo>
                    <a:pt x="76390" y="381950"/>
                  </a:lnTo>
                  <a:lnTo>
                    <a:pt x="84878" y="415901"/>
                  </a:lnTo>
                  <a:lnTo>
                    <a:pt x="186731" y="475315"/>
                  </a:lnTo>
                  <a:lnTo>
                    <a:pt x="220682" y="466827"/>
                  </a:lnTo>
                  <a:close/>
                  <a:moveTo>
                    <a:pt x="322535" y="483803"/>
                  </a:moveTo>
                  <a:lnTo>
                    <a:pt x="322535" y="48380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31977E1-A32F-4993-9946-5421D301B1BC}"/>
                </a:ext>
              </a:extLst>
            </p:cNvPr>
            <p:cNvSpPr/>
            <p:nvPr/>
          </p:nvSpPr>
          <p:spPr>
            <a:xfrm>
              <a:off x="7357323" y="3540061"/>
              <a:ext cx="746923" cy="475314"/>
            </a:xfrm>
            <a:custGeom>
              <a:avLst/>
              <a:gdLst>
                <a:gd name="connsiteX0" fmla="*/ 254633 w 746923"/>
                <a:gd name="connsiteY0" fmla="*/ 16976 h 475314"/>
                <a:gd name="connsiteX1" fmla="*/ 254633 w 746923"/>
                <a:gd name="connsiteY1" fmla="*/ 0 h 475314"/>
                <a:gd name="connsiteX2" fmla="*/ 229170 w 746923"/>
                <a:gd name="connsiteY2" fmla="*/ 25463 h 475314"/>
                <a:gd name="connsiteX3" fmla="*/ 212194 w 746923"/>
                <a:gd name="connsiteY3" fmla="*/ 0 h 475314"/>
                <a:gd name="connsiteX4" fmla="*/ 203706 w 746923"/>
                <a:gd name="connsiteY4" fmla="*/ 16976 h 475314"/>
                <a:gd name="connsiteX5" fmla="*/ 144292 w 746923"/>
                <a:gd name="connsiteY5" fmla="*/ 0 h 475314"/>
                <a:gd name="connsiteX6" fmla="*/ 101853 w 746923"/>
                <a:gd name="connsiteY6" fmla="*/ 16976 h 475314"/>
                <a:gd name="connsiteX7" fmla="*/ 135804 w 746923"/>
                <a:gd name="connsiteY7" fmla="*/ 25463 h 475314"/>
                <a:gd name="connsiteX8" fmla="*/ 135804 w 746923"/>
                <a:gd name="connsiteY8" fmla="*/ 42439 h 475314"/>
                <a:gd name="connsiteX9" fmla="*/ 152780 w 746923"/>
                <a:gd name="connsiteY9" fmla="*/ 42439 h 475314"/>
                <a:gd name="connsiteX10" fmla="*/ 178243 w 746923"/>
                <a:gd name="connsiteY10" fmla="*/ 76390 h 475314"/>
                <a:gd name="connsiteX11" fmla="*/ 127316 w 746923"/>
                <a:gd name="connsiteY11" fmla="*/ 76390 h 475314"/>
                <a:gd name="connsiteX12" fmla="*/ 110341 w 746923"/>
                <a:gd name="connsiteY12" fmla="*/ 101853 h 475314"/>
                <a:gd name="connsiteX13" fmla="*/ 118829 w 746923"/>
                <a:gd name="connsiteY13" fmla="*/ 178243 h 475314"/>
                <a:gd name="connsiteX14" fmla="*/ 178243 w 746923"/>
                <a:gd name="connsiteY14" fmla="*/ 237657 h 475314"/>
                <a:gd name="connsiteX15" fmla="*/ 161268 w 746923"/>
                <a:gd name="connsiteY15" fmla="*/ 280096 h 475314"/>
                <a:gd name="connsiteX16" fmla="*/ 152780 w 746923"/>
                <a:gd name="connsiteY16" fmla="*/ 271609 h 475314"/>
                <a:gd name="connsiteX17" fmla="*/ 93365 w 746923"/>
                <a:gd name="connsiteY17" fmla="*/ 314047 h 475314"/>
                <a:gd name="connsiteX18" fmla="*/ 33951 w 746923"/>
                <a:gd name="connsiteY18" fmla="*/ 305560 h 475314"/>
                <a:gd name="connsiteX19" fmla="*/ 0 w 746923"/>
                <a:gd name="connsiteY19" fmla="*/ 322535 h 475314"/>
                <a:gd name="connsiteX20" fmla="*/ 16976 w 746923"/>
                <a:gd name="connsiteY20" fmla="*/ 339511 h 475314"/>
                <a:gd name="connsiteX21" fmla="*/ 8488 w 746923"/>
                <a:gd name="connsiteY21" fmla="*/ 390437 h 475314"/>
                <a:gd name="connsiteX22" fmla="*/ 16976 w 746923"/>
                <a:gd name="connsiteY22" fmla="*/ 407413 h 475314"/>
                <a:gd name="connsiteX23" fmla="*/ 16976 w 746923"/>
                <a:gd name="connsiteY23" fmla="*/ 390437 h 475314"/>
                <a:gd name="connsiteX24" fmla="*/ 33951 w 746923"/>
                <a:gd name="connsiteY24" fmla="*/ 398925 h 475314"/>
                <a:gd name="connsiteX25" fmla="*/ 33951 w 746923"/>
                <a:gd name="connsiteY25" fmla="*/ 415901 h 475314"/>
                <a:gd name="connsiteX26" fmla="*/ 50927 w 746923"/>
                <a:gd name="connsiteY26" fmla="*/ 415901 h 475314"/>
                <a:gd name="connsiteX27" fmla="*/ 50927 w 746923"/>
                <a:gd name="connsiteY27" fmla="*/ 449852 h 475314"/>
                <a:gd name="connsiteX28" fmla="*/ 59414 w 746923"/>
                <a:gd name="connsiteY28" fmla="*/ 441364 h 475314"/>
                <a:gd name="connsiteX29" fmla="*/ 76390 w 746923"/>
                <a:gd name="connsiteY29" fmla="*/ 466827 h 475314"/>
                <a:gd name="connsiteX30" fmla="*/ 101853 w 746923"/>
                <a:gd name="connsiteY30" fmla="*/ 441364 h 475314"/>
                <a:gd name="connsiteX31" fmla="*/ 101853 w 746923"/>
                <a:gd name="connsiteY31" fmla="*/ 424388 h 475314"/>
                <a:gd name="connsiteX32" fmla="*/ 144292 w 746923"/>
                <a:gd name="connsiteY32" fmla="*/ 398925 h 475314"/>
                <a:gd name="connsiteX33" fmla="*/ 178243 w 746923"/>
                <a:gd name="connsiteY33" fmla="*/ 398925 h 475314"/>
                <a:gd name="connsiteX34" fmla="*/ 195219 w 746923"/>
                <a:gd name="connsiteY34" fmla="*/ 415901 h 475314"/>
                <a:gd name="connsiteX35" fmla="*/ 220682 w 746923"/>
                <a:gd name="connsiteY35" fmla="*/ 398925 h 475314"/>
                <a:gd name="connsiteX36" fmla="*/ 203706 w 746923"/>
                <a:gd name="connsiteY36" fmla="*/ 364974 h 475314"/>
                <a:gd name="connsiteX37" fmla="*/ 229170 w 746923"/>
                <a:gd name="connsiteY37" fmla="*/ 356486 h 475314"/>
                <a:gd name="connsiteX38" fmla="*/ 322535 w 746923"/>
                <a:gd name="connsiteY38" fmla="*/ 381950 h 475314"/>
                <a:gd name="connsiteX39" fmla="*/ 381950 w 746923"/>
                <a:gd name="connsiteY39" fmla="*/ 424388 h 475314"/>
                <a:gd name="connsiteX40" fmla="*/ 424388 w 746923"/>
                <a:gd name="connsiteY40" fmla="*/ 415901 h 475314"/>
                <a:gd name="connsiteX41" fmla="*/ 424388 w 746923"/>
                <a:gd name="connsiteY41" fmla="*/ 398925 h 475314"/>
                <a:gd name="connsiteX42" fmla="*/ 441364 w 746923"/>
                <a:gd name="connsiteY42" fmla="*/ 398925 h 475314"/>
                <a:gd name="connsiteX43" fmla="*/ 441364 w 746923"/>
                <a:gd name="connsiteY43" fmla="*/ 432876 h 475314"/>
                <a:gd name="connsiteX44" fmla="*/ 458339 w 746923"/>
                <a:gd name="connsiteY44" fmla="*/ 432876 h 475314"/>
                <a:gd name="connsiteX45" fmla="*/ 500778 w 746923"/>
                <a:gd name="connsiteY45" fmla="*/ 390437 h 475314"/>
                <a:gd name="connsiteX46" fmla="*/ 517754 w 746923"/>
                <a:gd name="connsiteY46" fmla="*/ 424388 h 475314"/>
                <a:gd name="connsiteX47" fmla="*/ 517754 w 746923"/>
                <a:gd name="connsiteY47" fmla="*/ 475315 h 475314"/>
                <a:gd name="connsiteX48" fmla="*/ 568680 w 746923"/>
                <a:gd name="connsiteY48" fmla="*/ 458339 h 475314"/>
                <a:gd name="connsiteX49" fmla="*/ 577168 w 746923"/>
                <a:gd name="connsiteY49" fmla="*/ 441364 h 475314"/>
                <a:gd name="connsiteX50" fmla="*/ 619607 w 746923"/>
                <a:gd name="connsiteY50" fmla="*/ 441364 h 475314"/>
                <a:gd name="connsiteX51" fmla="*/ 636583 w 746923"/>
                <a:gd name="connsiteY51" fmla="*/ 432876 h 475314"/>
                <a:gd name="connsiteX52" fmla="*/ 628095 w 746923"/>
                <a:gd name="connsiteY52" fmla="*/ 424388 h 475314"/>
                <a:gd name="connsiteX53" fmla="*/ 636583 w 746923"/>
                <a:gd name="connsiteY53" fmla="*/ 432876 h 475314"/>
                <a:gd name="connsiteX54" fmla="*/ 695997 w 746923"/>
                <a:gd name="connsiteY54" fmla="*/ 390437 h 475314"/>
                <a:gd name="connsiteX55" fmla="*/ 729948 w 746923"/>
                <a:gd name="connsiteY55" fmla="*/ 407413 h 475314"/>
                <a:gd name="connsiteX56" fmla="*/ 746923 w 746923"/>
                <a:gd name="connsiteY56" fmla="*/ 390437 h 475314"/>
                <a:gd name="connsiteX57" fmla="*/ 746923 w 746923"/>
                <a:gd name="connsiteY57" fmla="*/ 356486 h 475314"/>
                <a:gd name="connsiteX58" fmla="*/ 712972 w 746923"/>
                <a:gd name="connsiteY58" fmla="*/ 297072 h 475314"/>
                <a:gd name="connsiteX59" fmla="*/ 738436 w 746923"/>
                <a:gd name="connsiteY59" fmla="*/ 263121 h 475314"/>
                <a:gd name="connsiteX60" fmla="*/ 721460 w 746923"/>
                <a:gd name="connsiteY60" fmla="*/ 246145 h 475314"/>
                <a:gd name="connsiteX61" fmla="*/ 695997 w 746923"/>
                <a:gd name="connsiteY61" fmla="*/ 246145 h 475314"/>
                <a:gd name="connsiteX62" fmla="*/ 653558 w 746923"/>
                <a:gd name="connsiteY62" fmla="*/ 195219 h 475314"/>
                <a:gd name="connsiteX63" fmla="*/ 611119 w 746923"/>
                <a:gd name="connsiteY63" fmla="*/ 203706 h 475314"/>
                <a:gd name="connsiteX64" fmla="*/ 594144 w 746923"/>
                <a:gd name="connsiteY64" fmla="*/ 169755 h 475314"/>
                <a:gd name="connsiteX65" fmla="*/ 568680 w 746923"/>
                <a:gd name="connsiteY65" fmla="*/ 178243 h 475314"/>
                <a:gd name="connsiteX66" fmla="*/ 560193 w 746923"/>
                <a:gd name="connsiteY66" fmla="*/ 161268 h 475314"/>
                <a:gd name="connsiteX67" fmla="*/ 543217 w 746923"/>
                <a:gd name="connsiteY67" fmla="*/ 178243 h 475314"/>
                <a:gd name="connsiteX68" fmla="*/ 543217 w 746923"/>
                <a:gd name="connsiteY68" fmla="*/ 161268 h 475314"/>
                <a:gd name="connsiteX69" fmla="*/ 526242 w 746923"/>
                <a:gd name="connsiteY69" fmla="*/ 161268 h 475314"/>
                <a:gd name="connsiteX70" fmla="*/ 517754 w 746923"/>
                <a:gd name="connsiteY70" fmla="*/ 144292 h 475314"/>
                <a:gd name="connsiteX71" fmla="*/ 517754 w 746923"/>
                <a:gd name="connsiteY71" fmla="*/ 101853 h 475314"/>
                <a:gd name="connsiteX72" fmla="*/ 492290 w 746923"/>
                <a:gd name="connsiteY72" fmla="*/ 118829 h 475314"/>
                <a:gd name="connsiteX73" fmla="*/ 466827 w 746923"/>
                <a:gd name="connsiteY73" fmla="*/ 101853 h 475314"/>
                <a:gd name="connsiteX74" fmla="*/ 390437 w 746923"/>
                <a:gd name="connsiteY74" fmla="*/ 110341 h 475314"/>
                <a:gd name="connsiteX75" fmla="*/ 305560 w 746923"/>
                <a:gd name="connsiteY75" fmla="*/ 76390 h 475314"/>
                <a:gd name="connsiteX76" fmla="*/ 263121 w 746923"/>
                <a:gd name="connsiteY76" fmla="*/ 8488 h 475314"/>
                <a:gd name="connsiteX77" fmla="*/ 67902 w 746923"/>
                <a:gd name="connsiteY77" fmla="*/ 305560 h 475314"/>
                <a:gd name="connsiteX78" fmla="*/ 67902 w 746923"/>
                <a:gd name="connsiteY78" fmla="*/ 305560 h 475314"/>
                <a:gd name="connsiteX79" fmla="*/ 254633 w 746923"/>
                <a:gd name="connsiteY79" fmla="*/ 8488 h 475314"/>
                <a:gd name="connsiteX80" fmla="*/ 254633 w 746923"/>
                <a:gd name="connsiteY80" fmla="*/ 16976 h 475314"/>
                <a:gd name="connsiteX81" fmla="*/ 415901 w 746923"/>
                <a:gd name="connsiteY81" fmla="*/ 110341 h 475314"/>
                <a:gd name="connsiteX82" fmla="*/ 424388 w 746923"/>
                <a:gd name="connsiteY82" fmla="*/ 110341 h 475314"/>
                <a:gd name="connsiteX83" fmla="*/ 441364 w 746923"/>
                <a:gd name="connsiteY83" fmla="*/ 398925 h 475314"/>
                <a:gd name="connsiteX84" fmla="*/ 441364 w 746923"/>
                <a:gd name="connsiteY84" fmla="*/ 398925 h 47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746923" h="475314">
                  <a:moveTo>
                    <a:pt x="254633" y="16976"/>
                  </a:moveTo>
                  <a:lnTo>
                    <a:pt x="254633" y="0"/>
                  </a:lnTo>
                  <a:lnTo>
                    <a:pt x="229170" y="25463"/>
                  </a:lnTo>
                  <a:lnTo>
                    <a:pt x="212194" y="0"/>
                  </a:lnTo>
                  <a:lnTo>
                    <a:pt x="203706" y="16976"/>
                  </a:lnTo>
                  <a:lnTo>
                    <a:pt x="144292" y="0"/>
                  </a:lnTo>
                  <a:lnTo>
                    <a:pt x="101853" y="16976"/>
                  </a:lnTo>
                  <a:lnTo>
                    <a:pt x="135804" y="25463"/>
                  </a:lnTo>
                  <a:lnTo>
                    <a:pt x="135804" y="42439"/>
                  </a:lnTo>
                  <a:lnTo>
                    <a:pt x="152780" y="42439"/>
                  </a:lnTo>
                  <a:lnTo>
                    <a:pt x="178243" y="76390"/>
                  </a:lnTo>
                  <a:lnTo>
                    <a:pt x="127316" y="76390"/>
                  </a:lnTo>
                  <a:lnTo>
                    <a:pt x="110341" y="101853"/>
                  </a:lnTo>
                  <a:lnTo>
                    <a:pt x="118829" y="178243"/>
                  </a:lnTo>
                  <a:lnTo>
                    <a:pt x="178243" y="237657"/>
                  </a:lnTo>
                  <a:lnTo>
                    <a:pt x="161268" y="280096"/>
                  </a:lnTo>
                  <a:lnTo>
                    <a:pt x="152780" y="271609"/>
                  </a:lnTo>
                  <a:lnTo>
                    <a:pt x="93365" y="314047"/>
                  </a:lnTo>
                  <a:lnTo>
                    <a:pt x="33951" y="305560"/>
                  </a:lnTo>
                  <a:lnTo>
                    <a:pt x="0" y="322535"/>
                  </a:lnTo>
                  <a:lnTo>
                    <a:pt x="16976" y="339511"/>
                  </a:lnTo>
                  <a:lnTo>
                    <a:pt x="8488" y="390437"/>
                  </a:lnTo>
                  <a:lnTo>
                    <a:pt x="16976" y="407413"/>
                  </a:lnTo>
                  <a:lnTo>
                    <a:pt x="16976" y="390437"/>
                  </a:lnTo>
                  <a:lnTo>
                    <a:pt x="33951" y="398925"/>
                  </a:lnTo>
                  <a:lnTo>
                    <a:pt x="33951" y="415901"/>
                  </a:lnTo>
                  <a:lnTo>
                    <a:pt x="50927" y="415901"/>
                  </a:lnTo>
                  <a:lnTo>
                    <a:pt x="50927" y="449852"/>
                  </a:lnTo>
                  <a:lnTo>
                    <a:pt x="59414" y="441364"/>
                  </a:lnTo>
                  <a:lnTo>
                    <a:pt x="76390" y="466827"/>
                  </a:lnTo>
                  <a:lnTo>
                    <a:pt x="101853" y="441364"/>
                  </a:lnTo>
                  <a:lnTo>
                    <a:pt x="101853" y="424388"/>
                  </a:lnTo>
                  <a:lnTo>
                    <a:pt x="144292" y="398925"/>
                  </a:lnTo>
                  <a:lnTo>
                    <a:pt x="178243" y="398925"/>
                  </a:lnTo>
                  <a:lnTo>
                    <a:pt x="195219" y="415901"/>
                  </a:lnTo>
                  <a:lnTo>
                    <a:pt x="220682" y="398925"/>
                  </a:lnTo>
                  <a:lnTo>
                    <a:pt x="203706" y="364974"/>
                  </a:lnTo>
                  <a:lnTo>
                    <a:pt x="229170" y="356486"/>
                  </a:lnTo>
                  <a:lnTo>
                    <a:pt x="322535" y="381950"/>
                  </a:lnTo>
                  <a:lnTo>
                    <a:pt x="381950" y="424388"/>
                  </a:lnTo>
                  <a:lnTo>
                    <a:pt x="424388" y="415901"/>
                  </a:lnTo>
                  <a:lnTo>
                    <a:pt x="424388" y="398925"/>
                  </a:lnTo>
                  <a:lnTo>
                    <a:pt x="441364" y="398925"/>
                  </a:lnTo>
                  <a:lnTo>
                    <a:pt x="441364" y="432876"/>
                  </a:lnTo>
                  <a:lnTo>
                    <a:pt x="458339" y="432876"/>
                  </a:lnTo>
                  <a:lnTo>
                    <a:pt x="500778" y="390437"/>
                  </a:lnTo>
                  <a:lnTo>
                    <a:pt x="517754" y="424388"/>
                  </a:lnTo>
                  <a:lnTo>
                    <a:pt x="517754" y="475315"/>
                  </a:lnTo>
                  <a:lnTo>
                    <a:pt x="568680" y="458339"/>
                  </a:lnTo>
                  <a:lnTo>
                    <a:pt x="577168" y="441364"/>
                  </a:lnTo>
                  <a:lnTo>
                    <a:pt x="619607" y="441364"/>
                  </a:lnTo>
                  <a:lnTo>
                    <a:pt x="636583" y="432876"/>
                  </a:lnTo>
                  <a:lnTo>
                    <a:pt x="628095" y="424388"/>
                  </a:lnTo>
                  <a:lnTo>
                    <a:pt x="636583" y="432876"/>
                  </a:lnTo>
                  <a:lnTo>
                    <a:pt x="695997" y="390437"/>
                  </a:lnTo>
                  <a:lnTo>
                    <a:pt x="729948" y="407413"/>
                  </a:lnTo>
                  <a:lnTo>
                    <a:pt x="746923" y="390437"/>
                  </a:lnTo>
                  <a:lnTo>
                    <a:pt x="746923" y="356486"/>
                  </a:lnTo>
                  <a:lnTo>
                    <a:pt x="712972" y="297072"/>
                  </a:lnTo>
                  <a:lnTo>
                    <a:pt x="738436" y="263121"/>
                  </a:lnTo>
                  <a:lnTo>
                    <a:pt x="721460" y="246145"/>
                  </a:lnTo>
                  <a:lnTo>
                    <a:pt x="695997" y="246145"/>
                  </a:lnTo>
                  <a:lnTo>
                    <a:pt x="653558" y="195219"/>
                  </a:lnTo>
                  <a:lnTo>
                    <a:pt x="611119" y="203706"/>
                  </a:lnTo>
                  <a:lnTo>
                    <a:pt x="594144" y="169755"/>
                  </a:lnTo>
                  <a:lnTo>
                    <a:pt x="568680" y="178243"/>
                  </a:lnTo>
                  <a:lnTo>
                    <a:pt x="560193" y="161268"/>
                  </a:lnTo>
                  <a:lnTo>
                    <a:pt x="543217" y="178243"/>
                  </a:lnTo>
                  <a:lnTo>
                    <a:pt x="543217" y="161268"/>
                  </a:lnTo>
                  <a:lnTo>
                    <a:pt x="526242" y="161268"/>
                  </a:lnTo>
                  <a:lnTo>
                    <a:pt x="517754" y="144292"/>
                  </a:lnTo>
                  <a:lnTo>
                    <a:pt x="517754" y="101853"/>
                  </a:lnTo>
                  <a:lnTo>
                    <a:pt x="492290" y="118829"/>
                  </a:lnTo>
                  <a:lnTo>
                    <a:pt x="466827" y="101853"/>
                  </a:lnTo>
                  <a:lnTo>
                    <a:pt x="390437" y="110341"/>
                  </a:lnTo>
                  <a:lnTo>
                    <a:pt x="305560" y="76390"/>
                  </a:lnTo>
                  <a:lnTo>
                    <a:pt x="263121" y="8488"/>
                  </a:lnTo>
                  <a:close/>
                  <a:moveTo>
                    <a:pt x="67902" y="305560"/>
                  </a:moveTo>
                  <a:lnTo>
                    <a:pt x="67902" y="305560"/>
                  </a:lnTo>
                  <a:close/>
                  <a:moveTo>
                    <a:pt x="254633" y="8488"/>
                  </a:moveTo>
                  <a:lnTo>
                    <a:pt x="254633" y="16976"/>
                  </a:lnTo>
                  <a:close/>
                  <a:moveTo>
                    <a:pt x="415901" y="110341"/>
                  </a:moveTo>
                  <a:lnTo>
                    <a:pt x="424388" y="110341"/>
                  </a:lnTo>
                  <a:close/>
                  <a:moveTo>
                    <a:pt x="441364" y="398925"/>
                  </a:moveTo>
                  <a:lnTo>
                    <a:pt x="441364" y="398925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8ECC8CD-4F4E-4D35-9157-67184BBC059E}"/>
                </a:ext>
              </a:extLst>
            </p:cNvPr>
            <p:cNvSpPr/>
            <p:nvPr/>
          </p:nvSpPr>
          <p:spPr>
            <a:xfrm>
              <a:off x="7399762" y="3896547"/>
              <a:ext cx="526241" cy="602631"/>
            </a:xfrm>
            <a:custGeom>
              <a:avLst/>
              <a:gdLst>
                <a:gd name="connsiteX0" fmla="*/ 314047 w 526241"/>
                <a:gd name="connsiteY0" fmla="*/ 585656 h 602631"/>
                <a:gd name="connsiteX1" fmla="*/ 322535 w 526241"/>
                <a:gd name="connsiteY1" fmla="*/ 543217 h 602631"/>
                <a:gd name="connsiteX2" fmla="*/ 373462 w 526241"/>
                <a:gd name="connsiteY2" fmla="*/ 543217 h 602631"/>
                <a:gd name="connsiteX3" fmla="*/ 373462 w 526241"/>
                <a:gd name="connsiteY3" fmla="*/ 560193 h 602631"/>
                <a:gd name="connsiteX4" fmla="*/ 398925 w 526241"/>
                <a:gd name="connsiteY4" fmla="*/ 568680 h 602631"/>
                <a:gd name="connsiteX5" fmla="*/ 398925 w 526241"/>
                <a:gd name="connsiteY5" fmla="*/ 526242 h 602631"/>
                <a:gd name="connsiteX6" fmla="*/ 424388 w 526241"/>
                <a:gd name="connsiteY6" fmla="*/ 509266 h 602631"/>
                <a:gd name="connsiteX7" fmla="*/ 441364 w 526241"/>
                <a:gd name="connsiteY7" fmla="*/ 509266 h 602631"/>
                <a:gd name="connsiteX8" fmla="*/ 449852 w 526241"/>
                <a:gd name="connsiteY8" fmla="*/ 526242 h 602631"/>
                <a:gd name="connsiteX9" fmla="*/ 483803 w 526241"/>
                <a:gd name="connsiteY9" fmla="*/ 526242 h 602631"/>
                <a:gd name="connsiteX10" fmla="*/ 500778 w 526241"/>
                <a:gd name="connsiteY10" fmla="*/ 500778 h 602631"/>
                <a:gd name="connsiteX11" fmla="*/ 500778 w 526241"/>
                <a:gd name="connsiteY11" fmla="*/ 458339 h 602631"/>
                <a:gd name="connsiteX12" fmla="*/ 509266 w 526241"/>
                <a:gd name="connsiteY12" fmla="*/ 441364 h 602631"/>
                <a:gd name="connsiteX13" fmla="*/ 526242 w 526241"/>
                <a:gd name="connsiteY13" fmla="*/ 441364 h 602631"/>
                <a:gd name="connsiteX14" fmla="*/ 500778 w 526241"/>
                <a:gd name="connsiteY14" fmla="*/ 432876 h 602631"/>
                <a:gd name="connsiteX15" fmla="*/ 509266 w 526241"/>
                <a:gd name="connsiteY15" fmla="*/ 398925 h 602631"/>
                <a:gd name="connsiteX16" fmla="*/ 483803 w 526241"/>
                <a:gd name="connsiteY16" fmla="*/ 381950 h 602631"/>
                <a:gd name="connsiteX17" fmla="*/ 492290 w 526241"/>
                <a:gd name="connsiteY17" fmla="*/ 314047 h 602631"/>
                <a:gd name="connsiteX18" fmla="*/ 458339 w 526241"/>
                <a:gd name="connsiteY18" fmla="*/ 297072 h 602631"/>
                <a:gd name="connsiteX19" fmla="*/ 475315 w 526241"/>
                <a:gd name="connsiteY19" fmla="*/ 246145 h 602631"/>
                <a:gd name="connsiteX20" fmla="*/ 500778 w 526241"/>
                <a:gd name="connsiteY20" fmla="*/ 237657 h 602631"/>
                <a:gd name="connsiteX21" fmla="*/ 500778 w 526241"/>
                <a:gd name="connsiteY21" fmla="*/ 220682 h 602631"/>
                <a:gd name="connsiteX22" fmla="*/ 526242 w 526241"/>
                <a:gd name="connsiteY22" fmla="*/ 195219 h 602631"/>
                <a:gd name="connsiteX23" fmla="*/ 509266 w 526241"/>
                <a:gd name="connsiteY23" fmla="*/ 178243 h 602631"/>
                <a:gd name="connsiteX24" fmla="*/ 517754 w 526241"/>
                <a:gd name="connsiteY24" fmla="*/ 152780 h 602631"/>
                <a:gd name="connsiteX25" fmla="*/ 492290 w 526241"/>
                <a:gd name="connsiteY25" fmla="*/ 118829 h 602631"/>
                <a:gd name="connsiteX26" fmla="*/ 466827 w 526241"/>
                <a:gd name="connsiteY26" fmla="*/ 110341 h 602631"/>
                <a:gd name="connsiteX27" fmla="*/ 475315 w 526241"/>
                <a:gd name="connsiteY27" fmla="*/ 59414 h 602631"/>
                <a:gd name="connsiteX28" fmla="*/ 458339 w 526241"/>
                <a:gd name="connsiteY28" fmla="*/ 42439 h 602631"/>
                <a:gd name="connsiteX29" fmla="*/ 415901 w 526241"/>
                <a:gd name="connsiteY29" fmla="*/ 76390 h 602631"/>
                <a:gd name="connsiteX30" fmla="*/ 398925 w 526241"/>
                <a:gd name="connsiteY30" fmla="*/ 76390 h 602631"/>
                <a:gd name="connsiteX31" fmla="*/ 398925 w 526241"/>
                <a:gd name="connsiteY31" fmla="*/ 42439 h 602631"/>
                <a:gd name="connsiteX32" fmla="*/ 381950 w 526241"/>
                <a:gd name="connsiteY32" fmla="*/ 42439 h 602631"/>
                <a:gd name="connsiteX33" fmla="*/ 381950 w 526241"/>
                <a:gd name="connsiteY33" fmla="*/ 59414 h 602631"/>
                <a:gd name="connsiteX34" fmla="*/ 339511 w 526241"/>
                <a:gd name="connsiteY34" fmla="*/ 67902 h 602631"/>
                <a:gd name="connsiteX35" fmla="*/ 288584 w 526241"/>
                <a:gd name="connsiteY35" fmla="*/ 25463 h 602631"/>
                <a:gd name="connsiteX36" fmla="*/ 246145 w 526241"/>
                <a:gd name="connsiteY36" fmla="*/ 25463 h 602631"/>
                <a:gd name="connsiteX37" fmla="*/ 186731 w 526241"/>
                <a:gd name="connsiteY37" fmla="*/ 0 h 602631"/>
                <a:gd name="connsiteX38" fmla="*/ 161268 w 526241"/>
                <a:gd name="connsiteY38" fmla="*/ 8488 h 602631"/>
                <a:gd name="connsiteX39" fmla="*/ 178243 w 526241"/>
                <a:gd name="connsiteY39" fmla="*/ 42439 h 602631"/>
                <a:gd name="connsiteX40" fmla="*/ 169755 w 526241"/>
                <a:gd name="connsiteY40" fmla="*/ 50927 h 602631"/>
                <a:gd name="connsiteX41" fmla="*/ 152780 w 526241"/>
                <a:gd name="connsiteY41" fmla="*/ 59414 h 602631"/>
                <a:gd name="connsiteX42" fmla="*/ 135804 w 526241"/>
                <a:gd name="connsiteY42" fmla="*/ 42439 h 602631"/>
                <a:gd name="connsiteX43" fmla="*/ 101853 w 526241"/>
                <a:gd name="connsiteY43" fmla="*/ 42439 h 602631"/>
                <a:gd name="connsiteX44" fmla="*/ 59414 w 526241"/>
                <a:gd name="connsiteY44" fmla="*/ 67902 h 602631"/>
                <a:gd name="connsiteX45" fmla="*/ 42439 w 526241"/>
                <a:gd name="connsiteY45" fmla="*/ 110341 h 602631"/>
                <a:gd name="connsiteX46" fmla="*/ 50927 w 526241"/>
                <a:gd name="connsiteY46" fmla="*/ 161268 h 602631"/>
                <a:gd name="connsiteX47" fmla="*/ 33951 w 526241"/>
                <a:gd name="connsiteY47" fmla="*/ 169755 h 602631"/>
                <a:gd name="connsiteX48" fmla="*/ 50927 w 526241"/>
                <a:gd name="connsiteY48" fmla="*/ 169755 h 602631"/>
                <a:gd name="connsiteX49" fmla="*/ 50927 w 526241"/>
                <a:gd name="connsiteY49" fmla="*/ 271609 h 602631"/>
                <a:gd name="connsiteX50" fmla="*/ 67902 w 526241"/>
                <a:gd name="connsiteY50" fmla="*/ 271609 h 602631"/>
                <a:gd name="connsiteX51" fmla="*/ 0 w 526241"/>
                <a:gd name="connsiteY51" fmla="*/ 339511 h 602631"/>
                <a:gd name="connsiteX52" fmla="*/ 67902 w 526241"/>
                <a:gd name="connsiteY52" fmla="*/ 339511 h 602631"/>
                <a:gd name="connsiteX53" fmla="*/ 59414 w 526241"/>
                <a:gd name="connsiteY53" fmla="*/ 356486 h 602631"/>
                <a:gd name="connsiteX54" fmla="*/ 76390 w 526241"/>
                <a:gd name="connsiteY54" fmla="*/ 373462 h 602631"/>
                <a:gd name="connsiteX55" fmla="*/ 50927 w 526241"/>
                <a:gd name="connsiteY55" fmla="*/ 381950 h 602631"/>
                <a:gd name="connsiteX56" fmla="*/ 59414 w 526241"/>
                <a:gd name="connsiteY56" fmla="*/ 407413 h 602631"/>
                <a:gd name="connsiteX57" fmla="*/ 42439 w 526241"/>
                <a:gd name="connsiteY57" fmla="*/ 424388 h 602631"/>
                <a:gd name="connsiteX58" fmla="*/ 59414 w 526241"/>
                <a:gd name="connsiteY58" fmla="*/ 424388 h 602631"/>
                <a:gd name="connsiteX59" fmla="*/ 59414 w 526241"/>
                <a:gd name="connsiteY59" fmla="*/ 449852 h 602631"/>
                <a:gd name="connsiteX60" fmla="*/ 93365 w 526241"/>
                <a:gd name="connsiteY60" fmla="*/ 466827 h 602631"/>
                <a:gd name="connsiteX61" fmla="*/ 110341 w 526241"/>
                <a:gd name="connsiteY61" fmla="*/ 432876 h 602631"/>
                <a:gd name="connsiteX62" fmla="*/ 127316 w 526241"/>
                <a:gd name="connsiteY62" fmla="*/ 432876 h 602631"/>
                <a:gd name="connsiteX63" fmla="*/ 118829 w 526241"/>
                <a:gd name="connsiteY63" fmla="*/ 449852 h 602631"/>
                <a:gd name="connsiteX64" fmla="*/ 144292 w 526241"/>
                <a:gd name="connsiteY64" fmla="*/ 458339 h 602631"/>
                <a:gd name="connsiteX65" fmla="*/ 178243 w 526241"/>
                <a:gd name="connsiteY65" fmla="*/ 415901 h 602631"/>
                <a:gd name="connsiteX66" fmla="*/ 237657 w 526241"/>
                <a:gd name="connsiteY66" fmla="*/ 424388 h 602631"/>
                <a:gd name="connsiteX67" fmla="*/ 229170 w 526241"/>
                <a:gd name="connsiteY67" fmla="*/ 458339 h 602631"/>
                <a:gd name="connsiteX68" fmla="*/ 254633 w 526241"/>
                <a:gd name="connsiteY68" fmla="*/ 466827 h 602631"/>
                <a:gd name="connsiteX69" fmla="*/ 237657 w 526241"/>
                <a:gd name="connsiteY69" fmla="*/ 517754 h 602631"/>
                <a:gd name="connsiteX70" fmla="*/ 203706 w 526241"/>
                <a:gd name="connsiteY70" fmla="*/ 560193 h 602631"/>
                <a:gd name="connsiteX71" fmla="*/ 212194 w 526241"/>
                <a:gd name="connsiteY71" fmla="*/ 568680 h 602631"/>
                <a:gd name="connsiteX72" fmla="*/ 237657 w 526241"/>
                <a:gd name="connsiteY72" fmla="*/ 543217 h 602631"/>
                <a:gd name="connsiteX73" fmla="*/ 254633 w 526241"/>
                <a:gd name="connsiteY73" fmla="*/ 560193 h 602631"/>
                <a:gd name="connsiteX74" fmla="*/ 263121 w 526241"/>
                <a:gd name="connsiteY74" fmla="*/ 602631 h 602631"/>
                <a:gd name="connsiteX75" fmla="*/ 280096 w 526241"/>
                <a:gd name="connsiteY75" fmla="*/ 585656 h 602631"/>
                <a:gd name="connsiteX76" fmla="*/ 305560 w 526241"/>
                <a:gd name="connsiteY76" fmla="*/ 585656 h 602631"/>
                <a:gd name="connsiteX77" fmla="*/ 67902 w 526241"/>
                <a:gd name="connsiteY77" fmla="*/ 373462 h 602631"/>
                <a:gd name="connsiteX78" fmla="*/ 67902 w 526241"/>
                <a:gd name="connsiteY78" fmla="*/ 373462 h 60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26241" h="602631">
                  <a:moveTo>
                    <a:pt x="314047" y="585656"/>
                  </a:moveTo>
                  <a:lnTo>
                    <a:pt x="322535" y="543217"/>
                  </a:lnTo>
                  <a:lnTo>
                    <a:pt x="373462" y="543217"/>
                  </a:lnTo>
                  <a:lnTo>
                    <a:pt x="373462" y="560193"/>
                  </a:lnTo>
                  <a:lnTo>
                    <a:pt x="398925" y="568680"/>
                  </a:lnTo>
                  <a:lnTo>
                    <a:pt x="398925" y="526242"/>
                  </a:lnTo>
                  <a:lnTo>
                    <a:pt x="424388" y="509266"/>
                  </a:lnTo>
                  <a:lnTo>
                    <a:pt x="441364" y="509266"/>
                  </a:lnTo>
                  <a:lnTo>
                    <a:pt x="449852" y="526242"/>
                  </a:lnTo>
                  <a:lnTo>
                    <a:pt x="483803" y="526242"/>
                  </a:lnTo>
                  <a:lnTo>
                    <a:pt x="500778" y="500778"/>
                  </a:lnTo>
                  <a:lnTo>
                    <a:pt x="500778" y="458339"/>
                  </a:lnTo>
                  <a:lnTo>
                    <a:pt x="509266" y="441364"/>
                  </a:lnTo>
                  <a:lnTo>
                    <a:pt x="526242" y="441364"/>
                  </a:lnTo>
                  <a:lnTo>
                    <a:pt x="500778" y="432876"/>
                  </a:lnTo>
                  <a:lnTo>
                    <a:pt x="509266" y="398925"/>
                  </a:lnTo>
                  <a:lnTo>
                    <a:pt x="483803" y="381950"/>
                  </a:lnTo>
                  <a:lnTo>
                    <a:pt x="492290" y="314047"/>
                  </a:lnTo>
                  <a:lnTo>
                    <a:pt x="458339" y="297072"/>
                  </a:lnTo>
                  <a:lnTo>
                    <a:pt x="475315" y="246145"/>
                  </a:lnTo>
                  <a:lnTo>
                    <a:pt x="500778" y="237657"/>
                  </a:lnTo>
                  <a:lnTo>
                    <a:pt x="500778" y="220682"/>
                  </a:lnTo>
                  <a:lnTo>
                    <a:pt x="526242" y="195219"/>
                  </a:lnTo>
                  <a:lnTo>
                    <a:pt x="509266" y="178243"/>
                  </a:lnTo>
                  <a:lnTo>
                    <a:pt x="517754" y="152780"/>
                  </a:lnTo>
                  <a:lnTo>
                    <a:pt x="492290" y="118829"/>
                  </a:lnTo>
                  <a:lnTo>
                    <a:pt x="466827" y="110341"/>
                  </a:lnTo>
                  <a:lnTo>
                    <a:pt x="475315" y="59414"/>
                  </a:lnTo>
                  <a:lnTo>
                    <a:pt x="458339" y="42439"/>
                  </a:lnTo>
                  <a:lnTo>
                    <a:pt x="415901" y="76390"/>
                  </a:lnTo>
                  <a:lnTo>
                    <a:pt x="398925" y="76390"/>
                  </a:lnTo>
                  <a:lnTo>
                    <a:pt x="398925" y="42439"/>
                  </a:lnTo>
                  <a:lnTo>
                    <a:pt x="381950" y="42439"/>
                  </a:lnTo>
                  <a:lnTo>
                    <a:pt x="381950" y="59414"/>
                  </a:lnTo>
                  <a:lnTo>
                    <a:pt x="339511" y="67902"/>
                  </a:lnTo>
                  <a:lnTo>
                    <a:pt x="288584" y="25463"/>
                  </a:lnTo>
                  <a:lnTo>
                    <a:pt x="246145" y="25463"/>
                  </a:lnTo>
                  <a:lnTo>
                    <a:pt x="186731" y="0"/>
                  </a:lnTo>
                  <a:lnTo>
                    <a:pt x="161268" y="8488"/>
                  </a:lnTo>
                  <a:lnTo>
                    <a:pt x="178243" y="42439"/>
                  </a:lnTo>
                  <a:lnTo>
                    <a:pt x="169755" y="50927"/>
                  </a:lnTo>
                  <a:lnTo>
                    <a:pt x="152780" y="59414"/>
                  </a:lnTo>
                  <a:lnTo>
                    <a:pt x="135804" y="42439"/>
                  </a:lnTo>
                  <a:lnTo>
                    <a:pt x="101853" y="42439"/>
                  </a:lnTo>
                  <a:lnTo>
                    <a:pt x="59414" y="67902"/>
                  </a:lnTo>
                  <a:lnTo>
                    <a:pt x="42439" y="110341"/>
                  </a:lnTo>
                  <a:lnTo>
                    <a:pt x="50927" y="161268"/>
                  </a:lnTo>
                  <a:lnTo>
                    <a:pt x="33951" y="169755"/>
                  </a:lnTo>
                  <a:lnTo>
                    <a:pt x="50927" y="169755"/>
                  </a:lnTo>
                  <a:lnTo>
                    <a:pt x="50927" y="271609"/>
                  </a:lnTo>
                  <a:lnTo>
                    <a:pt x="67902" y="271609"/>
                  </a:lnTo>
                  <a:lnTo>
                    <a:pt x="0" y="339511"/>
                  </a:lnTo>
                  <a:lnTo>
                    <a:pt x="67902" y="339511"/>
                  </a:lnTo>
                  <a:lnTo>
                    <a:pt x="59414" y="356486"/>
                  </a:lnTo>
                  <a:lnTo>
                    <a:pt x="76390" y="373462"/>
                  </a:lnTo>
                  <a:lnTo>
                    <a:pt x="50927" y="381950"/>
                  </a:lnTo>
                  <a:lnTo>
                    <a:pt x="59414" y="407413"/>
                  </a:lnTo>
                  <a:lnTo>
                    <a:pt x="42439" y="424388"/>
                  </a:lnTo>
                  <a:lnTo>
                    <a:pt x="59414" y="424388"/>
                  </a:lnTo>
                  <a:lnTo>
                    <a:pt x="59414" y="449852"/>
                  </a:lnTo>
                  <a:lnTo>
                    <a:pt x="93365" y="466827"/>
                  </a:lnTo>
                  <a:lnTo>
                    <a:pt x="110341" y="432876"/>
                  </a:lnTo>
                  <a:lnTo>
                    <a:pt x="127316" y="432876"/>
                  </a:lnTo>
                  <a:lnTo>
                    <a:pt x="118829" y="449852"/>
                  </a:lnTo>
                  <a:lnTo>
                    <a:pt x="144292" y="458339"/>
                  </a:lnTo>
                  <a:lnTo>
                    <a:pt x="178243" y="415901"/>
                  </a:lnTo>
                  <a:lnTo>
                    <a:pt x="237657" y="424388"/>
                  </a:lnTo>
                  <a:lnTo>
                    <a:pt x="229170" y="458339"/>
                  </a:lnTo>
                  <a:lnTo>
                    <a:pt x="254633" y="466827"/>
                  </a:lnTo>
                  <a:lnTo>
                    <a:pt x="237657" y="517754"/>
                  </a:lnTo>
                  <a:lnTo>
                    <a:pt x="203706" y="560193"/>
                  </a:lnTo>
                  <a:lnTo>
                    <a:pt x="212194" y="568680"/>
                  </a:lnTo>
                  <a:lnTo>
                    <a:pt x="237657" y="543217"/>
                  </a:lnTo>
                  <a:lnTo>
                    <a:pt x="254633" y="560193"/>
                  </a:lnTo>
                  <a:lnTo>
                    <a:pt x="263121" y="602631"/>
                  </a:lnTo>
                  <a:lnTo>
                    <a:pt x="280096" y="585656"/>
                  </a:lnTo>
                  <a:lnTo>
                    <a:pt x="305560" y="585656"/>
                  </a:lnTo>
                  <a:close/>
                  <a:moveTo>
                    <a:pt x="67902" y="373462"/>
                  </a:moveTo>
                  <a:lnTo>
                    <a:pt x="67902" y="37346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0AFC796-2215-4CBD-8358-284EFC7C6D73}"/>
                </a:ext>
              </a:extLst>
            </p:cNvPr>
            <p:cNvSpPr/>
            <p:nvPr/>
          </p:nvSpPr>
          <p:spPr>
            <a:xfrm>
              <a:off x="7484639" y="4405813"/>
              <a:ext cx="721460" cy="551704"/>
            </a:xfrm>
            <a:custGeom>
              <a:avLst/>
              <a:gdLst>
                <a:gd name="connsiteX0" fmla="*/ 373462 w 721460"/>
                <a:gd name="connsiteY0" fmla="*/ 347998 h 551704"/>
                <a:gd name="connsiteX1" fmla="*/ 390437 w 721460"/>
                <a:gd name="connsiteY1" fmla="*/ 297072 h 551704"/>
                <a:gd name="connsiteX2" fmla="*/ 381950 w 721460"/>
                <a:gd name="connsiteY2" fmla="*/ 288584 h 551704"/>
                <a:gd name="connsiteX3" fmla="*/ 407413 w 721460"/>
                <a:gd name="connsiteY3" fmla="*/ 322535 h 551704"/>
                <a:gd name="connsiteX4" fmla="*/ 441364 w 721460"/>
                <a:gd name="connsiteY4" fmla="*/ 305560 h 551704"/>
                <a:gd name="connsiteX5" fmla="*/ 458339 w 721460"/>
                <a:gd name="connsiteY5" fmla="*/ 305560 h 551704"/>
                <a:gd name="connsiteX6" fmla="*/ 458339 w 721460"/>
                <a:gd name="connsiteY6" fmla="*/ 322535 h 551704"/>
                <a:gd name="connsiteX7" fmla="*/ 483803 w 721460"/>
                <a:gd name="connsiteY7" fmla="*/ 288584 h 551704"/>
                <a:gd name="connsiteX8" fmla="*/ 500778 w 721460"/>
                <a:gd name="connsiteY8" fmla="*/ 314047 h 551704"/>
                <a:gd name="connsiteX9" fmla="*/ 526242 w 721460"/>
                <a:gd name="connsiteY9" fmla="*/ 280096 h 551704"/>
                <a:gd name="connsiteX10" fmla="*/ 560193 w 721460"/>
                <a:gd name="connsiteY10" fmla="*/ 297072 h 551704"/>
                <a:gd name="connsiteX11" fmla="*/ 577168 w 721460"/>
                <a:gd name="connsiteY11" fmla="*/ 280096 h 551704"/>
                <a:gd name="connsiteX12" fmla="*/ 594144 w 721460"/>
                <a:gd name="connsiteY12" fmla="*/ 288584 h 551704"/>
                <a:gd name="connsiteX13" fmla="*/ 653558 w 721460"/>
                <a:gd name="connsiteY13" fmla="*/ 271609 h 551704"/>
                <a:gd name="connsiteX14" fmla="*/ 662046 w 721460"/>
                <a:gd name="connsiteY14" fmla="*/ 246145 h 551704"/>
                <a:gd name="connsiteX15" fmla="*/ 687509 w 721460"/>
                <a:gd name="connsiteY15" fmla="*/ 237657 h 551704"/>
                <a:gd name="connsiteX16" fmla="*/ 695997 w 721460"/>
                <a:gd name="connsiteY16" fmla="*/ 203706 h 551704"/>
                <a:gd name="connsiteX17" fmla="*/ 704485 w 721460"/>
                <a:gd name="connsiteY17" fmla="*/ 212194 h 551704"/>
                <a:gd name="connsiteX18" fmla="*/ 721460 w 721460"/>
                <a:gd name="connsiteY18" fmla="*/ 195219 h 551704"/>
                <a:gd name="connsiteX19" fmla="*/ 695997 w 721460"/>
                <a:gd name="connsiteY19" fmla="*/ 152780 h 551704"/>
                <a:gd name="connsiteX20" fmla="*/ 704485 w 721460"/>
                <a:gd name="connsiteY20" fmla="*/ 135804 h 551704"/>
                <a:gd name="connsiteX21" fmla="*/ 679021 w 721460"/>
                <a:gd name="connsiteY21" fmla="*/ 101853 h 551704"/>
                <a:gd name="connsiteX22" fmla="*/ 687509 w 721460"/>
                <a:gd name="connsiteY22" fmla="*/ 84878 h 551704"/>
                <a:gd name="connsiteX23" fmla="*/ 662046 w 721460"/>
                <a:gd name="connsiteY23" fmla="*/ 93365 h 551704"/>
                <a:gd name="connsiteX24" fmla="*/ 645070 w 721460"/>
                <a:gd name="connsiteY24" fmla="*/ 76390 h 551704"/>
                <a:gd name="connsiteX25" fmla="*/ 653558 w 721460"/>
                <a:gd name="connsiteY25" fmla="*/ 67902 h 551704"/>
                <a:gd name="connsiteX26" fmla="*/ 636583 w 721460"/>
                <a:gd name="connsiteY26" fmla="*/ 76390 h 551704"/>
                <a:gd name="connsiteX27" fmla="*/ 594144 w 721460"/>
                <a:gd name="connsiteY27" fmla="*/ 59414 h 551704"/>
                <a:gd name="connsiteX28" fmla="*/ 585656 w 721460"/>
                <a:gd name="connsiteY28" fmla="*/ 101853 h 551704"/>
                <a:gd name="connsiteX29" fmla="*/ 560193 w 721460"/>
                <a:gd name="connsiteY29" fmla="*/ 76390 h 551704"/>
                <a:gd name="connsiteX30" fmla="*/ 543217 w 721460"/>
                <a:gd name="connsiteY30" fmla="*/ 76390 h 551704"/>
                <a:gd name="connsiteX31" fmla="*/ 500778 w 721460"/>
                <a:gd name="connsiteY31" fmla="*/ 84878 h 551704"/>
                <a:gd name="connsiteX32" fmla="*/ 500778 w 721460"/>
                <a:gd name="connsiteY32" fmla="*/ 101853 h 551704"/>
                <a:gd name="connsiteX33" fmla="*/ 475315 w 721460"/>
                <a:gd name="connsiteY33" fmla="*/ 93365 h 551704"/>
                <a:gd name="connsiteX34" fmla="*/ 458339 w 721460"/>
                <a:gd name="connsiteY34" fmla="*/ 110341 h 551704"/>
                <a:gd name="connsiteX35" fmla="*/ 432876 w 721460"/>
                <a:gd name="connsiteY35" fmla="*/ 84878 h 551704"/>
                <a:gd name="connsiteX36" fmla="*/ 458339 w 721460"/>
                <a:gd name="connsiteY36" fmla="*/ 67902 h 551704"/>
                <a:gd name="connsiteX37" fmla="*/ 466827 w 721460"/>
                <a:gd name="connsiteY37" fmla="*/ 42439 h 551704"/>
                <a:gd name="connsiteX38" fmla="*/ 483803 w 721460"/>
                <a:gd name="connsiteY38" fmla="*/ 42439 h 551704"/>
                <a:gd name="connsiteX39" fmla="*/ 466827 w 721460"/>
                <a:gd name="connsiteY39" fmla="*/ 8488 h 551704"/>
                <a:gd name="connsiteX40" fmla="*/ 415901 w 721460"/>
                <a:gd name="connsiteY40" fmla="*/ 25463 h 551704"/>
                <a:gd name="connsiteX41" fmla="*/ 424388 w 721460"/>
                <a:gd name="connsiteY41" fmla="*/ 8488 h 551704"/>
                <a:gd name="connsiteX42" fmla="*/ 364974 w 721460"/>
                <a:gd name="connsiteY42" fmla="*/ 16976 h 551704"/>
                <a:gd name="connsiteX43" fmla="*/ 331023 w 721460"/>
                <a:gd name="connsiteY43" fmla="*/ 0 h 551704"/>
                <a:gd name="connsiteX44" fmla="*/ 322535 w 721460"/>
                <a:gd name="connsiteY44" fmla="*/ 16976 h 551704"/>
                <a:gd name="connsiteX45" fmla="*/ 305560 w 721460"/>
                <a:gd name="connsiteY45" fmla="*/ 16976 h 551704"/>
                <a:gd name="connsiteX46" fmla="*/ 322535 w 721460"/>
                <a:gd name="connsiteY46" fmla="*/ 33951 h 551704"/>
                <a:gd name="connsiteX47" fmla="*/ 322535 w 721460"/>
                <a:gd name="connsiteY47" fmla="*/ 59414 h 551704"/>
                <a:gd name="connsiteX48" fmla="*/ 305560 w 721460"/>
                <a:gd name="connsiteY48" fmla="*/ 59414 h 551704"/>
                <a:gd name="connsiteX49" fmla="*/ 280096 w 721460"/>
                <a:gd name="connsiteY49" fmla="*/ 33951 h 551704"/>
                <a:gd name="connsiteX50" fmla="*/ 246145 w 721460"/>
                <a:gd name="connsiteY50" fmla="*/ 33951 h 551704"/>
                <a:gd name="connsiteX51" fmla="*/ 212194 w 721460"/>
                <a:gd name="connsiteY51" fmla="*/ 93365 h 551704"/>
                <a:gd name="connsiteX52" fmla="*/ 229170 w 721460"/>
                <a:gd name="connsiteY52" fmla="*/ 110341 h 551704"/>
                <a:gd name="connsiteX53" fmla="*/ 229170 w 721460"/>
                <a:gd name="connsiteY53" fmla="*/ 127317 h 551704"/>
                <a:gd name="connsiteX54" fmla="*/ 212194 w 721460"/>
                <a:gd name="connsiteY54" fmla="*/ 135804 h 551704"/>
                <a:gd name="connsiteX55" fmla="*/ 220682 w 721460"/>
                <a:gd name="connsiteY55" fmla="*/ 161268 h 551704"/>
                <a:gd name="connsiteX56" fmla="*/ 186731 w 721460"/>
                <a:gd name="connsiteY56" fmla="*/ 178243 h 551704"/>
                <a:gd name="connsiteX57" fmla="*/ 186731 w 721460"/>
                <a:gd name="connsiteY57" fmla="*/ 195219 h 551704"/>
                <a:gd name="connsiteX58" fmla="*/ 169755 w 721460"/>
                <a:gd name="connsiteY58" fmla="*/ 195219 h 551704"/>
                <a:gd name="connsiteX59" fmla="*/ 169755 w 721460"/>
                <a:gd name="connsiteY59" fmla="*/ 263121 h 551704"/>
                <a:gd name="connsiteX60" fmla="*/ 101853 w 721460"/>
                <a:gd name="connsiteY60" fmla="*/ 314047 h 551704"/>
                <a:gd name="connsiteX61" fmla="*/ 110341 w 721460"/>
                <a:gd name="connsiteY61" fmla="*/ 339511 h 551704"/>
                <a:gd name="connsiteX62" fmla="*/ 76390 w 721460"/>
                <a:gd name="connsiteY62" fmla="*/ 356486 h 551704"/>
                <a:gd name="connsiteX63" fmla="*/ 67902 w 721460"/>
                <a:gd name="connsiteY63" fmla="*/ 347998 h 551704"/>
                <a:gd name="connsiteX64" fmla="*/ 67902 w 721460"/>
                <a:gd name="connsiteY64" fmla="*/ 381950 h 551704"/>
                <a:gd name="connsiteX65" fmla="*/ 42439 w 721460"/>
                <a:gd name="connsiteY65" fmla="*/ 373462 h 551704"/>
                <a:gd name="connsiteX66" fmla="*/ 16976 w 721460"/>
                <a:gd name="connsiteY66" fmla="*/ 407413 h 551704"/>
                <a:gd name="connsiteX67" fmla="*/ 8488 w 721460"/>
                <a:gd name="connsiteY67" fmla="*/ 398925 h 551704"/>
                <a:gd name="connsiteX68" fmla="*/ 16976 w 721460"/>
                <a:gd name="connsiteY68" fmla="*/ 424388 h 551704"/>
                <a:gd name="connsiteX69" fmla="*/ 0 w 721460"/>
                <a:gd name="connsiteY69" fmla="*/ 492290 h 551704"/>
                <a:gd name="connsiteX70" fmla="*/ 33951 w 721460"/>
                <a:gd name="connsiteY70" fmla="*/ 551705 h 551704"/>
                <a:gd name="connsiteX71" fmla="*/ 67902 w 721460"/>
                <a:gd name="connsiteY71" fmla="*/ 551705 h 551704"/>
                <a:gd name="connsiteX72" fmla="*/ 84878 w 721460"/>
                <a:gd name="connsiteY72" fmla="*/ 534729 h 551704"/>
                <a:gd name="connsiteX73" fmla="*/ 76390 w 721460"/>
                <a:gd name="connsiteY73" fmla="*/ 500778 h 551704"/>
                <a:gd name="connsiteX74" fmla="*/ 67902 w 721460"/>
                <a:gd name="connsiteY74" fmla="*/ 509266 h 551704"/>
                <a:gd name="connsiteX75" fmla="*/ 50927 w 721460"/>
                <a:gd name="connsiteY75" fmla="*/ 475315 h 551704"/>
                <a:gd name="connsiteX76" fmla="*/ 67902 w 721460"/>
                <a:gd name="connsiteY76" fmla="*/ 449852 h 551704"/>
                <a:gd name="connsiteX77" fmla="*/ 127316 w 721460"/>
                <a:gd name="connsiteY77" fmla="*/ 424388 h 551704"/>
                <a:gd name="connsiteX78" fmla="*/ 229170 w 721460"/>
                <a:gd name="connsiteY78" fmla="*/ 407413 h 551704"/>
                <a:gd name="connsiteX79" fmla="*/ 229170 w 721460"/>
                <a:gd name="connsiteY79" fmla="*/ 390437 h 551704"/>
                <a:gd name="connsiteX80" fmla="*/ 254633 w 721460"/>
                <a:gd name="connsiteY80" fmla="*/ 398925 h 551704"/>
                <a:gd name="connsiteX81" fmla="*/ 288584 w 721460"/>
                <a:gd name="connsiteY81" fmla="*/ 390437 h 551704"/>
                <a:gd name="connsiteX82" fmla="*/ 297072 w 721460"/>
                <a:gd name="connsiteY82" fmla="*/ 373462 h 551704"/>
                <a:gd name="connsiteX83" fmla="*/ 322535 w 721460"/>
                <a:gd name="connsiteY83" fmla="*/ 381950 h 551704"/>
                <a:gd name="connsiteX84" fmla="*/ 331023 w 721460"/>
                <a:gd name="connsiteY84" fmla="*/ 356486 h 551704"/>
                <a:gd name="connsiteX85" fmla="*/ 339511 w 721460"/>
                <a:gd name="connsiteY85" fmla="*/ 381950 h 551704"/>
                <a:gd name="connsiteX86" fmla="*/ 373462 w 721460"/>
                <a:gd name="connsiteY86" fmla="*/ 347998 h 551704"/>
                <a:gd name="connsiteX87" fmla="*/ 704485 w 721460"/>
                <a:gd name="connsiteY87" fmla="*/ 220682 h 551704"/>
                <a:gd name="connsiteX88" fmla="*/ 721460 w 721460"/>
                <a:gd name="connsiteY88" fmla="*/ 220682 h 551704"/>
                <a:gd name="connsiteX89" fmla="*/ 712972 w 721460"/>
                <a:gd name="connsiteY89" fmla="*/ 212194 h 551704"/>
                <a:gd name="connsiteX90" fmla="*/ 305560 w 721460"/>
                <a:gd name="connsiteY90" fmla="*/ 390437 h 551704"/>
                <a:gd name="connsiteX91" fmla="*/ 297072 w 721460"/>
                <a:gd name="connsiteY91" fmla="*/ 415901 h 551704"/>
                <a:gd name="connsiteX92" fmla="*/ 305560 w 721460"/>
                <a:gd name="connsiteY92" fmla="*/ 398925 h 551704"/>
                <a:gd name="connsiteX93" fmla="*/ 271609 w 721460"/>
                <a:gd name="connsiteY93" fmla="*/ 407413 h 551704"/>
                <a:gd name="connsiteX94" fmla="*/ 288584 w 721460"/>
                <a:gd name="connsiteY94" fmla="*/ 407413 h 551704"/>
                <a:gd name="connsiteX95" fmla="*/ 271609 w 721460"/>
                <a:gd name="connsiteY95" fmla="*/ 407413 h 551704"/>
                <a:gd name="connsiteX96" fmla="*/ 441364 w 721460"/>
                <a:gd name="connsiteY96" fmla="*/ 364974 h 551704"/>
                <a:gd name="connsiteX97" fmla="*/ 441364 w 721460"/>
                <a:gd name="connsiteY97" fmla="*/ 364974 h 551704"/>
                <a:gd name="connsiteX98" fmla="*/ 67902 w 721460"/>
                <a:gd name="connsiteY98" fmla="*/ 449852 h 551704"/>
                <a:gd name="connsiteX99" fmla="*/ 84878 w 721460"/>
                <a:gd name="connsiteY99" fmla="*/ 466827 h 551704"/>
                <a:gd name="connsiteX100" fmla="*/ 93365 w 721460"/>
                <a:gd name="connsiteY100" fmla="*/ 449852 h 551704"/>
                <a:gd name="connsiteX101" fmla="*/ 67902 w 721460"/>
                <a:gd name="connsiteY101" fmla="*/ 449852 h 551704"/>
                <a:gd name="connsiteX102" fmla="*/ 263121 w 721460"/>
                <a:gd name="connsiteY102" fmla="*/ 398925 h 551704"/>
                <a:gd name="connsiteX103" fmla="*/ 271609 w 721460"/>
                <a:gd name="connsiteY103" fmla="*/ 398925 h 551704"/>
                <a:gd name="connsiteX104" fmla="*/ 76390 w 721460"/>
                <a:gd name="connsiteY104" fmla="*/ 466827 h 551704"/>
                <a:gd name="connsiteX105" fmla="*/ 67902 w 721460"/>
                <a:gd name="connsiteY105" fmla="*/ 458339 h 551704"/>
                <a:gd name="connsiteX106" fmla="*/ 50927 w 721460"/>
                <a:gd name="connsiteY106" fmla="*/ 475315 h 551704"/>
                <a:gd name="connsiteX107" fmla="*/ 76390 w 721460"/>
                <a:gd name="connsiteY107" fmla="*/ 483803 h 551704"/>
                <a:gd name="connsiteX108" fmla="*/ 84878 w 721460"/>
                <a:gd name="connsiteY108" fmla="*/ 466827 h 551704"/>
                <a:gd name="connsiteX109" fmla="*/ 390437 w 721460"/>
                <a:gd name="connsiteY109" fmla="*/ 373462 h 551704"/>
                <a:gd name="connsiteX110" fmla="*/ 390437 w 721460"/>
                <a:gd name="connsiteY110" fmla="*/ 364974 h 551704"/>
                <a:gd name="connsiteX111" fmla="*/ 390437 w 721460"/>
                <a:gd name="connsiteY111" fmla="*/ 373462 h 551704"/>
                <a:gd name="connsiteX112" fmla="*/ 390437 w 721460"/>
                <a:gd name="connsiteY112" fmla="*/ 373462 h 551704"/>
                <a:gd name="connsiteX113" fmla="*/ 331023 w 721460"/>
                <a:gd name="connsiteY113" fmla="*/ 381950 h 551704"/>
                <a:gd name="connsiteX114" fmla="*/ 331023 w 721460"/>
                <a:gd name="connsiteY114" fmla="*/ 381950 h 551704"/>
                <a:gd name="connsiteX115" fmla="*/ 398925 w 721460"/>
                <a:gd name="connsiteY115" fmla="*/ 322535 h 551704"/>
                <a:gd name="connsiteX116" fmla="*/ 398925 w 721460"/>
                <a:gd name="connsiteY116" fmla="*/ 322535 h 551704"/>
                <a:gd name="connsiteX117" fmla="*/ 432876 w 721460"/>
                <a:gd name="connsiteY117" fmla="*/ 364974 h 551704"/>
                <a:gd name="connsiteX118" fmla="*/ 432876 w 721460"/>
                <a:gd name="connsiteY118" fmla="*/ 364974 h 551704"/>
                <a:gd name="connsiteX119" fmla="*/ 432876 w 721460"/>
                <a:gd name="connsiteY119" fmla="*/ 373462 h 551704"/>
                <a:gd name="connsiteX120" fmla="*/ 424388 w 721460"/>
                <a:gd name="connsiteY120" fmla="*/ 364974 h 551704"/>
                <a:gd name="connsiteX121" fmla="*/ 687509 w 721460"/>
                <a:gd name="connsiteY121" fmla="*/ 492290 h 551704"/>
                <a:gd name="connsiteX122" fmla="*/ 679021 w 721460"/>
                <a:gd name="connsiteY122" fmla="*/ 500778 h 551704"/>
                <a:gd name="connsiteX123" fmla="*/ 695997 w 721460"/>
                <a:gd name="connsiteY123" fmla="*/ 500778 h 551704"/>
                <a:gd name="connsiteX124" fmla="*/ 695997 w 721460"/>
                <a:gd name="connsiteY124" fmla="*/ 517754 h 551704"/>
                <a:gd name="connsiteX125" fmla="*/ 687509 w 721460"/>
                <a:gd name="connsiteY125" fmla="*/ 492290 h 551704"/>
                <a:gd name="connsiteX126" fmla="*/ 322535 w 721460"/>
                <a:gd name="connsiteY126" fmla="*/ 381950 h 551704"/>
                <a:gd name="connsiteX127" fmla="*/ 322535 w 721460"/>
                <a:gd name="connsiteY127" fmla="*/ 381950 h 551704"/>
                <a:gd name="connsiteX128" fmla="*/ 67902 w 721460"/>
                <a:gd name="connsiteY128" fmla="*/ 500778 h 551704"/>
                <a:gd name="connsiteX129" fmla="*/ 67902 w 721460"/>
                <a:gd name="connsiteY129" fmla="*/ 500778 h 551704"/>
                <a:gd name="connsiteX130" fmla="*/ 93365 w 721460"/>
                <a:gd name="connsiteY130" fmla="*/ 475315 h 551704"/>
                <a:gd name="connsiteX131" fmla="*/ 93365 w 721460"/>
                <a:gd name="connsiteY131" fmla="*/ 483803 h 551704"/>
                <a:gd name="connsiteX132" fmla="*/ 84878 w 721460"/>
                <a:gd name="connsiteY132" fmla="*/ 543217 h 551704"/>
                <a:gd name="connsiteX133" fmla="*/ 84878 w 721460"/>
                <a:gd name="connsiteY133" fmla="*/ 534729 h 551704"/>
                <a:gd name="connsiteX134" fmla="*/ 602631 w 721460"/>
                <a:gd name="connsiteY134" fmla="*/ 458339 h 551704"/>
                <a:gd name="connsiteX135" fmla="*/ 611119 w 721460"/>
                <a:gd name="connsiteY135" fmla="*/ 466827 h 551704"/>
                <a:gd name="connsiteX136" fmla="*/ 602631 w 721460"/>
                <a:gd name="connsiteY136" fmla="*/ 458339 h 551704"/>
                <a:gd name="connsiteX137" fmla="*/ 602631 w 721460"/>
                <a:gd name="connsiteY137" fmla="*/ 475315 h 551704"/>
                <a:gd name="connsiteX138" fmla="*/ 602631 w 721460"/>
                <a:gd name="connsiteY138" fmla="*/ 475315 h 551704"/>
                <a:gd name="connsiteX139" fmla="*/ 594144 w 721460"/>
                <a:gd name="connsiteY139" fmla="*/ 288584 h 551704"/>
                <a:gd name="connsiteX140" fmla="*/ 594144 w 721460"/>
                <a:gd name="connsiteY140" fmla="*/ 288584 h 551704"/>
                <a:gd name="connsiteX141" fmla="*/ 594144 w 721460"/>
                <a:gd name="connsiteY141" fmla="*/ 288584 h 551704"/>
                <a:gd name="connsiteX142" fmla="*/ 594144 w 721460"/>
                <a:gd name="connsiteY142" fmla="*/ 288584 h 55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721460" h="551704">
                  <a:moveTo>
                    <a:pt x="373462" y="347998"/>
                  </a:moveTo>
                  <a:lnTo>
                    <a:pt x="390437" y="297072"/>
                  </a:lnTo>
                  <a:lnTo>
                    <a:pt x="381950" y="288584"/>
                  </a:lnTo>
                  <a:lnTo>
                    <a:pt x="407413" y="322535"/>
                  </a:lnTo>
                  <a:lnTo>
                    <a:pt x="441364" y="305560"/>
                  </a:lnTo>
                  <a:lnTo>
                    <a:pt x="458339" y="305560"/>
                  </a:lnTo>
                  <a:lnTo>
                    <a:pt x="458339" y="322535"/>
                  </a:lnTo>
                  <a:lnTo>
                    <a:pt x="483803" y="288584"/>
                  </a:lnTo>
                  <a:lnTo>
                    <a:pt x="500778" y="314047"/>
                  </a:lnTo>
                  <a:lnTo>
                    <a:pt x="526242" y="280096"/>
                  </a:lnTo>
                  <a:lnTo>
                    <a:pt x="560193" y="297072"/>
                  </a:lnTo>
                  <a:lnTo>
                    <a:pt x="577168" y="280096"/>
                  </a:lnTo>
                  <a:lnTo>
                    <a:pt x="594144" y="288584"/>
                  </a:lnTo>
                  <a:lnTo>
                    <a:pt x="653558" y="271609"/>
                  </a:lnTo>
                  <a:lnTo>
                    <a:pt x="662046" y="246145"/>
                  </a:lnTo>
                  <a:lnTo>
                    <a:pt x="687509" y="237657"/>
                  </a:lnTo>
                  <a:lnTo>
                    <a:pt x="695997" y="203706"/>
                  </a:lnTo>
                  <a:lnTo>
                    <a:pt x="704485" y="212194"/>
                  </a:lnTo>
                  <a:lnTo>
                    <a:pt x="721460" y="195219"/>
                  </a:lnTo>
                  <a:lnTo>
                    <a:pt x="695997" y="152780"/>
                  </a:lnTo>
                  <a:lnTo>
                    <a:pt x="704485" y="135804"/>
                  </a:lnTo>
                  <a:lnTo>
                    <a:pt x="679021" y="101853"/>
                  </a:lnTo>
                  <a:lnTo>
                    <a:pt x="687509" y="84878"/>
                  </a:lnTo>
                  <a:lnTo>
                    <a:pt x="662046" y="93365"/>
                  </a:lnTo>
                  <a:lnTo>
                    <a:pt x="645070" y="76390"/>
                  </a:lnTo>
                  <a:lnTo>
                    <a:pt x="653558" y="67902"/>
                  </a:lnTo>
                  <a:lnTo>
                    <a:pt x="636583" y="76390"/>
                  </a:lnTo>
                  <a:lnTo>
                    <a:pt x="594144" y="59414"/>
                  </a:lnTo>
                  <a:lnTo>
                    <a:pt x="585656" y="101853"/>
                  </a:lnTo>
                  <a:lnTo>
                    <a:pt x="560193" y="76390"/>
                  </a:lnTo>
                  <a:lnTo>
                    <a:pt x="543217" y="76390"/>
                  </a:lnTo>
                  <a:lnTo>
                    <a:pt x="500778" y="84878"/>
                  </a:lnTo>
                  <a:lnTo>
                    <a:pt x="500778" y="101853"/>
                  </a:lnTo>
                  <a:lnTo>
                    <a:pt x="475315" y="93365"/>
                  </a:lnTo>
                  <a:lnTo>
                    <a:pt x="458339" y="110341"/>
                  </a:lnTo>
                  <a:lnTo>
                    <a:pt x="432876" y="84878"/>
                  </a:lnTo>
                  <a:lnTo>
                    <a:pt x="458339" y="67902"/>
                  </a:lnTo>
                  <a:lnTo>
                    <a:pt x="466827" y="42439"/>
                  </a:lnTo>
                  <a:lnTo>
                    <a:pt x="483803" y="42439"/>
                  </a:lnTo>
                  <a:lnTo>
                    <a:pt x="466827" y="8488"/>
                  </a:lnTo>
                  <a:lnTo>
                    <a:pt x="415901" y="25463"/>
                  </a:lnTo>
                  <a:lnTo>
                    <a:pt x="424388" y="8488"/>
                  </a:lnTo>
                  <a:lnTo>
                    <a:pt x="364974" y="16976"/>
                  </a:lnTo>
                  <a:lnTo>
                    <a:pt x="331023" y="0"/>
                  </a:lnTo>
                  <a:lnTo>
                    <a:pt x="322535" y="16976"/>
                  </a:lnTo>
                  <a:lnTo>
                    <a:pt x="305560" y="16976"/>
                  </a:lnTo>
                  <a:lnTo>
                    <a:pt x="322535" y="33951"/>
                  </a:lnTo>
                  <a:lnTo>
                    <a:pt x="322535" y="59414"/>
                  </a:lnTo>
                  <a:lnTo>
                    <a:pt x="305560" y="59414"/>
                  </a:lnTo>
                  <a:lnTo>
                    <a:pt x="280096" y="33951"/>
                  </a:lnTo>
                  <a:lnTo>
                    <a:pt x="246145" y="33951"/>
                  </a:lnTo>
                  <a:lnTo>
                    <a:pt x="212194" y="93365"/>
                  </a:lnTo>
                  <a:lnTo>
                    <a:pt x="229170" y="110341"/>
                  </a:lnTo>
                  <a:lnTo>
                    <a:pt x="229170" y="127317"/>
                  </a:lnTo>
                  <a:lnTo>
                    <a:pt x="212194" y="135804"/>
                  </a:lnTo>
                  <a:lnTo>
                    <a:pt x="220682" y="161268"/>
                  </a:lnTo>
                  <a:lnTo>
                    <a:pt x="186731" y="178243"/>
                  </a:lnTo>
                  <a:lnTo>
                    <a:pt x="186731" y="195219"/>
                  </a:lnTo>
                  <a:lnTo>
                    <a:pt x="169755" y="195219"/>
                  </a:lnTo>
                  <a:lnTo>
                    <a:pt x="169755" y="263121"/>
                  </a:lnTo>
                  <a:lnTo>
                    <a:pt x="101853" y="314047"/>
                  </a:lnTo>
                  <a:lnTo>
                    <a:pt x="110341" y="339511"/>
                  </a:lnTo>
                  <a:lnTo>
                    <a:pt x="76390" y="356486"/>
                  </a:lnTo>
                  <a:lnTo>
                    <a:pt x="67902" y="347998"/>
                  </a:lnTo>
                  <a:lnTo>
                    <a:pt x="67902" y="381950"/>
                  </a:lnTo>
                  <a:lnTo>
                    <a:pt x="42439" y="373462"/>
                  </a:lnTo>
                  <a:lnTo>
                    <a:pt x="16976" y="407413"/>
                  </a:lnTo>
                  <a:lnTo>
                    <a:pt x="8488" y="398925"/>
                  </a:lnTo>
                  <a:lnTo>
                    <a:pt x="16976" y="424388"/>
                  </a:lnTo>
                  <a:lnTo>
                    <a:pt x="0" y="492290"/>
                  </a:lnTo>
                  <a:lnTo>
                    <a:pt x="33951" y="551705"/>
                  </a:lnTo>
                  <a:lnTo>
                    <a:pt x="67902" y="551705"/>
                  </a:lnTo>
                  <a:lnTo>
                    <a:pt x="84878" y="534729"/>
                  </a:lnTo>
                  <a:lnTo>
                    <a:pt x="76390" y="500778"/>
                  </a:lnTo>
                  <a:lnTo>
                    <a:pt x="67902" y="509266"/>
                  </a:lnTo>
                  <a:lnTo>
                    <a:pt x="50927" y="475315"/>
                  </a:lnTo>
                  <a:lnTo>
                    <a:pt x="67902" y="449852"/>
                  </a:lnTo>
                  <a:lnTo>
                    <a:pt x="127316" y="424388"/>
                  </a:lnTo>
                  <a:lnTo>
                    <a:pt x="229170" y="407413"/>
                  </a:lnTo>
                  <a:lnTo>
                    <a:pt x="229170" y="390437"/>
                  </a:lnTo>
                  <a:lnTo>
                    <a:pt x="254633" y="398925"/>
                  </a:lnTo>
                  <a:lnTo>
                    <a:pt x="288584" y="390437"/>
                  </a:lnTo>
                  <a:lnTo>
                    <a:pt x="297072" y="373462"/>
                  </a:lnTo>
                  <a:lnTo>
                    <a:pt x="322535" y="381950"/>
                  </a:lnTo>
                  <a:lnTo>
                    <a:pt x="331023" y="356486"/>
                  </a:lnTo>
                  <a:lnTo>
                    <a:pt x="339511" y="381950"/>
                  </a:lnTo>
                  <a:lnTo>
                    <a:pt x="373462" y="347998"/>
                  </a:lnTo>
                  <a:close/>
                  <a:moveTo>
                    <a:pt x="704485" y="220682"/>
                  </a:moveTo>
                  <a:lnTo>
                    <a:pt x="721460" y="220682"/>
                  </a:lnTo>
                  <a:lnTo>
                    <a:pt x="712972" y="212194"/>
                  </a:lnTo>
                  <a:close/>
                  <a:moveTo>
                    <a:pt x="305560" y="390437"/>
                  </a:moveTo>
                  <a:lnTo>
                    <a:pt x="297072" y="415901"/>
                  </a:lnTo>
                  <a:lnTo>
                    <a:pt x="305560" y="398925"/>
                  </a:lnTo>
                  <a:close/>
                  <a:moveTo>
                    <a:pt x="271609" y="407413"/>
                  </a:moveTo>
                  <a:lnTo>
                    <a:pt x="288584" y="407413"/>
                  </a:lnTo>
                  <a:lnTo>
                    <a:pt x="271609" y="407413"/>
                  </a:lnTo>
                  <a:close/>
                  <a:moveTo>
                    <a:pt x="441364" y="364974"/>
                  </a:moveTo>
                  <a:lnTo>
                    <a:pt x="441364" y="364974"/>
                  </a:lnTo>
                  <a:close/>
                  <a:moveTo>
                    <a:pt x="67902" y="449852"/>
                  </a:moveTo>
                  <a:lnTo>
                    <a:pt x="84878" y="466827"/>
                  </a:lnTo>
                  <a:lnTo>
                    <a:pt x="93365" y="449852"/>
                  </a:lnTo>
                  <a:lnTo>
                    <a:pt x="67902" y="449852"/>
                  </a:lnTo>
                  <a:close/>
                  <a:moveTo>
                    <a:pt x="263121" y="398925"/>
                  </a:moveTo>
                  <a:lnTo>
                    <a:pt x="271609" y="398925"/>
                  </a:lnTo>
                  <a:close/>
                  <a:moveTo>
                    <a:pt x="76390" y="466827"/>
                  </a:moveTo>
                  <a:lnTo>
                    <a:pt x="67902" y="458339"/>
                  </a:lnTo>
                  <a:lnTo>
                    <a:pt x="50927" y="475315"/>
                  </a:lnTo>
                  <a:lnTo>
                    <a:pt x="76390" y="483803"/>
                  </a:lnTo>
                  <a:lnTo>
                    <a:pt x="84878" y="466827"/>
                  </a:lnTo>
                  <a:close/>
                  <a:moveTo>
                    <a:pt x="390437" y="373462"/>
                  </a:moveTo>
                  <a:lnTo>
                    <a:pt x="390437" y="364974"/>
                  </a:lnTo>
                  <a:close/>
                  <a:moveTo>
                    <a:pt x="390437" y="373462"/>
                  </a:moveTo>
                  <a:lnTo>
                    <a:pt x="390437" y="373462"/>
                  </a:lnTo>
                  <a:close/>
                  <a:moveTo>
                    <a:pt x="331023" y="381950"/>
                  </a:moveTo>
                  <a:lnTo>
                    <a:pt x="331023" y="381950"/>
                  </a:lnTo>
                  <a:close/>
                  <a:moveTo>
                    <a:pt x="398925" y="322535"/>
                  </a:moveTo>
                  <a:lnTo>
                    <a:pt x="398925" y="322535"/>
                  </a:lnTo>
                  <a:close/>
                  <a:moveTo>
                    <a:pt x="432876" y="364974"/>
                  </a:moveTo>
                  <a:lnTo>
                    <a:pt x="432876" y="364974"/>
                  </a:lnTo>
                  <a:close/>
                  <a:moveTo>
                    <a:pt x="432876" y="373462"/>
                  </a:moveTo>
                  <a:lnTo>
                    <a:pt x="424388" y="364974"/>
                  </a:lnTo>
                  <a:close/>
                  <a:moveTo>
                    <a:pt x="687509" y="492290"/>
                  </a:moveTo>
                  <a:lnTo>
                    <a:pt x="679021" y="500778"/>
                  </a:lnTo>
                  <a:lnTo>
                    <a:pt x="695997" y="500778"/>
                  </a:lnTo>
                  <a:lnTo>
                    <a:pt x="695997" y="517754"/>
                  </a:lnTo>
                  <a:lnTo>
                    <a:pt x="687509" y="492290"/>
                  </a:lnTo>
                  <a:close/>
                  <a:moveTo>
                    <a:pt x="322535" y="381950"/>
                  </a:moveTo>
                  <a:lnTo>
                    <a:pt x="322535" y="381950"/>
                  </a:lnTo>
                  <a:close/>
                  <a:moveTo>
                    <a:pt x="67902" y="500778"/>
                  </a:moveTo>
                  <a:lnTo>
                    <a:pt x="67902" y="500778"/>
                  </a:lnTo>
                  <a:close/>
                  <a:moveTo>
                    <a:pt x="93365" y="475315"/>
                  </a:moveTo>
                  <a:lnTo>
                    <a:pt x="93365" y="483803"/>
                  </a:lnTo>
                  <a:close/>
                  <a:moveTo>
                    <a:pt x="84878" y="543217"/>
                  </a:moveTo>
                  <a:lnTo>
                    <a:pt x="84878" y="534729"/>
                  </a:lnTo>
                  <a:close/>
                  <a:moveTo>
                    <a:pt x="602631" y="458339"/>
                  </a:moveTo>
                  <a:lnTo>
                    <a:pt x="611119" y="466827"/>
                  </a:lnTo>
                  <a:lnTo>
                    <a:pt x="602631" y="458339"/>
                  </a:lnTo>
                  <a:close/>
                  <a:moveTo>
                    <a:pt x="602631" y="475315"/>
                  </a:moveTo>
                  <a:lnTo>
                    <a:pt x="602631" y="475315"/>
                  </a:lnTo>
                  <a:close/>
                  <a:moveTo>
                    <a:pt x="594144" y="288584"/>
                  </a:moveTo>
                  <a:lnTo>
                    <a:pt x="594144" y="288584"/>
                  </a:lnTo>
                  <a:close/>
                  <a:moveTo>
                    <a:pt x="594144" y="288584"/>
                  </a:moveTo>
                  <a:lnTo>
                    <a:pt x="594144" y="28858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532F4E6-0EB2-4386-9EE4-D94CBE838D3C}"/>
                </a:ext>
              </a:extLst>
            </p:cNvPr>
            <p:cNvSpPr/>
            <p:nvPr/>
          </p:nvSpPr>
          <p:spPr>
            <a:xfrm>
              <a:off x="6983861" y="4312448"/>
              <a:ext cx="729947" cy="560192"/>
            </a:xfrm>
            <a:custGeom>
              <a:avLst/>
              <a:gdLst>
                <a:gd name="connsiteX0" fmla="*/ 483803 w 729947"/>
                <a:gd name="connsiteY0" fmla="*/ 33951 h 560192"/>
                <a:gd name="connsiteX1" fmla="*/ 458339 w 729947"/>
                <a:gd name="connsiteY1" fmla="*/ 67902 h 560192"/>
                <a:gd name="connsiteX2" fmla="*/ 424388 w 729947"/>
                <a:gd name="connsiteY2" fmla="*/ 67902 h 560192"/>
                <a:gd name="connsiteX3" fmla="*/ 441364 w 729947"/>
                <a:gd name="connsiteY3" fmla="*/ 67902 h 560192"/>
                <a:gd name="connsiteX4" fmla="*/ 432876 w 729947"/>
                <a:gd name="connsiteY4" fmla="*/ 93365 h 560192"/>
                <a:gd name="connsiteX5" fmla="*/ 415901 w 729947"/>
                <a:gd name="connsiteY5" fmla="*/ 76390 h 560192"/>
                <a:gd name="connsiteX6" fmla="*/ 398925 w 729947"/>
                <a:gd name="connsiteY6" fmla="*/ 110341 h 560192"/>
                <a:gd name="connsiteX7" fmla="*/ 373462 w 729947"/>
                <a:gd name="connsiteY7" fmla="*/ 84878 h 560192"/>
                <a:gd name="connsiteX8" fmla="*/ 339511 w 729947"/>
                <a:gd name="connsiteY8" fmla="*/ 127317 h 560192"/>
                <a:gd name="connsiteX9" fmla="*/ 314047 w 729947"/>
                <a:gd name="connsiteY9" fmla="*/ 135804 h 560192"/>
                <a:gd name="connsiteX10" fmla="*/ 305560 w 729947"/>
                <a:gd name="connsiteY10" fmla="*/ 110341 h 560192"/>
                <a:gd name="connsiteX11" fmla="*/ 297072 w 729947"/>
                <a:gd name="connsiteY11" fmla="*/ 118829 h 560192"/>
                <a:gd name="connsiteX12" fmla="*/ 263121 w 729947"/>
                <a:gd name="connsiteY12" fmla="*/ 84878 h 560192"/>
                <a:gd name="connsiteX13" fmla="*/ 246145 w 729947"/>
                <a:gd name="connsiteY13" fmla="*/ 84878 h 560192"/>
                <a:gd name="connsiteX14" fmla="*/ 246145 w 729947"/>
                <a:gd name="connsiteY14" fmla="*/ 110341 h 560192"/>
                <a:gd name="connsiteX15" fmla="*/ 229170 w 729947"/>
                <a:gd name="connsiteY15" fmla="*/ 127317 h 560192"/>
                <a:gd name="connsiteX16" fmla="*/ 169755 w 729947"/>
                <a:gd name="connsiteY16" fmla="*/ 144292 h 560192"/>
                <a:gd name="connsiteX17" fmla="*/ 144292 w 729947"/>
                <a:gd name="connsiteY17" fmla="*/ 186731 h 560192"/>
                <a:gd name="connsiteX18" fmla="*/ 76390 w 729947"/>
                <a:gd name="connsiteY18" fmla="*/ 144292 h 560192"/>
                <a:gd name="connsiteX19" fmla="*/ 25463 w 729947"/>
                <a:gd name="connsiteY19" fmla="*/ 186731 h 560192"/>
                <a:gd name="connsiteX20" fmla="*/ 0 w 729947"/>
                <a:gd name="connsiteY20" fmla="*/ 169755 h 560192"/>
                <a:gd name="connsiteX21" fmla="*/ 0 w 729947"/>
                <a:gd name="connsiteY21" fmla="*/ 195219 h 560192"/>
                <a:gd name="connsiteX22" fmla="*/ 16976 w 729947"/>
                <a:gd name="connsiteY22" fmla="*/ 212194 h 560192"/>
                <a:gd name="connsiteX23" fmla="*/ 59414 w 729947"/>
                <a:gd name="connsiteY23" fmla="*/ 203706 h 560192"/>
                <a:gd name="connsiteX24" fmla="*/ 76390 w 729947"/>
                <a:gd name="connsiteY24" fmla="*/ 246145 h 560192"/>
                <a:gd name="connsiteX25" fmla="*/ 152780 w 729947"/>
                <a:gd name="connsiteY25" fmla="*/ 237657 h 560192"/>
                <a:gd name="connsiteX26" fmla="*/ 161268 w 729947"/>
                <a:gd name="connsiteY26" fmla="*/ 297072 h 560192"/>
                <a:gd name="connsiteX27" fmla="*/ 127316 w 729947"/>
                <a:gd name="connsiteY27" fmla="*/ 297072 h 560192"/>
                <a:gd name="connsiteX28" fmla="*/ 110341 w 729947"/>
                <a:gd name="connsiteY28" fmla="*/ 314047 h 560192"/>
                <a:gd name="connsiteX29" fmla="*/ 118829 w 729947"/>
                <a:gd name="connsiteY29" fmla="*/ 322535 h 560192"/>
                <a:gd name="connsiteX30" fmla="*/ 101853 w 729947"/>
                <a:gd name="connsiteY30" fmla="*/ 322535 h 560192"/>
                <a:gd name="connsiteX31" fmla="*/ 101853 w 729947"/>
                <a:gd name="connsiteY31" fmla="*/ 339511 h 560192"/>
                <a:gd name="connsiteX32" fmla="*/ 135804 w 729947"/>
                <a:gd name="connsiteY32" fmla="*/ 364974 h 560192"/>
                <a:gd name="connsiteX33" fmla="*/ 161268 w 729947"/>
                <a:gd name="connsiteY33" fmla="*/ 356486 h 560192"/>
                <a:gd name="connsiteX34" fmla="*/ 178243 w 729947"/>
                <a:gd name="connsiteY34" fmla="*/ 373462 h 560192"/>
                <a:gd name="connsiteX35" fmla="*/ 229170 w 729947"/>
                <a:gd name="connsiteY35" fmla="*/ 373462 h 560192"/>
                <a:gd name="connsiteX36" fmla="*/ 195219 w 729947"/>
                <a:gd name="connsiteY36" fmla="*/ 415901 h 560192"/>
                <a:gd name="connsiteX37" fmla="*/ 212194 w 729947"/>
                <a:gd name="connsiteY37" fmla="*/ 432876 h 560192"/>
                <a:gd name="connsiteX38" fmla="*/ 212194 w 729947"/>
                <a:gd name="connsiteY38" fmla="*/ 466827 h 560192"/>
                <a:gd name="connsiteX39" fmla="*/ 220682 w 729947"/>
                <a:gd name="connsiteY39" fmla="*/ 458339 h 560192"/>
                <a:gd name="connsiteX40" fmla="*/ 280096 w 729947"/>
                <a:gd name="connsiteY40" fmla="*/ 500778 h 560192"/>
                <a:gd name="connsiteX41" fmla="*/ 288584 w 729947"/>
                <a:gd name="connsiteY41" fmla="*/ 492290 h 560192"/>
                <a:gd name="connsiteX42" fmla="*/ 373462 w 729947"/>
                <a:gd name="connsiteY42" fmla="*/ 509266 h 560192"/>
                <a:gd name="connsiteX43" fmla="*/ 398925 w 729947"/>
                <a:gd name="connsiteY43" fmla="*/ 492290 h 560192"/>
                <a:gd name="connsiteX44" fmla="*/ 441364 w 729947"/>
                <a:gd name="connsiteY44" fmla="*/ 500778 h 560192"/>
                <a:gd name="connsiteX45" fmla="*/ 449852 w 729947"/>
                <a:gd name="connsiteY45" fmla="*/ 526242 h 560192"/>
                <a:gd name="connsiteX46" fmla="*/ 509266 w 729947"/>
                <a:gd name="connsiteY46" fmla="*/ 517754 h 560192"/>
                <a:gd name="connsiteX47" fmla="*/ 526242 w 729947"/>
                <a:gd name="connsiteY47" fmla="*/ 475315 h 560192"/>
                <a:gd name="connsiteX48" fmla="*/ 560193 w 729947"/>
                <a:gd name="connsiteY48" fmla="*/ 475315 h 560192"/>
                <a:gd name="connsiteX49" fmla="*/ 560193 w 729947"/>
                <a:gd name="connsiteY49" fmla="*/ 441364 h 560192"/>
                <a:gd name="connsiteX50" fmla="*/ 594144 w 729947"/>
                <a:gd name="connsiteY50" fmla="*/ 441364 h 560192"/>
                <a:gd name="connsiteX51" fmla="*/ 594144 w 729947"/>
                <a:gd name="connsiteY51" fmla="*/ 407413 h 560192"/>
                <a:gd name="connsiteX52" fmla="*/ 602631 w 729947"/>
                <a:gd name="connsiteY52" fmla="*/ 415901 h 560192"/>
                <a:gd name="connsiteX53" fmla="*/ 602631 w 729947"/>
                <a:gd name="connsiteY53" fmla="*/ 398925 h 560192"/>
                <a:gd name="connsiteX54" fmla="*/ 636583 w 729947"/>
                <a:gd name="connsiteY54" fmla="*/ 390437 h 560192"/>
                <a:gd name="connsiteX55" fmla="*/ 670534 w 729947"/>
                <a:gd name="connsiteY55" fmla="*/ 356486 h 560192"/>
                <a:gd name="connsiteX56" fmla="*/ 662046 w 729947"/>
                <a:gd name="connsiteY56" fmla="*/ 314047 h 560192"/>
                <a:gd name="connsiteX57" fmla="*/ 670534 w 729947"/>
                <a:gd name="connsiteY57" fmla="*/ 288584 h 560192"/>
                <a:gd name="connsiteX58" fmla="*/ 687509 w 729947"/>
                <a:gd name="connsiteY58" fmla="*/ 288584 h 560192"/>
                <a:gd name="connsiteX59" fmla="*/ 687509 w 729947"/>
                <a:gd name="connsiteY59" fmla="*/ 271609 h 560192"/>
                <a:gd name="connsiteX60" fmla="*/ 721460 w 729947"/>
                <a:gd name="connsiteY60" fmla="*/ 254633 h 560192"/>
                <a:gd name="connsiteX61" fmla="*/ 712972 w 729947"/>
                <a:gd name="connsiteY61" fmla="*/ 229170 h 560192"/>
                <a:gd name="connsiteX62" fmla="*/ 729948 w 729947"/>
                <a:gd name="connsiteY62" fmla="*/ 212194 h 560192"/>
                <a:gd name="connsiteX63" fmla="*/ 729948 w 729947"/>
                <a:gd name="connsiteY63" fmla="*/ 169755 h 560192"/>
                <a:gd name="connsiteX64" fmla="*/ 695997 w 729947"/>
                <a:gd name="connsiteY64" fmla="*/ 169755 h 560192"/>
                <a:gd name="connsiteX65" fmla="*/ 679021 w 729947"/>
                <a:gd name="connsiteY65" fmla="*/ 186731 h 560192"/>
                <a:gd name="connsiteX66" fmla="*/ 662046 w 729947"/>
                <a:gd name="connsiteY66" fmla="*/ 127317 h 560192"/>
                <a:gd name="connsiteX67" fmla="*/ 628095 w 729947"/>
                <a:gd name="connsiteY67" fmla="*/ 152780 h 560192"/>
                <a:gd name="connsiteX68" fmla="*/ 619607 w 729947"/>
                <a:gd name="connsiteY68" fmla="*/ 144292 h 560192"/>
                <a:gd name="connsiteX69" fmla="*/ 662046 w 729947"/>
                <a:gd name="connsiteY69" fmla="*/ 93365 h 560192"/>
                <a:gd name="connsiteX70" fmla="*/ 653558 w 729947"/>
                <a:gd name="connsiteY70" fmla="*/ 67902 h 560192"/>
                <a:gd name="connsiteX71" fmla="*/ 670534 w 729947"/>
                <a:gd name="connsiteY71" fmla="*/ 59414 h 560192"/>
                <a:gd name="connsiteX72" fmla="*/ 645070 w 729947"/>
                <a:gd name="connsiteY72" fmla="*/ 42439 h 560192"/>
                <a:gd name="connsiteX73" fmla="*/ 653558 w 729947"/>
                <a:gd name="connsiteY73" fmla="*/ 16976 h 560192"/>
                <a:gd name="connsiteX74" fmla="*/ 628095 w 729947"/>
                <a:gd name="connsiteY74" fmla="*/ 0 h 560192"/>
                <a:gd name="connsiteX75" fmla="*/ 594144 w 729947"/>
                <a:gd name="connsiteY75" fmla="*/ 0 h 560192"/>
                <a:gd name="connsiteX76" fmla="*/ 560193 w 729947"/>
                <a:gd name="connsiteY76" fmla="*/ 42439 h 560192"/>
                <a:gd name="connsiteX77" fmla="*/ 534729 w 729947"/>
                <a:gd name="connsiteY77" fmla="*/ 33951 h 560192"/>
                <a:gd name="connsiteX78" fmla="*/ 534729 w 729947"/>
                <a:gd name="connsiteY78" fmla="*/ 16976 h 560192"/>
                <a:gd name="connsiteX79" fmla="*/ 509266 w 729947"/>
                <a:gd name="connsiteY79" fmla="*/ 33951 h 560192"/>
                <a:gd name="connsiteX80" fmla="*/ 517754 w 729947"/>
                <a:gd name="connsiteY80" fmla="*/ 50927 h 560192"/>
                <a:gd name="connsiteX81" fmla="*/ 483803 w 729947"/>
                <a:gd name="connsiteY81" fmla="*/ 33951 h 560192"/>
                <a:gd name="connsiteX82" fmla="*/ 59414 w 729947"/>
                <a:gd name="connsiteY82" fmla="*/ 152780 h 560192"/>
                <a:gd name="connsiteX83" fmla="*/ 59414 w 729947"/>
                <a:gd name="connsiteY83" fmla="*/ 152780 h 560192"/>
                <a:gd name="connsiteX84" fmla="*/ 441364 w 729947"/>
                <a:gd name="connsiteY84" fmla="*/ 560193 h 560192"/>
                <a:gd name="connsiteX85" fmla="*/ 441364 w 729947"/>
                <a:gd name="connsiteY85" fmla="*/ 560193 h 560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729947" h="560192">
                  <a:moveTo>
                    <a:pt x="483803" y="33951"/>
                  </a:moveTo>
                  <a:lnTo>
                    <a:pt x="458339" y="67902"/>
                  </a:lnTo>
                  <a:lnTo>
                    <a:pt x="424388" y="67902"/>
                  </a:lnTo>
                  <a:lnTo>
                    <a:pt x="441364" y="67902"/>
                  </a:lnTo>
                  <a:lnTo>
                    <a:pt x="432876" y="93365"/>
                  </a:lnTo>
                  <a:lnTo>
                    <a:pt x="415901" y="76390"/>
                  </a:lnTo>
                  <a:lnTo>
                    <a:pt x="398925" y="110341"/>
                  </a:lnTo>
                  <a:lnTo>
                    <a:pt x="373462" y="84878"/>
                  </a:lnTo>
                  <a:lnTo>
                    <a:pt x="339511" y="127317"/>
                  </a:lnTo>
                  <a:lnTo>
                    <a:pt x="314047" y="135804"/>
                  </a:lnTo>
                  <a:lnTo>
                    <a:pt x="305560" y="110341"/>
                  </a:lnTo>
                  <a:lnTo>
                    <a:pt x="297072" y="118829"/>
                  </a:lnTo>
                  <a:lnTo>
                    <a:pt x="263121" y="84878"/>
                  </a:lnTo>
                  <a:lnTo>
                    <a:pt x="246145" y="84878"/>
                  </a:lnTo>
                  <a:lnTo>
                    <a:pt x="246145" y="110341"/>
                  </a:lnTo>
                  <a:lnTo>
                    <a:pt x="229170" y="127317"/>
                  </a:lnTo>
                  <a:lnTo>
                    <a:pt x="169755" y="144292"/>
                  </a:lnTo>
                  <a:lnTo>
                    <a:pt x="144292" y="186731"/>
                  </a:lnTo>
                  <a:lnTo>
                    <a:pt x="76390" y="144292"/>
                  </a:lnTo>
                  <a:lnTo>
                    <a:pt x="25463" y="186731"/>
                  </a:lnTo>
                  <a:lnTo>
                    <a:pt x="0" y="169755"/>
                  </a:lnTo>
                  <a:lnTo>
                    <a:pt x="0" y="195219"/>
                  </a:lnTo>
                  <a:lnTo>
                    <a:pt x="16976" y="212194"/>
                  </a:lnTo>
                  <a:lnTo>
                    <a:pt x="59414" y="203706"/>
                  </a:lnTo>
                  <a:lnTo>
                    <a:pt x="76390" y="246145"/>
                  </a:lnTo>
                  <a:lnTo>
                    <a:pt x="152780" y="237657"/>
                  </a:lnTo>
                  <a:lnTo>
                    <a:pt x="161268" y="297072"/>
                  </a:lnTo>
                  <a:lnTo>
                    <a:pt x="127316" y="297072"/>
                  </a:lnTo>
                  <a:lnTo>
                    <a:pt x="110341" y="314047"/>
                  </a:lnTo>
                  <a:lnTo>
                    <a:pt x="118829" y="322535"/>
                  </a:lnTo>
                  <a:lnTo>
                    <a:pt x="101853" y="322535"/>
                  </a:lnTo>
                  <a:lnTo>
                    <a:pt x="101853" y="339511"/>
                  </a:lnTo>
                  <a:lnTo>
                    <a:pt x="135804" y="364974"/>
                  </a:lnTo>
                  <a:lnTo>
                    <a:pt x="161268" y="356486"/>
                  </a:lnTo>
                  <a:lnTo>
                    <a:pt x="178243" y="373462"/>
                  </a:lnTo>
                  <a:lnTo>
                    <a:pt x="229170" y="373462"/>
                  </a:lnTo>
                  <a:lnTo>
                    <a:pt x="195219" y="415901"/>
                  </a:lnTo>
                  <a:lnTo>
                    <a:pt x="212194" y="432876"/>
                  </a:lnTo>
                  <a:lnTo>
                    <a:pt x="212194" y="466827"/>
                  </a:lnTo>
                  <a:lnTo>
                    <a:pt x="220682" y="458339"/>
                  </a:lnTo>
                  <a:lnTo>
                    <a:pt x="280096" y="500778"/>
                  </a:lnTo>
                  <a:lnTo>
                    <a:pt x="288584" y="492290"/>
                  </a:lnTo>
                  <a:lnTo>
                    <a:pt x="373462" y="509266"/>
                  </a:lnTo>
                  <a:lnTo>
                    <a:pt x="398925" y="492290"/>
                  </a:lnTo>
                  <a:lnTo>
                    <a:pt x="441364" y="500778"/>
                  </a:lnTo>
                  <a:lnTo>
                    <a:pt x="449852" y="526242"/>
                  </a:lnTo>
                  <a:lnTo>
                    <a:pt x="509266" y="517754"/>
                  </a:lnTo>
                  <a:lnTo>
                    <a:pt x="526242" y="475315"/>
                  </a:lnTo>
                  <a:lnTo>
                    <a:pt x="560193" y="475315"/>
                  </a:lnTo>
                  <a:lnTo>
                    <a:pt x="560193" y="441364"/>
                  </a:lnTo>
                  <a:lnTo>
                    <a:pt x="594144" y="441364"/>
                  </a:lnTo>
                  <a:lnTo>
                    <a:pt x="594144" y="407413"/>
                  </a:lnTo>
                  <a:lnTo>
                    <a:pt x="602631" y="415901"/>
                  </a:lnTo>
                  <a:lnTo>
                    <a:pt x="602631" y="398925"/>
                  </a:lnTo>
                  <a:lnTo>
                    <a:pt x="636583" y="390437"/>
                  </a:lnTo>
                  <a:lnTo>
                    <a:pt x="670534" y="356486"/>
                  </a:lnTo>
                  <a:lnTo>
                    <a:pt x="662046" y="314047"/>
                  </a:lnTo>
                  <a:lnTo>
                    <a:pt x="670534" y="288584"/>
                  </a:lnTo>
                  <a:lnTo>
                    <a:pt x="687509" y="288584"/>
                  </a:lnTo>
                  <a:lnTo>
                    <a:pt x="687509" y="271609"/>
                  </a:lnTo>
                  <a:lnTo>
                    <a:pt x="721460" y="254633"/>
                  </a:lnTo>
                  <a:lnTo>
                    <a:pt x="712972" y="229170"/>
                  </a:lnTo>
                  <a:lnTo>
                    <a:pt x="729948" y="212194"/>
                  </a:lnTo>
                  <a:lnTo>
                    <a:pt x="729948" y="169755"/>
                  </a:lnTo>
                  <a:lnTo>
                    <a:pt x="695997" y="169755"/>
                  </a:lnTo>
                  <a:lnTo>
                    <a:pt x="679021" y="186731"/>
                  </a:lnTo>
                  <a:lnTo>
                    <a:pt x="662046" y="127317"/>
                  </a:lnTo>
                  <a:lnTo>
                    <a:pt x="628095" y="152780"/>
                  </a:lnTo>
                  <a:lnTo>
                    <a:pt x="619607" y="144292"/>
                  </a:lnTo>
                  <a:lnTo>
                    <a:pt x="662046" y="93365"/>
                  </a:lnTo>
                  <a:lnTo>
                    <a:pt x="653558" y="67902"/>
                  </a:lnTo>
                  <a:lnTo>
                    <a:pt x="670534" y="59414"/>
                  </a:lnTo>
                  <a:lnTo>
                    <a:pt x="645070" y="42439"/>
                  </a:lnTo>
                  <a:lnTo>
                    <a:pt x="653558" y="16976"/>
                  </a:lnTo>
                  <a:lnTo>
                    <a:pt x="628095" y="0"/>
                  </a:lnTo>
                  <a:lnTo>
                    <a:pt x="594144" y="0"/>
                  </a:lnTo>
                  <a:lnTo>
                    <a:pt x="560193" y="42439"/>
                  </a:lnTo>
                  <a:lnTo>
                    <a:pt x="534729" y="33951"/>
                  </a:lnTo>
                  <a:lnTo>
                    <a:pt x="534729" y="16976"/>
                  </a:lnTo>
                  <a:lnTo>
                    <a:pt x="509266" y="33951"/>
                  </a:lnTo>
                  <a:lnTo>
                    <a:pt x="517754" y="50927"/>
                  </a:lnTo>
                  <a:lnTo>
                    <a:pt x="483803" y="33951"/>
                  </a:lnTo>
                  <a:close/>
                  <a:moveTo>
                    <a:pt x="59414" y="152780"/>
                  </a:moveTo>
                  <a:lnTo>
                    <a:pt x="59414" y="152780"/>
                  </a:lnTo>
                  <a:close/>
                  <a:moveTo>
                    <a:pt x="441364" y="560193"/>
                  </a:moveTo>
                  <a:lnTo>
                    <a:pt x="441364" y="56019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F65B9B5-7A16-4F10-91EC-4AF4BBA71E37}"/>
                </a:ext>
              </a:extLst>
            </p:cNvPr>
            <p:cNvSpPr/>
            <p:nvPr/>
          </p:nvSpPr>
          <p:spPr>
            <a:xfrm>
              <a:off x="7382786" y="4974494"/>
              <a:ext cx="891215" cy="1604187"/>
            </a:xfrm>
            <a:custGeom>
              <a:avLst/>
              <a:gdLst>
                <a:gd name="connsiteX0" fmla="*/ 144292 w 891215"/>
                <a:gd name="connsiteY0" fmla="*/ 0 h 1604187"/>
                <a:gd name="connsiteX1" fmla="*/ 101853 w 891215"/>
                <a:gd name="connsiteY1" fmla="*/ 0 h 1604187"/>
                <a:gd name="connsiteX2" fmla="*/ 50927 w 891215"/>
                <a:gd name="connsiteY2" fmla="*/ 25463 h 1604187"/>
                <a:gd name="connsiteX3" fmla="*/ 0 w 891215"/>
                <a:gd name="connsiteY3" fmla="*/ 76390 h 1604187"/>
                <a:gd name="connsiteX4" fmla="*/ 0 w 891215"/>
                <a:gd name="connsiteY4" fmla="*/ 161268 h 1604187"/>
                <a:gd name="connsiteX5" fmla="*/ 93365 w 891215"/>
                <a:gd name="connsiteY5" fmla="*/ 195219 h 1604187"/>
                <a:gd name="connsiteX6" fmla="*/ 144292 w 891215"/>
                <a:gd name="connsiteY6" fmla="*/ 169755 h 1604187"/>
                <a:gd name="connsiteX7" fmla="*/ 161268 w 891215"/>
                <a:gd name="connsiteY7" fmla="*/ 144292 h 1604187"/>
                <a:gd name="connsiteX8" fmla="*/ 178243 w 891215"/>
                <a:gd name="connsiteY8" fmla="*/ 144292 h 1604187"/>
                <a:gd name="connsiteX9" fmla="*/ 195219 w 891215"/>
                <a:gd name="connsiteY9" fmla="*/ 76390 h 1604187"/>
                <a:gd name="connsiteX10" fmla="*/ 229170 w 891215"/>
                <a:gd name="connsiteY10" fmla="*/ 42439 h 1604187"/>
                <a:gd name="connsiteX11" fmla="*/ 229170 w 891215"/>
                <a:gd name="connsiteY11" fmla="*/ 0 h 1604187"/>
                <a:gd name="connsiteX12" fmla="*/ 144292 w 891215"/>
                <a:gd name="connsiteY12" fmla="*/ 0 h 1604187"/>
                <a:gd name="connsiteX13" fmla="*/ 347998 w 891215"/>
                <a:gd name="connsiteY13" fmla="*/ 1604188 h 1604187"/>
                <a:gd name="connsiteX14" fmla="*/ 347998 w 891215"/>
                <a:gd name="connsiteY14" fmla="*/ 1595700 h 1604187"/>
                <a:gd name="connsiteX15" fmla="*/ 449852 w 891215"/>
                <a:gd name="connsiteY15" fmla="*/ 1188287 h 1604187"/>
                <a:gd name="connsiteX16" fmla="*/ 458339 w 891215"/>
                <a:gd name="connsiteY16" fmla="*/ 1179800 h 1604187"/>
                <a:gd name="connsiteX17" fmla="*/ 449852 w 891215"/>
                <a:gd name="connsiteY17" fmla="*/ 1188287 h 1604187"/>
                <a:gd name="connsiteX18" fmla="*/ 322535 w 891215"/>
                <a:gd name="connsiteY18" fmla="*/ 1604188 h 1604187"/>
                <a:gd name="connsiteX19" fmla="*/ 331023 w 891215"/>
                <a:gd name="connsiteY19" fmla="*/ 1604188 h 1604187"/>
                <a:gd name="connsiteX20" fmla="*/ 271609 w 891215"/>
                <a:gd name="connsiteY20" fmla="*/ 305560 h 1604187"/>
                <a:gd name="connsiteX21" fmla="*/ 280096 w 891215"/>
                <a:gd name="connsiteY21" fmla="*/ 297072 h 1604187"/>
                <a:gd name="connsiteX22" fmla="*/ 271609 w 891215"/>
                <a:gd name="connsiteY22" fmla="*/ 305560 h 1604187"/>
                <a:gd name="connsiteX23" fmla="*/ 874240 w 891215"/>
                <a:gd name="connsiteY23" fmla="*/ 492290 h 1604187"/>
                <a:gd name="connsiteX24" fmla="*/ 891215 w 891215"/>
                <a:gd name="connsiteY24" fmla="*/ 500778 h 1604187"/>
                <a:gd name="connsiteX25" fmla="*/ 874240 w 891215"/>
                <a:gd name="connsiteY25" fmla="*/ 492290 h 1604187"/>
                <a:gd name="connsiteX26" fmla="*/ 347998 w 891215"/>
                <a:gd name="connsiteY26" fmla="*/ 1595700 h 1604187"/>
                <a:gd name="connsiteX27" fmla="*/ 347998 w 891215"/>
                <a:gd name="connsiteY27" fmla="*/ 1595700 h 1604187"/>
                <a:gd name="connsiteX28" fmla="*/ 297072 w 891215"/>
                <a:gd name="connsiteY28" fmla="*/ 390437 h 1604187"/>
                <a:gd name="connsiteX29" fmla="*/ 305560 w 891215"/>
                <a:gd name="connsiteY29" fmla="*/ 390437 h 1604187"/>
                <a:gd name="connsiteX30" fmla="*/ 288584 w 891215"/>
                <a:gd name="connsiteY30" fmla="*/ 390437 h 1604187"/>
                <a:gd name="connsiteX31" fmla="*/ 280096 w 891215"/>
                <a:gd name="connsiteY31" fmla="*/ 398925 h 1604187"/>
                <a:gd name="connsiteX32" fmla="*/ 297072 w 891215"/>
                <a:gd name="connsiteY32" fmla="*/ 381950 h 1604187"/>
                <a:gd name="connsiteX33" fmla="*/ 509266 w 891215"/>
                <a:gd name="connsiteY33" fmla="*/ 1239214 h 1604187"/>
                <a:gd name="connsiteX34" fmla="*/ 534729 w 891215"/>
                <a:gd name="connsiteY34" fmla="*/ 1247702 h 1604187"/>
                <a:gd name="connsiteX35" fmla="*/ 568680 w 891215"/>
                <a:gd name="connsiteY35" fmla="*/ 1213751 h 1604187"/>
                <a:gd name="connsiteX36" fmla="*/ 560193 w 891215"/>
                <a:gd name="connsiteY36" fmla="*/ 1205263 h 1604187"/>
                <a:gd name="connsiteX37" fmla="*/ 509266 w 891215"/>
                <a:gd name="connsiteY37" fmla="*/ 1239214 h 1604187"/>
                <a:gd name="connsiteX38" fmla="*/ 517754 w 891215"/>
                <a:gd name="connsiteY38" fmla="*/ 1120385 h 1604187"/>
                <a:gd name="connsiteX39" fmla="*/ 517754 w 891215"/>
                <a:gd name="connsiteY39" fmla="*/ 1120385 h 1604187"/>
                <a:gd name="connsiteX40" fmla="*/ 517754 w 891215"/>
                <a:gd name="connsiteY40" fmla="*/ 1120385 h 1604187"/>
                <a:gd name="connsiteX41" fmla="*/ 517754 w 891215"/>
                <a:gd name="connsiteY41" fmla="*/ 1120385 h 1604187"/>
                <a:gd name="connsiteX42" fmla="*/ 322535 w 891215"/>
                <a:gd name="connsiteY42" fmla="*/ 381950 h 1604187"/>
                <a:gd name="connsiteX43" fmla="*/ 322535 w 891215"/>
                <a:gd name="connsiteY43" fmla="*/ 373462 h 1604187"/>
                <a:gd name="connsiteX44" fmla="*/ 297072 w 891215"/>
                <a:gd name="connsiteY44" fmla="*/ 364974 h 1604187"/>
                <a:gd name="connsiteX45" fmla="*/ 305560 w 891215"/>
                <a:gd name="connsiteY45" fmla="*/ 364974 h 1604187"/>
                <a:gd name="connsiteX46" fmla="*/ 347998 w 891215"/>
                <a:gd name="connsiteY46" fmla="*/ 1120385 h 1604187"/>
                <a:gd name="connsiteX47" fmla="*/ 339511 w 891215"/>
                <a:gd name="connsiteY47" fmla="*/ 1120385 h 1604187"/>
                <a:gd name="connsiteX48" fmla="*/ 500778 w 891215"/>
                <a:gd name="connsiteY48" fmla="*/ 1264677 h 1604187"/>
                <a:gd name="connsiteX49" fmla="*/ 500778 w 891215"/>
                <a:gd name="connsiteY49" fmla="*/ 1264677 h 1604187"/>
                <a:gd name="connsiteX50" fmla="*/ 534729 w 891215"/>
                <a:gd name="connsiteY50" fmla="*/ 1128873 h 1604187"/>
                <a:gd name="connsiteX51" fmla="*/ 543217 w 891215"/>
                <a:gd name="connsiteY51" fmla="*/ 1128873 h 1604187"/>
                <a:gd name="connsiteX52" fmla="*/ 347998 w 891215"/>
                <a:gd name="connsiteY52" fmla="*/ 314047 h 1604187"/>
                <a:gd name="connsiteX53" fmla="*/ 347998 w 891215"/>
                <a:gd name="connsiteY53" fmla="*/ 314047 h 1604187"/>
                <a:gd name="connsiteX54" fmla="*/ 585656 w 891215"/>
                <a:gd name="connsiteY54" fmla="*/ 976093 h 1604187"/>
                <a:gd name="connsiteX55" fmla="*/ 585656 w 891215"/>
                <a:gd name="connsiteY55" fmla="*/ 967605 h 1604187"/>
                <a:gd name="connsiteX56" fmla="*/ 695997 w 891215"/>
                <a:gd name="connsiteY56" fmla="*/ 1035508 h 1604187"/>
                <a:gd name="connsiteX57" fmla="*/ 695997 w 891215"/>
                <a:gd name="connsiteY57" fmla="*/ 1027020 h 1604187"/>
                <a:gd name="connsiteX58" fmla="*/ 577168 w 891215"/>
                <a:gd name="connsiteY58" fmla="*/ 1010044 h 1604187"/>
                <a:gd name="connsiteX59" fmla="*/ 585656 w 891215"/>
                <a:gd name="connsiteY59" fmla="*/ 1010044 h 1604187"/>
                <a:gd name="connsiteX60" fmla="*/ 492290 w 891215"/>
                <a:gd name="connsiteY60" fmla="*/ 1239214 h 1604187"/>
                <a:gd name="connsiteX61" fmla="*/ 500778 w 891215"/>
                <a:gd name="connsiteY61" fmla="*/ 1239214 h 1604187"/>
                <a:gd name="connsiteX62" fmla="*/ 76390 w 891215"/>
                <a:gd name="connsiteY62" fmla="*/ 1264677 h 1604187"/>
                <a:gd name="connsiteX63" fmla="*/ 127316 w 891215"/>
                <a:gd name="connsiteY63" fmla="*/ 1247702 h 1604187"/>
                <a:gd name="connsiteX64" fmla="*/ 84878 w 891215"/>
                <a:gd name="connsiteY64" fmla="*/ 1256190 h 1604187"/>
                <a:gd name="connsiteX65" fmla="*/ 738436 w 891215"/>
                <a:gd name="connsiteY65" fmla="*/ 1120385 h 1604187"/>
                <a:gd name="connsiteX66" fmla="*/ 738436 w 891215"/>
                <a:gd name="connsiteY66" fmla="*/ 1111898 h 1604187"/>
                <a:gd name="connsiteX67" fmla="*/ 373462 w 891215"/>
                <a:gd name="connsiteY67" fmla="*/ 415901 h 1604187"/>
                <a:gd name="connsiteX68" fmla="*/ 381950 w 891215"/>
                <a:gd name="connsiteY68" fmla="*/ 407413 h 1604187"/>
                <a:gd name="connsiteX69" fmla="*/ 364974 w 891215"/>
                <a:gd name="connsiteY69" fmla="*/ 407413 h 1604187"/>
                <a:gd name="connsiteX70" fmla="*/ 373462 w 891215"/>
                <a:gd name="connsiteY70" fmla="*/ 1120385 h 1604187"/>
                <a:gd name="connsiteX71" fmla="*/ 381950 w 891215"/>
                <a:gd name="connsiteY71" fmla="*/ 1120385 h 1604187"/>
                <a:gd name="connsiteX72" fmla="*/ 560193 w 891215"/>
                <a:gd name="connsiteY72" fmla="*/ 925167 h 1604187"/>
                <a:gd name="connsiteX73" fmla="*/ 577168 w 891215"/>
                <a:gd name="connsiteY73" fmla="*/ 925167 h 1604187"/>
                <a:gd name="connsiteX74" fmla="*/ 568680 w 891215"/>
                <a:gd name="connsiteY74" fmla="*/ 916679 h 1604187"/>
                <a:gd name="connsiteX75" fmla="*/ 364974 w 891215"/>
                <a:gd name="connsiteY75" fmla="*/ 381950 h 1604187"/>
                <a:gd name="connsiteX76" fmla="*/ 373462 w 891215"/>
                <a:gd name="connsiteY76" fmla="*/ 381950 h 1604187"/>
                <a:gd name="connsiteX77" fmla="*/ 755411 w 891215"/>
                <a:gd name="connsiteY77" fmla="*/ 967605 h 1604187"/>
                <a:gd name="connsiteX78" fmla="*/ 763899 w 891215"/>
                <a:gd name="connsiteY78" fmla="*/ 967605 h 1604187"/>
                <a:gd name="connsiteX79" fmla="*/ 356486 w 891215"/>
                <a:gd name="connsiteY79" fmla="*/ 322535 h 1604187"/>
                <a:gd name="connsiteX80" fmla="*/ 356486 w 891215"/>
                <a:gd name="connsiteY80" fmla="*/ 314047 h 1604187"/>
                <a:gd name="connsiteX81" fmla="*/ 280096 w 891215"/>
                <a:gd name="connsiteY81" fmla="*/ 364974 h 1604187"/>
                <a:gd name="connsiteX82" fmla="*/ 280096 w 891215"/>
                <a:gd name="connsiteY82" fmla="*/ 364974 h 1604187"/>
                <a:gd name="connsiteX83" fmla="*/ 662046 w 891215"/>
                <a:gd name="connsiteY83" fmla="*/ 1018532 h 1604187"/>
                <a:gd name="connsiteX84" fmla="*/ 662046 w 891215"/>
                <a:gd name="connsiteY84" fmla="*/ 1010044 h 1604187"/>
                <a:gd name="connsiteX85" fmla="*/ 585656 w 891215"/>
                <a:gd name="connsiteY85" fmla="*/ 1179800 h 1604187"/>
                <a:gd name="connsiteX86" fmla="*/ 594144 w 891215"/>
                <a:gd name="connsiteY86" fmla="*/ 1188287 h 1604187"/>
                <a:gd name="connsiteX87" fmla="*/ 585656 w 891215"/>
                <a:gd name="connsiteY87" fmla="*/ 1179800 h 1604187"/>
                <a:gd name="connsiteX88" fmla="*/ 568680 w 891215"/>
                <a:gd name="connsiteY88" fmla="*/ 1188287 h 1604187"/>
                <a:gd name="connsiteX89" fmla="*/ 577168 w 891215"/>
                <a:gd name="connsiteY89" fmla="*/ 1188287 h 1604187"/>
                <a:gd name="connsiteX90" fmla="*/ 628095 w 891215"/>
                <a:gd name="connsiteY90" fmla="*/ 1162824 h 1604187"/>
                <a:gd name="connsiteX91" fmla="*/ 636583 w 891215"/>
                <a:gd name="connsiteY91" fmla="*/ 1162824 h 1604187"/>
                <a:gd name="connsiteX92" fmla="*/ 509266 w 891215"/>
                <a:gd name="connsiteY92" fmla="*/ 1205263 h 1604187"/>
                <a:gd name="connsiteX93" fmla="*/ 509266 w 891215"/>
                <a:gd name="connsiteY93" fmla="*/ 1196775 h 1604187"/>
                <a:gd name="connsiteX94" fmla="*/ 653558 w 891215"/>
                <a:gd name="connsiteY94" fmla="*/ 1069459 h 1604187"/>
                <a:gd name="connsiteX95" fmla="*/ 662046 w 891215"/>
                <a:gd name="connsiteY95" fmla="*/ 1060971 h 1604187"/>
                <a:gd name="connsiteX96" fmla="*/ 755411 w 891215"/>
                <a:gd name="connsiteY96" fmla="*/ 1086434 h 1604187"/>
                <a:gd name="connsiteX97" fmla="*/ 763899 w 891215"/>
                <a:gd name="connsiteY97" fmla="*/ 1086434 h 1604187"/>
                <a:gd name="connsiteX98" fmla="*/ 483803 w 891215"/>
                <a:gd name="connsiteY98" fmla="*/ 1103410 h 1604187"/>
                <a:gd name="connsiteX99" fmla="*/ 483803 w 891215"/>
                <a:gd name="connsiteY99" fmla="*/ 1103410 h 1604187"/>
                <a:gd name="connsiteX100" fmla="*/ 585656 w 891215"/>
                <a:gd name="connsiteY100" fmla="*/ 908191 h 1604187"/>
                <a:gd name="connsiteX101" fmla="*/ 594144 w 891215"/>
                <a:gd name="connsiteY101" fmla="*/ 899703 h 1604187"/>
                <a:gd name="connsiteX102" fmla="*/ 585656 w 891215"/>
                <a:gd name="connsiteY102" fmla="*/ 908191 h 1604187"/>
                <a:gd name="connsiteX103" fmla="*/ 577168 w 891215"/>
                <a:gd name="connsiteY103" fmla="*/ 865752 h 1604187"/>
                <a:gd name="connsiteX104" fmla="*/ 577168 w 891215"/>
                <a:gd name="connsiteY104" fmla="*/ 857264 h 1604187"/>
                <a:gd name="connsiteX105" fmla="*/ 602631 w 891215"/>
                <a:gd name="connsiteY105" fmla="*/ 925167 h 1604187"/>
                <a:gd name="connsiteX106" fmla="*/ 611119 w 891215"/>
                <a:gd name="connsiteY106" fmla="*/ 916679 h 1604187"/>
                <a:gd name="connsiteX107" fmla="*/ 280096 w 891215"/>
                <a:gd name="connsiteY107" fmla="*/ 364974 h 1604187"/>
                <a:gd name="connsiteX108" fmla="*/ 288584 w 891215"/>
                <a:gd name="connsiteY108" fmla="*/ 364974 h 1604187"/>
                <a:gd name="connsiteX109" fmla="*/ 509266 w 891215"/>
                <a:gd name="connsiteY109" fmla="*/ 1120385 h 1604187"/>
                <a:gd name="connsiteX110" fmla="*/ 509266 w 891215"/>
                <a:gd name="connsiteY110" fmla="*/ 1120385 h 1604187"/>
                <a:gd name="connsiteX111" fmla="*/ 127316 w 891215"/>
                <a:gd name="connsiteY111" fmla="*/ 1213751 h 1604187"/>
                <a:gd name="connsiteX112" fmla="*/ 135804 w 891215"/>
                <a:gd name="connsiteY112" fmla="*/ 1205263 h 1604187"/>
                <a:gd name="connsiteX113" fmla="*/ 127316 w 891215"/>
                <a:gd name="connsiteY113" fmla="*/ 1213751 h 1604187"/>
                <a:gd name="connsiteX114" fmla="*/ 780875 w 891215"/>
                <a:gd name="connsiteY114" fmla="*/ 857264 h 1604187"/>
                <a:gd name="connsiteX115" fmla="*/ 789362 w 891215"/>
                <a:gd name="connsiteY115" fmla="*/ 865752 h 1604187"/>
                <a:gd name="connsiteX116" fmla="*/ 780875 w 891215"/>
                <a:gd name="connsiteY116" fmla="*/ 857264 h 1604187"/>
                <a:gd name="connsiteX117" fmla="*/ 297072 w 891215"/>
                <a:gd name="connsiteY117" fmla="*/ 356486 h 1604187"/>
                <a:gd name="connsiteX118" fmla="*/ 297072 w 891215"/>
                <a:gd name="connsiteY118" fmla="*/ 356486 h 1604187"/>
                <a:gd name="connsiteX119" fmla="*/ 373462 w 891215"/>
                <a:gd name="connsiteY119" fmla="*/ 364974 h 1604187"/>
                <a:gd name="connsiteX120" fmla="*/ 381950 w 891215"/>
                <a:gd name="connsiteY120" fmla="*/ 356486 h 1604187"/>
                <a:gd name="connsiteX121" fmla="*/ 373462 w 891215"/>
                <a:gd name="connsiteY121" fmla="*/ 364974 h 1604187"/>
                <a:gd name="connsiteX122" fmla="*/ 305560 w 891215"/>
                <a:gd name="connsiteY122" fmla="*/ 407413 h 1604187"/>
                <a:gd name="connsiteX123" fmla="*/ 305560 w 891215"/>
                <a:gd name="connsiteY123" fmla="*/ 407413 h 1604187"/>
                <a:gd name="connsiteX124" fmla="*/ 500778 w 891215"/>
                <a:gd name="connsiteY124" fmla="*/ 1001557 h 1604187"/>
                <a:gd name="connsiteX125" fmla="*/ 509266 w 891215"/>
                <a:gd name="connsiteY125" fmla="*/ 1010044 h 1604187"/>
                <a:gd name="connsiteX126" fmla="*/ 500778 w 891215"/>
                <a:gd name="connsiteY126" fmla="*/ 993069 h 1604187"/>
                <a:gd name="connsiteX127" fmla="*/ 594144 w 891215"/>
                <a:gd name="connsiteY127" fmla="*/ 1188287 h 1604187"/>
                <a:gd name="connsiteX128" fmla="*/ 594144 w 891215"/>
                <a:gd name="connsiteY128" fmla="*/ 1188287 h 1604187"/>
                <a:gd name="connsiteX129" fmla="*/ 763899 w 891215"/>
                <a:gd name="connsiteY129" fmla="*/ 1035508 h 1604187"/>
                <a:gd name="connsiteX130" fmla="*/ 772387 w 891215"/>
                <a:gd name="connsiteY130" fmla="*/ 1035508 h 1604187"/>
                <a:gd name="connsiteX131" fmla="*/ 645070 w 891215"/>
                <a:gd name="connsiteY131" fmla="*/ 984581 h 1604187"/>
                <a:gd name="connsiteX132" fmla="*/ 645070 w 891215"/>
                <a:gd name="connsiteY132" fmla="*/ 984581 h 1604187"/>
                <a:gd name="connsiteX133" fmla="*/ 789362 w 891215"/>
                <a:gd name="connsiteY133" fmla="*/ 959118 h 1604187"/>
                <a:gd name="connsiteX134" fmla="*/ 797850 w 891215"/>
                <a:gd name="connsiteY134" fmla="*/ 959118 h 1604187"/>
                <a:gd name="connsiteX135" fmla="*/ 585656 w 891215"/>
                <a:gd name="connsiteY135" fmla="*/ 398925 h 1604187"/>
                <a:gd name="connsiteX136" fmla="*/ 585656 w 891215"/>
                <a:gd name="connsiteY136" fmla="*/ 390437 h 1604187"/>
                <a:gd name="connsiteX137" fmla="*/ 712972 w 891215"/>
                <a:gd name="connsiteY137" fmla="*/ 1069459 h 1604187"/>
                <a:gd name="connsiteX138" fmla="*/ 712972 w 891215"/>
                <a:gd name="connsiteY138" fmla="*/ 1077946 h 1604187"/>
                <a:gd name="connsiteX139" fmla="*/ 483803 w 891215"/>
                <a:gd name="connsiteY139" fmla="*/ 1086434 h 1604187"/>
                <a:gd name="connsiteX140" fmla="*/ 492290 w 891215"/>
                <a:gd name="connsiteY140" fmla="*/ 1086434 h 1604187"/>
                <a:gd name="connsiteX141" fmla="*/ 585656 w 891215"/>
                <a:gd name="connsiteY141" fmla="*/ 1239214 h 1604187"/>
                <a:gd name="connsiteX142" fmla="*/ 585656 w 891215"/>
                <a:gd name="connsiteY142" fmla="*/ 1239214 h 1604187"/>
                <a:gd name="connsiteX143" fmla="*/ 568680 w 891215"/>
                <a:gd name="connsiteY143" fmla="*/ 933654 h 1604187"/>
                <a:gd name="connsiteX144" fmla="*/ 568680 w 891215"/>
                <a:gd name="connsiteY144" fmla="*/ 925167 h 1604187"/>
                <a:gd name="connsiteX145" fmla="*/ 882728 w 891215"/>
                <a:gd name="connsiteY145" fmla="*/ 933654 h 1604187"/>
                <a:gd name="connsiteX146" fmla="*/ 882728 w 891215"/>
                <a:gd name="connsiteY146" fmla="*/ 925167 h 1604187"/>
                <a:gd name="connsiteX147" fmla="*/ 543217 w 891215"/>
                <a:gd name="connsiteY147" fmla="*/ 984581 h 1604187"/>
                <a:gd name="connsiteX148" fmla="*/ 543217 w 891215"/>
                <a:gd name="connsiteY148" fmla="*/ 976093 h 1604187"/>
                <a:gd name="connsiteX149" fmla="*/ 585656 w 891215"/>
                <a:gd name="connsiteY149" fmla="*/ 865752 h 1604187"/>
                <a:gd name="connsiteX150" fmla="*/ 585656 w 891215"/>
                <a:gd name="connsiteY150" fmla="*/ 857264 h 1604187"/>
                <a:gd name="connsiteX151" fmla="*/ 772387 w 891215"/>
                <a:gd name="connsiteY151" fmla="*/ 959118 h 1604187"/>
                <a:gd name="connsiteX152" fmla="*/ 780875 w 891215"/>
                <a:gd name="connsiteY152" fmla="*/ 959118 h 1604187"/>
                <a:gd name="connsiteX153" fmla="*/ 178243 w 891215"/>
                <a:gd name="connsiteY153" fmla="*/ 1188287 h 1604187"/>
                <a:gd name="connsiteX154" fmla="*/ 186731 w 891215"/>
                <a:gd name="connsiteY154" fmla="*/ 1196775 h 1604187"/>
                <a:gd name="connsiteX155" fmla="*/ 178243 w 891215"/>
                <a:gd name="connsiteY155" fmla="*/ 1188287 h 1604187"/>
                <a:gd name="connsiteX156" fmla="*/ 271609 w 891215"/>
                <a:gd name="connsiteY156" fmla="*/ 1154336 h 1604187"/>
                <a:gd name="connsiteX157" fmla="*/ 280096 w 891215"/>
                <a:gd name="connsiteY157" fmla="*/ 1145849 h 1604187"/>
                <a:gd name="connsiteX158" fmla="*/ 636583 w 891215"/>
                <a:gd name="connsiteY158" fmla="*/ 1154336 h 1604187"/>
                <a:gd name="connsiteX159" fmla="*/ 645070 w 891215"/>
                <a:gd name="connsiteY159" fmla="*/ 1154336 h 1604187"/>
                <a:gd name="connsiteX160" fmla="*/ 441364 w 891215"/>
                <a:gd name="connsiteY160" fmla="*/ 1196775 h 1604187"/>
                <a:gd name="connsiteX161" fmla="*/ 449852 w 891215"/>
                <a:gd name="connsiteY161" fmla="*/ 1188287 h 1604187"/>
                <a:gd name="connsiteX162" fmla="*/ 526242 w 891215"/>
                <a:gd name="connsiteY162" fmla="*/ 916679 h 1604187"/>
                <a:gd name="connsiteX163" fmla="*/ 526242 w 891215"/>
                <a:gd name="connsiteY163" fmla="*/ 916679 h 1604187"/>
                <a:gd name="connsiteX164" fmla="*/ 831801 w 891215"/>
                <a:gd name="connsiteY164" fmla="*/ 976093 h 1604187"/>
                <a:gd name="connsiteX165" fmla="*/ 831801 w 891215"/>
                <a:gd name="connsiteY165" fmla="*/ 976093 h 1604187"/>
                <a:gd name="connsiteX166" fmla="*/ 534729 w 891215"/>
                <a:gd name="connsiteY166" fmla="*/ 407413 h 1604187"/>
                <a:gd name="connsiteX167" fmla="*/ 543217 w 891215"/>
                <a:gd name="connsiteY167" fmla="*/ 407413 h 1604187"/>
                <a:gd name="connsiteX168" fmla="*/ 186731 w 891215"/>
                <a:gd name="connsiteY168" fmla="*/ 1205263 h 1604187"/>
                <a:gd name="connsiteX169" fmla="*/ 195219 w 891215"/>
                <a:gd name="connsiteY169" fmla="*/ 1196775 h 1604187"/>
                <a:gd name="connsiteX170" fmla="*/ 662046 w 891215"/>
                <a:gd name="connsiteY170" fmla="*/ 1154336 h 1604187"/>
                <a:gd name="connsiteX171" fmla="*/ 662046 w 891215"/>
                <a:gd name="connsiteY171" fmla="*/ 1154336 h 1604187"/>
                <a:gd name="connsiteX172" fmla="*/ 280096 w 891215"/>
                <a:gd name="connsiteY172" fmla="*/ 1247702 h 1604187"/>
                <a:gd name="connsiteX173" fmla="*/ 280096 w 891215"/>
                <a:gd name="connsiteY173" fmla="*/ 1239214 h 1604187"/>
                <a:gd name="connsiteX174" fmla="*/ 288584 w 891215"/>
                <a:gd name="connsiteY174" fmla="*/ 1137361 h 1604187"/>
                <a:gd name="connsiteX175" fmla="*/ 297072 w 891215"/>
                <a:gd name="connsiteY175" fmla="*/ 1137361 h 1604187"/>
                <a:gd name="connsiteX176" fmla="*/ 178243 w 891215"/>
                <a:gd name="connsiteY176" fmla="*/ 1222238 h 1604187"/>
                <a:gd name="connsiteX177" fmla="*/ 178243 w 891215"/>
                <a:gd name="connsiteY177" fmla="*/ 1222238 h 1604187"/>
                <a:gd name="connsiteX178" fmla="*/ 356486 w 891215"/>
                <a:gd name="connsiteY178" fmla="*/ 1111898 h 1604187"/>
                <a:gd name="connsiteX179" fmla="*/ 364974 w 891215"/>
                <a:gd name="connsiteY179" fmla="*/ 1111898 h 1604187"/>
                <a:gd name="connsiteX180" fmla="*/ 755411 w 891215"/>
                <a:gd name="connsiteY180" fmla="*/ 1027020 h 1604187"/>
                <a:gd name="connsiteX181" fmla="*/ 755411 w 891215"/>
                <a:gd name="connsiteY181" fmla="*/ 1027020 h 1604187"/>
                <a:gd name="connsiteX182" fmla="*/ 314047 w 891215"/>
                <a:gd name="connsiteY182" fmla="*/ 1196775 h 1604187"/>
                <a:gd name="connsiteX183" fmla="*/ 331023 w 891215"/>
                <a:gd name="connsiteY183" fmla="*/ 1196775 h 1604187"/>
                <a:gd name="connsiteX184" fmla="*/ 322535 w 891215"/>
                <a:gd name="connsiteY184" fmla="*/ 1188287 h 1604187"/>
                <a:gd name="connsiteX185" fmla="*/ 560193 w 891215"/>
                <a:gd name="connsiteY185" fmla="*/ 449852 h 1604187"/>
                <a:gd name="connsiteX186" fmla="*/ 568680 w 891215"/>
                <a:gd name="connsiteY186" fmla="*/ 449852 h 1604187"/>
                <a:gd name="connsiteX187" fmla="*/ 611119 w 891215"/>
                <a:gd name="connsiteY187" fmla="*/ 899703 h 1604187"/>
                <a:gd name="connsiteX188" fmla="*/ 619607 w 891215"/>
                <a:gd name="connsiteY188" fmla="*/ 899703 h 1604187"/>
                <a:gd name="connsiteX189" fmla="*/ 526242 w 891215"/>
                <a:gd name="connsiteY189" fmla="*/ 407413 h 1604187"/>
                <a:gd name="connsiteX190" fmla="*/ 534729 w 891215"/>
                <a:gd name="connsiteY190" fmla="*/ 407413 h 1604187"/>
                <a:gd name="connsiteX191" fmla="*/ 712972 w 891215"/>
                <a:gd name="connsiteY191" fmla="*/ 1001557 h 1604187"/>
                <a:gd name="connsiteX192" fmla="*/ 721460 w 891215"/>
                <a:gd name="connsiteY192" fmla="*/ 993069 h 1604187"/>
                <a:gd name="connsiteX193" fmla="*/ 831801 w 891215"/>
                <a:gd name="connsiteY193" fmla="*/ 942142 h 1604187"/>
                <a:gd name="connsiteX194" fmla="*/ 848777 w 891215"/>
                <a:gd name="connsiteY194" fmla="*/ 942142 h 1604187"/>
                <a:gd name="connsiteX195" fmla="*/ 840289 w 891215"/>
                <a:gd name="connsiteY195" fmla="*/ 933654 h 1604187"/>
                <a:gd name="connsiteX196" fmla="*/ 602631 w 891215"/>
                <a:gd name="connsiteY196" fmla="*/ 1273165 h 1604187"/>
                <a:gd name="connsiteX197" fmla="*/ 602631 w 891215"/>
                <a:gd name="connsiteY197" fmla="*/ 1281653 h 1604187"/>
                <a:gd name="connsiteX198" fmla="*/ 407413 w 891215"/>
                <a:gd name="connsiteY198" fmla="*/ 1111898 h 1604187"/>
                <a:gd name="connsiteX199" fmla="*/ 407413 w 891215"/>
                <a:gd name="connsiteY199" fmla="*/ 1111898 h 1604187"/>
                <a:gd name="connsiteX200" fmla="*/ 297072 w 891215"/>
                <a:gd name="connsiteY200" fmla="*/ 1239214 h 1604187"/>
                <a:gd name="connsiteX201" fmla="*/ 297072 w 891215"/>
                <a:gd name="connsiteY201" fmla="*/ 1230726 h 1604187"/>
                <a:gd name="connsiteX202" fmla="*/ 347998 w 891215"/>
                <a:gd name="connsiteY202" fmla="*/ 1120385 h 1604187"/>
                <a:gd name="connsiteX203" fmla="*/ 347998 w 891215"/>
                <a:gd name="connsiteY203" fmla="*/ 1120385 h 1604187"/>
                <a:gd name="connsiteX204" fmla="*/ 373462 w 891215"/>
                <a:gd name="connsiteY204" fmla="*/ 1417457 h 1604187"/>
                <a:gd name="connsiteX205" fmla="*/ 381950 w 891215"/>
                <a:gd name="connsiteY205" fmla="*/ 1417457 h 1604187"/>
                <a:gd name="connsiteX206" fmla="*/ 577168 w 891215"/>
                <a:gd name="connsiteY206" fmla="*/ 1120385 h 1604187"/>
                <a:gd name="connsiteX207" fmla="*/ 585656 w 891215"/>
                <a:gd name="connsiteY207" fmla="*/ 1111898 h 1604187"/>
                <a:gd name="connsiteX208" fmla="*/ 577168 w 891215"/>
                <a:gd name="connsiteY208" fmla="*/ 1120385 h 1604187"/>
                <a:gd name="connsiteX209" fmla="*/ 602631 w 891215"/>
                <a:gd name="connsiteY209" fmla="*/ 1205263 h 1604187"/>
                <a:gd name="connsiteX210" fmla="*/ 602631 w 891215"/>
                <a:gd name="connsiteY210" fmla="*/ 1205263 h 1604187"/>
                <a:gd name="connsiteX211" fmla="*/ 415901 w 891215"/>
                <a:gd name="connsiteY211" fmla="*/ 1162824 h 1604187"/>
                <a:gd name="connsiteX212" fmla="*/ 415901 w 891215"/>
                <a:gd name="connsiteY212" fmla="*/ 1162824 h 1604187"/>
                <a:gd name="connsiteX213" fmla="*/ 483803 w 891215"/>
                <a:gd name="connsiteY213" fmla="*/ 1307116 h 1604187"/>
                <a:gd name="connsiteX214" fmla="*/ 483803 w 891215"/>
                <a:gd name="connsiteY214" fmla="*/ 1307116 h 1604187"/>
                <a:gd name="connsiteX215" fmla="*/ 780875 w 891215"/>
                <a:gd name="connsiteY215" fmla="*/ 373462 h 1604187"/>
                <a:gd name="connsiteX216" fmla="*/ 780875 w 891215"/>
                <a:gd name="connsiteY216" fmla="*/ 373462 h 1604187"/>
                <a:gd name="connsiteX217" fmla="*/ 840289 w 891215"/>
                <a:gd name="connsiteY217" fmla="*/ 1001557 h 1604187"/>
                <a:gd name="connsiteX218" fmla="*/ 840289 w 891215"/>
                <a:gd name="connsiteY218" fmla="*/ 993069 h 1604187"/>
                <a:gd name="connsiteX219" fmla="*/ 424388 w 891215"/>
                <a:gd name="connsiteY219" fmla="*/ 59414 h 1604187"/>
                <a:gd name="connsiteX220" fmla="*/ 415901 w 891215"/>
                <a:gd name="connsiteY220" fmla="*/ 59414 h 1604187"/>
                <a:gd name="connsiteX221" fmla="*/ 560193 w 891215"/>
                <a:gd name="connsiteY221" fmla="*/ 407413 h 1604187"/>
                <a:gd name="connsiteX222" fmla="*/ 560193 w 891215"/>
                <a:gd name="connsiteY222" fmla="*/ 407413 h 1604187"/>
                <a:gd name="connsiteX223" fmla="*/ 500778 w 891215"/>
                <a:gd name="connsiteY223" fmla="*/ 93365 h 1604187"/>
                <a:gd name="connsiteX224" fmla="*/ 500778 w 891215"/>
                <a:gd name="connsiteY224" fmla="*/ 84878 h 1604187"/>
                <a:gd name="connsiteX225" fmla="*/ 390437 w 891215"/>
                <a:gd name="connsiteY225" fmla="*/ 1485359 h 1604187"/>
                <a:gd name="connsiteX226" fmla="*/ 390437 w 891215"/>
                <a:gd name="connsiteY226" fmla="*/ 1485359 h 1604187"/>
                <a:gd name="connsiteX227" fmla="*/ 288584 w 891215"/>
                <a:gd name="connsiteY227" fmla="*/ 1213751 h 1604187"/>
                <a:gd name="connsiteX228" fmla="*/ 288584 w 891215"/>
                <a:gd name="connsiteY228" fmla="*/ 1205263 h 1604187"/>
                <a:gd name="connsiteX229" fmla="*/ 347998 w 891215"/>
                <a:gd name="connsiteY229" fmla="*/ 1120385 h 1604187"/>
                <a:gd name="connsiteX230" fmla="*/ 356486 w 891215"/>
                <a:gd name="connsiteY230" fmla="*/ 1111898 h 1604187"/>
                <a:gd name="connsiteX231" fmla="*/ 407413 w 891215"/>
                <a:gd name="connsiteY231" fmla="*/ 1213751 h 1604187"/>
                <a:gd name="connsiteX232" fmla="*/ 415901 w 891215"/>
                <a:gd name="connsiteY232" fmla="*/ 1213751 h 1604187"/>
                <a:gd name="connsiteX233" fmla="*/ 381950 w 891215"/>
                <a:gd name="connsiteY233" fmla="*/ 1442920 h 1604187"/>
                <a:gd name="connsiteX234" fmla="*/ 381950 w 891215"/>
                <a:gd name="connsiteY234" fmla="*/ 1442920 h 1604187"/>
                <a:gd name="connsiteX235" fmla="*/ 373462 w 891215"/>
                <a:gd name="connsiteY235" fmla="*/ 1434433 h 1604187"/>
                <a:gd name="connsiteX236" fmla="*/ 373462 w 891215"/>
                <a:gd name="connsiteY236" fmla="*/ 1425945 h 1604187"/>
                <a:gd name="connsiteX237" fmla="*/ 653558 w 891215"/>
                <a:gd name="connsiteY237" fmla="*/ 619607 h 1604187"/>
                <a:gd name="connsiteX238" fmla="*/ 653558 w 891215"/>
                <a:gd name="connsiteY238" fmla="*/ 611119 h 1604187"/>
                <a:gd name="connsiteX239" fmla="*/ 475315 w 891215"/>
                <a:gd name="connsiteY239" fmla="*/ 984581 h 1604187"/>
                <a:gd name="connsiteX240" fmla="*/ 483803 w 891215"/>
                <a:gd name="connsiteY240" fmla="*/ 984581 h 1604187"/>
                <a:gd name="connsiteX241" fmla="*/ 500778 w 891215"/>
                <a:gd name="connsiteY241" fmla="*/ 466827 h 1604187"/>
                <a:gd name="connsiteX242" fmla="*/ 509266 w 891215"/>
                <a:gd name="connsiteY242" fmla="*/ 466827 h 1604187"/>
                <a:gd name="connsiteX243" fmla="*/ 415901 w 891215"/>
                <a:gd name="connsiteY243" fmla="*/ 1493847 h 1604187"/>
                <a:gd name="connsiteX244" fmla="*/ 415901 w 891215"/>
                <a:gd name="connsiteY244" fmla="*/ 1493847 h 1604187"/>
                <a:gd name="connsiteX245" fmla="*/ 381950 w 891215"/>
                <a:gd name="connsiteY245" fmla="*/ 1485359 h 1604187"/>
                <a:gd name="connsiteX246" fmla="*/ 381950 w 891215"/>
                <a:gd name="connsiteY246" fmla="*/ 1485359 h 1604187"/>
                <a:gd name="connsiteX247" fmla="*/ 356486 w 891215"/>
                <a:gd name="connsiteY247" fmla="*/ 1434433 h 1604187"/>
                <a:gd name="connsiteX248" fmla="*/ 364974 w 891215"/>
                <a:gd name="connsiteY248" fmla="*/ 1434433 h 1604187"/>
                <a:gd name="connsiteX249" fmla="*/ 347998 w 891215"/>
                <a:gd name="connsiteY249" fmla="*/ 339511 h 1604187"/>
                <a:gd name="connsiteX250" fmla="*/ 347998 w 891215"/>
                <a:gd name="connsiteY250" fmla="*/ 331023 h 1604187"/>
                <a:gd name="connsiteX251" fmla="*/ 347998 w 891215"/>
                <a:gd name="connsiteY251" fmla="*/ 441364 h 1604187"/>
                <a:gd name="connsiteX252" fmla="*/ 347998 w 891215"/>
                <a:gd name="connsiteY252" fmla="*/ 441364 h 1604187"/>
                <a:gd name="connsiteX253" fmla="*/ 381950 w 891215"/>
                <a:gd name="connsiteY253" fmla="*/ 1459896 h 1604187"/>
                <a:gd name="connsiteX254" fmla="*/ 381950 w 891215"/>
                <a:gd name="connsiteY254" fmla="*/ 1451408 h 1604187"/>
                <a:gd name="connsiteX255" fmla="*/ 373462 w 891215"/>
                <a:gd name="connsiteY255" fmla="*/ 1425945 h 1604187"/>
                <a:gd name="connsiteX256" fmla="*/ 373462 w 891215"/>
                <a:gd name="connsiteY256" fmla="*/ 1417457 h 1604187"/>
                <a:gd name="connsiteX257" fmla="*/ 441364 w 891215"/>
                <a:gd name="connsiteY257" fmla="*/ 1366531 h 1604187"/>
                <a:gd name="connsiteX258" fmla="*/ 441364 w 891215"/>
                <a:gd name="connsiteY258" fmla="*/ 1366531 h 1604187"/>
                <a:gd name="connsiteX259" fmla="*/ 729948 w 891215"/>
                <a:gd name="connsiteY259" fmla="*/ 1043995 h 1604187"/>
                <a:gd name="connsiteX260" fmla="*/ 729948 w 891215"/>
                <a:gd name="connsiteY260" fmla="*/ 1043995 h 1604187"/>
                <a:gd name="connsiteX261" fmla="*/ 611119 w 891215"/>
                <a:gd name="connsiteY261" fmla="*/ 1247702 h 1604187"/>
                <a:gd name="connsiteX262" fmla="*/ 619607 w 891215"/>
                <a:gd name="connsiteY262" fmla="*/ 1247702 h 1604187"/>
                <a:gd name="connsiteX263" fmla="*/ 280096 w 891215"/>
                <a:gd name="connsiteY263" fmla="*/ 1222238 h 1604187"/>
                <a:gd name="connsiteX264" fmla="*/ 288584 w 891215"/>
                <a:gd name="connsiteY264" fmla="*/ 1213751 h 1604187"/>
                <a:gd name="connsiteX265" fmla="*/ 509266 w 891215"/>
                <a:gd name="connsiteY265" fmla="*/ 424388 h 1604187"/>
                <a:gd name="connsiteX266" fmla="*/ 517754 w 891215"/>
                <a:gd name="connsiteY266" fmla="*/ 424388 h 1604187"/>
                <a:gd name="connsiteX267" fmla="*/ 611119 w 891215"/>
                <a:gd name="connsiteY267" fmla="*/ 407413 h 1604187"/>
                <a:gd name="connsiteX268" fmla="*/ 602631 w 891215"/>
                <a:gd name="connsiteY268" fmla="*/ 415901 h 1604187"/>
                <a:gd name="connsiteX269" fmla="*/ 780875 w 891215"/>
                <a:gd name="connsiteY269" fmla="*/ 1103410 h 1604187"/>
                <a:gd name="connsiteX270" fmla="*/ 780875 w 891215"/>
                <a:gd name="connsiteY270" fmla="*/ 1103410 h 1604187"/>
                <a:gd name="connsiteX271" fmla="*/ 390437 w 891215"/>
                <a:gd name="connsiteY271" fmla="*/ 373462 h 1604187"/>
                <a:gd name="connsiteX272" fmla="*/ 390437 w 891215"/>
                <a:gd name="connsiteY272" fmla="*/ 364974 h 1604187"/>
                <a:gd name="connsiteX273" fmla="*/ 246145 w 891215"/>
                <a:gd name="connsiteY273" fmla="*/ 16976 h 1604187"/>
                <a:gd name="connsiteX274" fmla="*/ 246145 w 891215"/>
                <a:gd name="connsiteY274" fmla="*/ 16976 h 1604187"/>
                <a:gd name="connsiteX275" fmla="*/ 687509 w 891215"/>
                <a:gd name="connsiteY275" fmla="*/ 959118 h 1604187"/>
                <a:gd name="connsiteX276" fmla="*/ 695997 w 891215"/>
                <a:gd name="connsiteY276" fmla="*/ 959118 h 1604187"/>
                <a:gd name="connsiteX277" fmla="*/ 831801 w 891215"/>
                <a:gd name="connsiteY277" fmla="*/ 933654 h 1604187"/>
                <a:gd name="connsiteX278" fmla="*/ 831801 w 891215"/>
                <a:gd name="connsiteY278" fmla="*/ 933654 h 1604187"/>
                <a:gd name="connsiteX279" fmla="*/ 390437 w 891215"/>
                <a:gd name="connsiteY279" fmla="*/ 381950 h 1604187"/>
                <a:gd name="connsiteX280" fmla="*/ 390437 w 891215"/>
                <a:gd name="connsiteY280" fmla="*/ 373462 h 1604187"/>
                <a:gd name="connsiteX281" fmla="*/ 687509 w 891215"/>
                <a:gd name="connsiteY281" fmla="*/ 950630 h 1604187"/>
                <a:gd name="connsiteX282" fmla="*/ 695997 w 891215"/>
                <a:gd name="connsiteY282" fmla="*/ 959118 h 1604187"/>
                <a:gd name="connsiteX283" fmla="*/ 373462 w 891215"/>
                <a:gd name="connsiteY283" fmla="*/ 1052483 h 1604187"/>
                <a:gd name="connsiteX284" fmla="*/ 381950 w 891215"/>
                <a:gd name="connsiteY284" fmla="*/ 1052483 h 1604187"/>
                <a:gd name="connsiteX285" fmla="*/ 577168 w 891215"/>
                <a:gd name="connsiteY285" fmla="*/ 449852 h 1604187"/>
                <a:gd name="connsiteX286" fmla="*/ 577168 w 891215"/>
                <a:gd name="connsiteY286" fmla="*/ 449852 h 1604187"/>
                <a:gd name="connsiteX287" fmla="*/ 840289 w 891215"/>
                <a:gd name="connsiteY287" fmla="*/ 899703 h 1604187"/>
                <a:gd name="connsiteX288" fmla="*/ 840289 w 891215"/>
                <a:gd name="connsiteY288" fmla="*/ 908191 h 1604187"/>
                <a:gd name="connsiteX289" fmla="*/ 874240 w 891215"/>
                <a:gd name="connsiteY289" fmla="*/ 908191 h 1604187"/>
                <a:gd name="connsiteX290" fmla="*/ 874240 w 891215"/>
                <a:gd name="connsiteY290" fmla="*/ 908191 h 1604187"/>
                <a:gd name="connsiteX291" fmla="*/ 534729 w 891215"/>
                <a:gd name="connsiteY291" fmla="*/ 1069459 h 1604187"/>
                <a:gd name="connsiteX292" fmla="*/ 534729 w 891215"/>
                <a:gd name="connsiteY292" fmla="*/ 1069459 h 1604187"/>
                <a:gd name="connsiteX293" fmla="*/ 585656 w 891215"/>
                <a:gd name="connsiteY293" fmla="*/ 1035508 h 1604187"/>
                <a:gd name="connsiteX294" fmla="*/ 585656 w 891215"/>
                <a:gd name="connsiteY294" fmla="*/ 1035508 h 1604187"/>
                <a:gd name="connsiteX295" fmla="*/ 381950 w 891215"/>
                <a:gd name="connsiteY295" fmla="*/ 1400482 h 1604187"/>
                <a:gd name="connsiteX296" fmla="*/ 381950 w 891215"/>
                <a:gd name="connsiteY296" fmla="*/ 1400482 h 1604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</a:cxnLst>
              <a:rect l="l" t="t" r="r" b="b"/>
              <a:pathLst>
                <a:path w="891215" h="1604187">
                  <a:moveTo>
                    <a:pt x="144292" y="0"/>
                  </a:moveTo>
                  <a:lnTo>
                    <a:pt x="101853" y="0"/>
                  </a:lnTo>
                  <a:lnTo>
                    <a:pt x="50927" y="25463"/>
                  </a:lnTo>
                  <a:lnTo>
                    <a:pt x="0" y="76390"/>
                  </a:lnTo>
                  <a:lnTo>
                    <a:pt x="0" y="161268"/>
                  </a:lnTo>
                  <a:lnTo>
                    <a:pt x="93365" y="195219"/>
                  </a:lnTo>
                  <a:lnTo>
                    <a:pt x="144292" y="169755"/>
                  </a:lnTo>
                  <a:lnTo>
                    <a:pt x="161268" y="144292"/>
                  </a:lnTo>
                  <a:lnTo>
                    <a:pt x="178243" y="144292"/>
                  </a:lnTo>
                  <a:lnTo>
                    <a:pt x="195219" y="76390"/>
                  </a:lnTo>
                  <a:lnTo>
                    <a:pt x="229170" y="42439"/>
                  </a:lnTo>
                  <a:lnTo>
                    <a:pt x="229170" y="0"/>
                  </a:lnTo>
                  <a:lnTo>
                    <a:pt x="144292" y="0"/>
                  </a:lnTo>
                  <a:close/>
                  <a:moveTo>
                    <a:pt x="347998" y="1604188"/>
                  </a:moveTo>
                  <a:lnTo>
                    <a:pt x="347998" y="1595700"/>
                  </a:lnTo>
                  <a:close/>
                  <a:moveTo>
                    <a:pt x="449852" y="1188287"/>
                  </a:moveTo>
                  <a:lnTo>
                    <a:pt x="458339" y="1179800"/>
                  </a:lnTo>
                  <a:lnTo>
                    <a:pt x="449852" y="1188287"/>
                  </a:lnTo>
                  <a:close/>
                  <a:moveTo>
                    <a:pt x="322535" y="1604188"/>
                  </a:moveTo>
                  <a:lnTo>
                    <a:pt x="331023" y="1604188"/>
                  </a:lnTo>
                  <a:close/>
                  <a:moveTo>
                    <a:pt x="271609" y="305560"/>
                  </a:moveTo>
                  <a:lnTo>
                    <a:pt x="280096" y="297072"/>
                  </a:lnTo>
                  <a:lnTo>
                    <a:pt x="271609" y="305560"/>
                  </a:lnTo>
                  <a:close/>
                  <a:moveTo>
                    <a:pt x="874240" y="492290"/>
                  </a:moveTo>
                  <a:lnTo>
                    <a:pt x="891215" y="500778"/>
                  </a:lnTo>
                  <a:lnTo>
                    <a:pt x="874240" y="492290"/>
                  </a:lnTo>
                  <a:close/>
                  <a:moveTo>
                    <a:pt x="347998" y="1595700"/>
                  </a:moveTo>
                  <a:lnTo>
                    <a:pt x="347998" y="1595700"/>
                  </a:lnTo>
                  <a:close/>
                  <a:moveTo>
                    <a:pt x="297072" y="390437"/>
                  </a:moveTo>
                  <a:lnTo>
                    <a:pt x="305560" y="390437"/>
                  </a:lnTo>
                  <a:close/>
                  <a:moveTo>
                    <a:pt x="288584" y="390437"/>
                  </a:moveTo>
                  <a:lnTo>
                    <a:pt x="280096" y="398925"/>
                  </a:lnTo>
                  <a:lnTo>
                    <a:pt x="297072" y="381950"/>
                  </a:lnTo>
                  <a:close/>
                  <a:moveTo>
                    <a:pt x="509266" y="1239214"/>
                  </a:moveTo>
                  <a:lnTo>
                    <a:pt x="534729" y="1247702"/>
                  </a:lnTo>
                  <a:lnTo>
                    <a:pt x="568680" y="1213751"/>
                  </a:lnTo>
                  <a:lnTo>
                    <a:pt x="560193" y="1205263"/>
                  </a:lnTo>
                  <a:lnTo>
                    <a:pt x="509266" y="1239214"/>
                  </a:lnTo>
                  <a:close/>
                  <a:moveTo>
                    <a:pt x="517754" y="1120385"/>
                  </a:moveTo>
                  <a:lnTo>
                    <a:pt x="517754" y="1120385"/>
                  </a:lnTo>
                  <a:close/>
                  <a:moveTo>
                    <a:pt x="517754" y="1120385"/>
                  </a:moveTo>
                  <a:lnTo>
                    <a:pt x="517754" y="1120385"/>
                  </a:lnTo>
                  <a:close/>
                  <a:moveTo>
                    <a:pt x="322535" y="381950"/>
                  </a:moveTo>
                  <a:lnTo>
                    <a:pt x="322535" y="373462"/>
                  </a:lnTo>
                  <a:close/>
                  <a:moveTo>
                    <a:pt x="297072" y="364974"/>
                  </a:moveTo>
                  <a:lnTo>
                    <a:pt x="305560" y="364974"/>
                  </a:lnTo>
                  <a:close/>
                  <a:moveTo>
                    <a:pt x="347998" y="1120385"/>
                  </a:moveTo>
                  <a:lnTo>
                    <a:pt x="339511" y="1120385"/>
                  </a:lnTo>
                  <a:close/>
                  <a:moveTo>
                    <a:pt x="500778" y="1264677"/>
                  </a:moveTo>
                  <a:lnTo>
                    <a:pt x="500778" y="1264677"/>
                  </a:lnTo>
                  <a:close/>
                  <a:moveTo>
                    <a:pt x="534729" y="1128873"/>
                  </a:moveTo>
                  <a:lnTo>
                    <a:pt x="543217" y="1128873"/>
                  </a:lnTo>
                  <a:close/>
                  <a:moveTo>
                    <a:pt x="347998" y="314047"/>
                  </a:moveTo>
                  <a:lnTo>
                    <a:pt x="347998" y="314047"/>
                  </a:lnTo>
                  <a:close/>
                  <a:moveTo>
                    <a:pt x="585656" y="976093"/>
                  </a:moveTo>
                  <a:lnTo>
                    <a:pt x="585656" y="967605"/>
                  </a:lnTo>
                  <a:close/>
                  <a:moveTo>
                    <a:pt x="695997" y="1035508"/>
                  </a:moveTo>
                  <a:lnTo>
                    <a:pt x="695997" y="1027020"/>
                  </a:lnTo>
                  <a:close/>
                  <a:moveTo>
                    <a:pt x="577168" y="1010044"/>
                  </a:moveTo>
                  <a:lnTo>
                    <a:pt x="585656" y="1010044"/>
                  </a:lnTo>
                  <a:close/>
                  <a:moveTo>
                    <a:pt x="492290" y="1239214"/>
                  </a:moveTo>
                  <a:lnTo>
                    <a:pt x="500778" y="1239214"/>
                  </a:lnTo>
                  <a:close/>
                  <a:moveTo>
                    <a:pt x="76390" y="1264677"/>
                  </a:moveTo>
                  <a:lnTo>
                    <a:pt x="127316" y="1247702"/>
                  </a:lnTo>
                  <a:lnTo>
                    <a:pt x="84878" y="1256190"/>
                  </a:lnTo>
                  <a:close/>
                  <a:moveTo>
                    <a:pt x="738436" y="1120385"/>
                  </a:moveTo>
                  <a:lnTo>
                    <a:pt x="738436" y="1111898"/>
                  </a:lnTo>
                  <a:close/>
                  <a:moveTo>
                    <a:pt x="373462" y="415901"/>
                  </a:moveTo>
                  <a:lnTo>
                    <a:pt x="381950" y="407413"/>
                  </a:lnTo>
                  <a:lnTo>
                    <a:pt x="364974" y="407413"/>
                  </a:lnTo>
                  <a:close/>
                  <a:moveTo>
                    <a:pt x="373462" y="1120385"/>
                  </a:moveTo>
                  <a:lnTo>
                    <a:pt x="381950" y="1120385"/>
                  </a:lnTo>
                  <a:close/>
                  <a:moveTo>
                    <a:pt x="560193" y="925167"/>
                  </a:moveTo>
                  <a:lnTo>
                    <a:pt x="577168" y="925167"/>
                  </a:lnTo>
                  <a:lnTo>
                    <a:pt x="568680" y="916679"/>
                  </a:lnTo>
                  <a:close/>
                  <a:moveTo>
                    <a:pt x="364974" y="381950"/>
                  </a:moveTo>
                  <a:lnTo>
                    <a:pt x="373462" y="381950"/>
                  </a:lnTo>
                  <a:close/>
                  <a:moveTo>
                    <a:pt x="755411" y="967605"/>
                  </a:moveTo>
                  <a:lnTo>
                    <a:pt x="763899" y="967605"/>
                  </a:lnTo>
                  <a:close/>
                  <a:moveTo>
                    <a:pt x="356486" y="322535"/>
                  </a:moveTo>
                  <a:lnTo>
                    <a:pt x="356486" y="314047"/>
                  </a:lnTo>
                  <a:close/>
                  <a:moveTo>
                    <a:pt x="280096" y="364974"/>
                  </a:moveTo>
                  <a:lnTo>
                    <a:pt x="280096" y="364974"/>
                  </a:lnTo>
                  <a:close/>
                  <a:moveTo>
                    <a:pt x="662046" y="1018532"/>
                  </a:moveTo>
                  <a:lnTo>
                    <a:pt x="662046" y="1010044"/>
                  </a:lnTo>
                  <a:close/>
                  <a:moveTo>
                    <a:pt x="585656" y="1179800"/>
                  </a:moveTo>
                  <a:lnTo>
                    <a:pt x="594144" y="1188287"/>
                  </a:lnTo>
                  <a:lnTo>
                    <a:pt x="585656" y="1179800"/>
                  </a:lnTo>
                  <a:close/>
                  <a:moveTo>
                    <a:pt x="568680" y="1188287"/>
                  </a:moveTo>
                  <a:lnTo>
                    <a:pt x="577168" y="1188287"/>
                  </a:lnTo>
                  <a:close/>
                  <a:moveTo>
                    <a:pt x="628095" y="1162824"/>
                  </a:moveTo>
                  <a:lnTo>
                    <a:pt x="636583" y="1162824"/>
                  </a:lnTo>
                  <a:close/>
                  <a:moveTo>
                    <a:pt x="509266" y="1205263"/>
                  </a:moveTo>
                  <a:lnTo>
                    <a:pt x="509266" y="1196775"/>
                  </a:lnTo>
                  <a:close/>
                  <a:moveTo>
                    <a:pt x="653558" y="1069459"/>
                  </a:moveTo>
                  <a:lnTo>
                    <a:pt x="662046" y="1060971"/>
                  </a:lnTo>
                  <a:close/>
                  <a:moveTo>
                    <a:pt x="755411" y="1086434"/>
                  </a:moveTo>
                  <a:lnTo>
                    <a:pt x="763899" y="1086434"/>
                  </a:lnTo>
                  <a:close/>
                  <a:moveTo>
                    <a:pt x="483803" y="1103410"/>
                  </a:moveTo>
                  <a:lnTo>
                    <a:pt x="483803" y="1103410"/>
                  </a:lnTo>
                  <a:close/>
                  <a:moveTo>
                    <a:pt x="585656" y="908191"/>
                  </a:moveTo>
                  <a:lnTo>
                    <a:pt x="594144" y="899703"/>
                  </a:lnTo>
                  <a:lnTo>
                    <a:pt x="585656" y="908191"/>
                  </a:lnTo>
                  <a:close/>
                  <a:moveTo>
                    <a:pt x="577168" y="865752"/>
                  </a:moveTo>
                  <a:lnTo>
                    <a:pt x="577168" y="857264"/>
                  </a:lnTo>
                  <a:close/>
                  <a:moveTo>
                    <a:pt x="602631" y="925167"/>
                  </a:moveTo>
                  <a:lnTo>
                    <a:pt x="611119" y="916679"/>
                  </a:lnTo>
                  <a:close/>
                  <a:moveTo>
                    <a:pt x="280096" y="364974"/>
                  </a:moveTo>
                  <a:lnTo>
                    <a:pt x="288584" y="364974"/>
                  </a:lnTo>
                  <a:close/>
                  <a:moveTo>
                    <a:pt x="509266" y="1120385"/>
                  </a:moveTo>
                  <a:lnTo>
                    <a:pt x="509266" y="1120385"/>
                  </a:lnTo>
                  <a:close/>
                  <a:moveTo>
                    <a:pt x="127316" y="1213751"/>
                  </a:moveTo>
                  <a:lnTo>
                    <a:pt x="135804" y="1205263"/>
                  </a:lnTo>
                  <a:lnTo>
                    <a:pt x="127316" y="1213751"/>
                  </a:lnTo>
                  <a:close/>
                  <a:moveTo>
                    <a:pt x="780875" y="857264"/>
                  </a:moveTo>
                  <a:lnTo>
                    <a:pt x="789362" y="865752"/>
                  </a:lnTo>
                  <a:lnTo>
                    <a:pt x="780875" y="857264"/>
                  </a:lnTo>
                  <a:close/>
                  <a:moveTo>
                    <a:pt x="297072" y="356486"/>
                  </a:moveTo>
                  <a:lnTo>
                    <a:pt x="297072" y="356486"/>
                  </a:lnTo>
                  <a:close/>
                  <a:moveTo>
                    <a:pt x="373462" y="364974"/>
                  </a:moveTo>
                  <a:lnTo>
                    <a:pt x="381950" y="356486"/>
                  </a:lnTo>
                  <a:lnTo>
                    <a:pt x="373462" y="364974"/>
                  </a:lnTo>
                  <a:close/>
                  <a:moveTo>
                    <a:pt x="305560" y="407413"/>
                  </a:moveTo>
                  <a:lnTo>
                    <a:pt x="305560" y="407413"/>
                  </a:lnTo>
                  <a:close/>
                  <a:moveTo>
                    <a:pt x="500778" y="1001557"/>
                  </a:moveTo>
                  <a:lnTo>
                    <a:pt x="509266" y="1010044"/>
                  </a:lnTo>
                  <a:lnTo>
                    <a:pt x="500778" y="993069"/>
                  </a:lnTo>
                  <a:close/>
                  <a:moveTo>
                    <a:pt x="594144" y="1188287"/>
                  </a:moveTo>
                  <a:lnTo>
                    <a:pt x="594144" y="1188287"/>
                  </a:lnTo>
                  <a:close/>
                  <a:moveTo>
                    <a:pt x="763899" y="1035508"/>
                  </a:moveTo>
                  <a:lnTo>
                    <a:pt x="772387" y="1035508"/>
                  </a:lnTo>
                  <a:close/>
                  <a:moveTo>
                    <a:pt x="645070" y="984581"/>
                  </a:moveTo>
                  <a:lnTo>
                    <a:pt x="645070" y="984581"/>
                  </a:lnTo>
                  <a:close/>
                  <a:moveTo>
                    <a:pt x="789362" y="959118"/>
                  </a:moveTo>
                  <a:lnTo>
                    <a:pt x="797850" y="959118"/>
                  </a:lnTo>
                  <a:close/>
                  <a:moveTo>
                    <a:pt x="585656" y="398925"/>
                  </a:moveTo>
                  <a:lnTo>
                    <a:pt x="585656" y="390437"/>
                  </a:lnTo>
                  <a:close/>
                  <a:moveTo>
                    <a:pt x="712972" y="1069459"/>
                  </a:moveTo>
                  <a:lnTo>
                    <a:pt x="712972" y="1077946"/>
                  </a:lnTo>
                  <a:close/>
                  <a:moveTo>
                    <a:pt x="483803" y="1086434"/>
                  </a:moveTo>
                  <a:lnTo>
                    <a:pt x="492290" y="1086434"/>
                  </a:lnTo>
                  <a:close/>
                  <a:moveTo>
                    <a:pt x="585656" y="1239214"/>
                  </a:moveTo>
                  <a:lnTo>
                    <a:pt x="585656" y="1239214"/>
                  </a:lnTo>
                  <a:close/>
                  <a:moveTo>
                    <a:pt x="568680" y="933654"/>
                  </a:moveTo>
                  <a:lnTo>
                    <a:pt x="568680" y="925167"/>
                  </a:lnTo>
                  <a:close/>
                  <a:moveTo>
                    <a:pt x="882728" y="933654"/>
                  </a:moveTo>
                  <a:lnTo>
                    <a:pt x="882728" y="925167"/>
                  </a:lnTo>
                  <a:close/>
                  <a:moveTo>
                    <a:pt x="543217" y="984581"/>
                  </a:moveTo>
                  <a:lnTo>
                    <a:pt x="543217" y="976093"/>
                  </a:lnTo>
                  <a:close/>
                  <a:moveTo>
                    <a:pt x="585656" y="865752"/>
                  </a:moveTo>
                  <a:lnTo>
                    <a:pt x="585656" y="857264"/>
                  </a:lnTo>
                  <a:close/>
                  <a:moveTo>
                    <a:pt x="772387" y="959118"/>
                  </a:moveTo>
                  <a:lnTo>
                    <a:pt x="780875" y="959118"/>
                  </a:lnTo>
                  <a:close/>
                  <a:moveTo>
                    <a:pt x="178243" y="1188287"/>
                  </a:moveTo>
                  <a:lnTo>
                    <a:pt x="186731" y="1196775"/>
                  </a:lnTo>
                  <a:lnTo>
                    <a:pt x="178243" y="1188287"/>
                  </a:lnTo>
                  <a:close/>
                  <a:moveTo>
                    <a:pt x="271609" y="1154336"/>
                  </a:moveTo>
                  <a:lnTo>
                    <a:pt x="280096" y="1145849"/>
                  </a:lnTo>
                  <a:close/>
                  <a:moveTo>
                    <a:pt x="636583" y="1154336"/>
                  </a:moveTo>
                  <a:lnTo>
                    <a:pt x="645070" y="1154336"/>
                  </a:lnTo>
                  <a:close/>
                  <a:moveTo>
                    <a:pt x="441364" y="1196775"/>
                  </a:moveTo>
                  <a:lnTo>
                    <a:pt x="449852" y="1188287"/>
                  </a:lnTo>
                  <a:close/>
                  <a:moveTo>
                    <a:pt x="526242" y="916679"/>
                  </a:moveTo>
                  <a:lnTo>
                    <a:pt x="526242" y="916679"/>
                  </a:lnTo>
                  <a:close/>
                  <a:moveTo>
                    <a:pt x="831801" y="976093"/>
                  </a:moveTo>
                  <a:lnTo>
                    <a:pt x="831801" y="976093"/>
                  </a:lnTo>
                  <a:close/>
                  <a:moveTo>
                    <a:pt x="534729" y="407413"/>
                  </a:moveTo>
                  <a:lnTo>
                    <a:pt x="543217" y="407413"/>
                  </a:lnTo>
                  <a:close/>
                  <a:moveTo>
                    <a:pt x="186731" y="1205263"/>
                  </a:moveTo>
                  <a:lnTo>
                    <a:pt x="195219" y="1196775"/>
                  </a:lnTo>
                  <a:close/>
                  <a:moveTo>
                    <a:pt x="662046" y="1154336"/>
                  </a:moveTo>
                  <a:lnTo>
                    <a:pt x="662046" y="1154336"/>
                  </a:lnTo>
                  <a:close/>
                  <a:moveTo>
                    <a:pt x="280096" y="1247702"/>
                  </a:moveTo>
                  <a:lnTo>
                    <a:pt x="280096" y="1239214"/>
                  </a:lnTo>
                  <a:close/>
                  <a:moveTo>
                    <a:pt x="288584" y="1137361"/>
                  </a:moveTo>
                  <a:lnTo>
                    <a:pt x="297072" y="1137361"/>
                  </a:lnTo>
                  <a:close/>
                  <a:moveTo>
                    <a:pt x="178243" y="1222238"/>
                  </a:moveTo>
                  <a:lnTo>
                    <a:pt x="178243" y="1222238"/>
                  </a:lnTo>
                  <a:close/>
                  <a:moveTo>
                    <a:pt x="356486" y="1111898"/>
                  </a:moveTo>
                  <a:lnTo>
                    <a:pt x="364974" y="1111898"/>
                  </a:lnTo>
                  <a:close/>
                  <a:moveTo>
                    <a:pt x="755411" y="1027020"/>
                  </a:moveTo>
                  <a:lnTo>
                    <a:pt x="755411" y="1027020"/>
                  </a:lnTo>
                  <a:close/>
                  <a:moveTo>
                    <a:pt x="314047" y="1196775"/>
                  </a:moveTo>
                  <a:lnTo>
                    <a:pt x="331023" y="1196775"/>
                  </a:lnTo>
                  <a:lnTo>
                    <a:pt x="322535" y="1188287"/>
                  </a:lnTo>
                  <a:close/>
                  <a:moveTo>
                    <a:pt x="560193" y="449852"/>
                  </a:moveTo>
                  <a:lnTo>
                    <a:pt x="568680" y="449852"/>
                  </a:lnTo>
                  <a:close/>
                  <a:moveTo>
                    <a:pt x="611119" y="899703"/>
                  </a:moveTo>
                  <a:lnTo>
                    <a:pt x="619607" y="899703"/>
                  </a:lnTo>
                  <a:close/>
                  <a:moveTo>
                    <a:pt x="526242" y="407413"/>
                  </a:moveTo>
                  <a:lnTo>
                    <a:pt x="534729" y="407413"/>
                  </a:lnTo>
                  <a:close/>
                  <a:moveTo>
                    <a:pt x="712972" y="1001557"/>
                  </a:moveTo>
                  <a:lnTo>
                    <a:pt x="721460" y="993069"/>
                  </a:lnTo>
                  <a:close/>
                  <a:moveTo>
                    <a:pt x="831801" y="942142"/>
                  </a:moveTo>
                  <a:lnTo>
                    <a:pt x="848777" y="942142"/>
                  </a:lnTo>
                  <a:lnTo>
                    <a:pt x="840289" y="933654"/>
                  </a:lnTo>
                  <a:close/>
                  <a:moveTo>
                    <a:pt x="602631" y="1273165"/>
                  </a:moveTo>
                  <a:lnTo>
                    <a:pt x="602631" y="1281653"/>
                  </a:lnTo>
                  <a:close/>
                  <a:moveTo>
                    <a:pt x="407413" y="1111898"/>
                  </a:moveTo>
                  <a:lnTo>
                    <a:pt x="407413" y="1111898"/>
                  </a:lnTo>
                  <a:close/>
                  <a:moveTo>
                    <a:pt x="297072" y="1239214"/>
                  </a:moveTo>
                  <a:lnTo>
                    <a:pt x="297072" y="1230726"/>
                  </a:lnTo>
                  <a:close/>
                  <a:moveTo>
                    <a:pt x="347998" y="1120385"/>
                  </a:moveTo>
                  <a:lnTo>
                    <a:pt x="347998" y="1120385"/>
                  </a:lnTo>
                  <a:close/>
                  <a:moveTo>
                    <a:pt x="373462" y="1417457"/>
                  </a:moveTo>
                  <a:lnTo>
                    <a:pt x="381950" y="1417457"/>
                  </a:lnTo>
                  <a:close/>
                  <a:moveTo>
                    <a:pt x="577168" y="1120385"/>
                  </a:moveTo>
                  <a:lnTo>
                    <a:pt x="585656" y="1111898"/>
                  </a:lnTo>
                  <a:lnTo>
                    <a:pt x="577168" y="1120385"/>
                  </a:lnTo>
                  <a:close/>
                  <a:moveTo>
                    <a:pt x="602631" y="1205263"/>
                  </a:moveTo>
                  <a:lnTo>
                    <a:pt x="602631" y="1205263"/>
                  </a:lnTo>
                  <a:close/>
                  <a:moveTo>
                    <a:pt x="415901" y="1162824"/>
                  </a:moveTo>
                  <a:lnTo>
                    <a:pt x="415901" y="1162824"/>
                  </a:lnTo>
                  <a:close/>
                  <a:moveTo>
                    <a:pt x="483803" y="1307116"/>
                  </a:moveTo>
                  <a:lnTo>
                    <a:pt x="483803" y="1307116"/>
                  </a:lnTo>
                  <a:close/>
                  <a:moveTo>
                    <a:pt x="780875" y="373462"/>
                  </a:moveTo>
                  <a:lnTo>
                    <a:pt x="780875" y="373462"/>
                  </a:lnTo>
                  <a:close/>
                  <a:moveTo>
                    <a:pt x="840289" y="1001557"/>
                  </a:moveTo>
                  <a:lnTo>
                    <a:pt x="840289" y="993069"/>
                  </a:lnTo>
                  <a:close/>
                  <a:moveTo>
                    <a:pt x="424388" y="59414"/>
                  </a:moveTo>
                  <a:lnTo>
                    <a:pt x="415901" y="59414"/>
                  </a:lnTo>
                  <a:close/>
                  <a:moveTo>
                    <a:pt x="560193" y="407413"/>
                  </a:moveTo>
                  <a:lnTo>
                    <a:pt x="560193" y="407413"/>
                  </a:lnTo>
                  <a:close/>
                  <a:moveTo>
                    <a:pt x="500778" y="93365"/>
                  </a:moveTo>
                  <a:lnTo>
                    <a:pt x="500778" y="84878"/>
                  </a:lnTo>
                  <a:close/>
                  <a:moveTo>
                    <a:pt x="390437" y="1485359"/>
                  </a:moveTo>
                  <a:lnTo>
                    <a:pt x="390437" y="1485359"/>
                  </a:lnTo>
                  <a:close/>
                  <a:moveTo>
                    <a:pt x="288584" y="1213751"/>
                  </a:moveTo>
                  <a:lnTo>
                    <a:pt x="288584" y="1205263"/>
                  </a:lnTo>
                  <a:close/>
                  <a:moveTo>
                    <a:pt x="347998" y="1120385"/>
                  </a:moveTo>
                  <a:lnTo>
                    <a:pt x="356486" y="1111898"/>
                  </a:lnTo>
                  <a:close/>
                  <a:moveTo>
                    <a:pt x="407413" y="1213751"/>
                  </a:moveTo>
                  <a:lnTo>
                    <a:pt x="415901" y="1213751"/>
                  </a:lnTo>
                  <a:close/>
                  <a:moveTo>
                    <a:pt x="381950" y="1442920"/>
                  </a:moveTo>
                  <a:lnTo>
                    <a:pt x="381950" y="1442920"/>
                  </a:lnTo>
                  <a:close/>
                  <a:moveTo>
                    <a:pt x="373462" y="1434433"/>
                  </a:moveTo>
                  <a:lnTo>
                    <a:pt x="373462" y="1425945"/>
                  </a:lnTo>
                  <a:close/>
                  <a:moveTo>
                    <a:pt x="653558" y="619607"/>
                  </a:moveTo>
                  <a:lnTo>
                    <a:pt x="653558" y="611119"/>
                  </a:lnTo>
                  <a:close/>
                  <a:moveTo>
                    <a:pt x="475315" y="984581"/>
                  </a:moveTo>
                  <a:lnTo>
                    <a:pt x="483803" y="984581"/>
                  </a:lnTo>
                  <a:close/>
                  <a:moveTo>
                    <a:pt x="500778" y="466827"/>
                  </a:moveTo>
                  <a:lnTo>
                    <a:pt x="509266" y="466827"/>
                  </a:lnTo>
                  <a:close/>
                  <a:moveTo>
                    <a:pt x="415901" y="1493847"/>
                  </a:moveTo>
                  <a:lnTo>
                    <a:pt x="415901" y="1493847"/>
                  </a:lnTo>
                  <a:close/>
                  <a:moveTo>
                    <a:pt x="381950" y="1485359"/>
                  </a:moveTo>
                  <a:lnTo>
                    <a:pt x="381950" y="1485359"/>
                  </a:lnTo>
                  <a:close/>
                  <a:moveTo>
                    <a:pt x="356486" y="1434433"/>
                  </a:moveTo>
                  <a:lnTo>
                    <a:pt x="364974" y="1434433"/>
                  </a:lnTo>
                  <a:close/>
                  <a:moveTo>
                    <a:pt x="347998" y="339511"/>
                  </a:moveTo>
                  <a:lnTo>
                    <a:pt x="347998" y="331023"/>
                  </a:lnTo>
                  <a:close/>
                  <a:moveTo>
                    <a:pt x="347998" y="441364"/>
                  </a:moveTo>
                  <a:lnTo>
                    <a:pt x="347998" y="441364"/>
                  </a:lnTo>
                  <a:close/>
                  <a:moveTo>
                    <a:pt x="381950" y="1459896"/>
                  </a:moveTo>
                  <a:lnTo>
                    <a:pt x="381950" y="1451408"/>
                  </a:lnTo>
                  <a:close/>
                  <a:moveTo>
                    <a:pt x="373462" y="1425945"/>
                  </a:moveTo>
                  <a:lnTo>
                    <a:pt x="373462" y="1417457"/>
                  </a:lnTo>
                  <a:close/>
                  <a:moveTo>
                    <a:pt x="441364" y="1366531"/>
                  </a:moveTo>
                  <a:lnTo>
                    <a:pt x="441364" y="1366531"/>
                  </a:lnTo>
                  <a:close/>
                  <a:moveTo>
                    <a:pt x="729948" y="1043995"/>
                  </a:moveTo>
                  <a:lnTo>
                    <a:pt x="729948" y="1043995"/>
                  </a:lnTo>
                  <a:close/>
                  <a:moveTo>
                    <a:pt x="611119" y="1247702"/>
                  </a:moveTo>
                  <a:lnTo>
                    <a:pt x="619607" y="1247702"/>
                  </a:lnTo>
                  <a:close/>
                  <a:moveTo>
                    <a:pt x="280096" y="1222238"/>
                  </a:moveTo>
                  <a:lnTo>
                    <a:pt x="288584" y="1213751"/>
                  </a:lnTo>
                  <a:close/>
                  <a:moveTo>
                    <a:pt x="509266" y="424388"/>
                  </a:moveTo>
                  <a:lnTo>
                    <a:pt x="517754" y="424388"/>
                  </a:lnTo>
                  <a:close/>
                  <a:moveTo>
                    <a:pt x="611119" y="407413"/>
                  </a:moveTo>
                  <a:lnTo>
                    <a:pt x="602631" y="415901"/>
                  </a:lnTo>
                  <a:close/>
                  <a:moveTo>
                    <a:pt x="780875" y="1103410"/>
                  </a:moveTo>
                  <a:lnTo>
                    <a:pt x="780875" y="1103410"/>
                  </a:lnTo>
                  <a:close/>
                  <a:moveTo>
                    <a:pt x="390437" y="373462"/>
                  </a:moveTo>
                  <a:lnTo>
                    <a:pt x="390437" y="364974"/>
                  </a:lnTo>
                  <a:close/>
                  <a:moveTo>
                    <a:pt x="246145" y="16976"/>
                  </a:moveTo>
                  <a:lnTo>
                    <a:pt x="246145" y="16976"/>
                  </a:lnTo>
                  <a:close/>
                  <a:moveTo>
                    <a:pt x="687509" y="959118"/>
                  </a:moveTo>
                  <a:lnTo>
                    <a:pt x="695997" y="959118"/>
                  </a:lnTo>
                  <a:close/>
                  <a:moveTo>
                    <a:pt x="831801" y="933654"/>
                  </a:moveTo>
                  <a:lnTo>
                    <a:pt x="831801" y="933654"/>
                  </a:lnTo>
                  <a:close/>
                  <a:moveTo>
                    <a:pt x="390437" y="381950"/>
                  </a:moveTo>
                  <a:lnTo>
                    <a:pt x="390437" y="373462"/>
                  </a:lnTo>
                  <a:close/>
                  <a:moveTo>
                    <a:pt x="687509" y="950630"/>
                  </a:moveTo>
                  <a:lnTo>
                    <a:pt x="695997" y="959118"/>
                  </a:lnTo>
                  <a:close/>
                  <a:moveTo>
                    <a:pt x="373462" y="1052483"/>
                  </a:moveTo>
                  <a:lnTo>
                    <a:pt x="381950" y="1052483"/>
                  </a:lnTo>
                  <a:close/>
                  <a:moveTo>
                    <a:pt x="577168" y="449852"/>
                  </a:moveTo>
                  <a:lnTo>
                    <a:pt x="577168" y="449852"/>
                  </a:lnTo>
                  <a:close/>
                  <a:moveTo>
                    <a:pt x="840289" y="899703"/>
                  </a:moveTo>
                  <a:lnTo>
                    <a:pt x="840289" y="908191"/>
                  </a:lnTo>
                  <a:close/>
                  <a:moveTo>
                    <a:pt x="874240" y="908191"/>
                  </a:moveTo>
                  <a:lnTo>
                    <a:pt x="874240" y="908191"/>
                  </a:lnTo>
                  <a:close/>
                  <a:moveTo>
                    <a:pt x="534729" y="1069459"/>
                  </a:moveTo>
                  <a:lnTo>
                    <a:pt x="534729" y="1069459"/>
                  </a:lnTo>
                  <a:close/>
                  <a:moveTo>
                    <a:pt x="585656" y="1035508"/>
                  </a:moveTo>
                  <a:lnTo>
                    <a:pt x="585656" y="1035508"/>
                  </a:lnTo>
                  <a:close/>
                  <a:moveTo>
                    <a:pt x="381950" y="1400482"/>
                  </a:moveTo>
                  <a:lnTo>
                    <a:pt x="381950" y="140048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3C7567F-ED86-44F2-A717-9FC4626939D1}"/>
                </a:ext>
              </a:extLst>
            </p:cNvPr>
            <p:cNvSpPr/>
            <p:nvPr/>
          </p:nvSpPr>
          <p:spPr>
            <a:xfrm>
              <a:off x="7060251" y="3667378"/>
              <a:ext cx="475314" cy="449851"/>
            </a:xfrm>
            <a:custGeom>
              <a:avLst/>
              <a:gdLst>
                <a:gd name="connsiteX0" fmla="*/ 101853 w 475314"/>
                <a:gd name="connsiteY0" fmla="*/ 407413 h 449851"/>
                <a:gd name="connsiteX1" fmla="*/ 118829 w 475314"/>
                <a:gd name="connsiteY1" fmla="*/ 407413 h 449851"/>
                <a:gd name="connsiteX2" fmla="*/ 110341 w 475314"/>
                <a:gd name="connsiteY2" fmla="*/ 381950 h 449851"/>
                <a:gd name="connsiteX3" fmla="*/ 127316 w 475314"/>
                <a:gd name="connsiteY3" fmla="*/ 398925 h 449851"/>
                <a:gd name="connsiteX4" fmla="*/ 118829 w 475314"/>
                <a:gd name="connsiteY4" fmla="*/ 415901 h 449851"/>
                <a:gd name="connsiteX5" fmla="*/ 135804 w 475314"/>
                <a:gd name="connsiteY5" fmla="*/ 415901 h 449851"/>
                <a:gd name="connsiteX6" fmla="*/ 152780 w 475314"/>
                <a:gd name="connsiteY6" fmla="*/ 398925 h 449851"/>
                <a:gd name="connsiteX7" fmla="*/ 144292 w 475314"/>
                <a:gd name="connsiteY7" fmla="*/ 381950 h 449851"/>
                <a:gd name="connsiteX8" fmla="*/ 178243 w 475314"/>
                <a:gd name="connsiteY8" fmla="*/ 364974 h 449851"/>
                <a:gd name="connsiteX9" fmla="*/ 203706 w 475314"/>
                <a:gd name="connsiteY9" fmla="*/ 373462 h 449851"/>
                <a:gd name="connsiteX10" fmla="*/ 203706 w 475314"/>
                <a:gd name="connsiteY10" fmla="*/ 339511 h 449851"/>
                <a:gd name="connsiteX11" fmla="*/ 237657 w 475314"/>
                <a:gd name="connsiteY11" fmla="*/ 331023 h 449851"/>
                <a:gd name="connsiteX12" fmla="*/ 246145 w 475314"/>
                <a:gd name="connsiteY12" fmla="*/ 356486 h 449851"/>
                <a:gd name="connsiteX13" fmla="*/ 280096 w 475314"/>
                <a:gd name="connsiteY13" fmla="*/ 347998 h 449851"/>
                <a:gd name="connsiteX14" fmla="*/ 305560 w 475314"/>
                <a:gd name="connsiteY14" fmla="*/ 398925 h 449851"/>
                <a:gd name="connsiteX15" fmla="*/ 322535 w 475314"/>
                <a:gd name="connsiteY15" fmla="*/ 398925 h 449851"/>
                <a:gd name="connsiteX16" fmla="*/ 314047 w 475314"/>
                <a:gd name="connsiteY16" fmla="*/ 424388 h 449851"/>
                <a:gd name="connsiteX17" fmla="*/ 322535 w 475314"/>
                <a:gd name="connsiteY17" fmla="*/ 432876 h 449851"/>
                <a:gd name="connsiteX18" fmla="*/ 331023 w 475314"/>
                <a:gd name="connsiteY18" fmla="*/ 407413 h 449851"/>
                <a:gd name="connsiteX19" fmla="*/ 331023 w 475314"/>
                <a:gd name="connsiteY19" fmla="*/ 441364 h 449851"/>
                <a:gd name="connsiteX20" fmla="*/ 356486 w 475314"/>
                <a:gd name="connsiteY20" fmla="*/ 449852 h 449851"/>
                <a:gd name="connsiteX21" fmla="*/ 390437 w 475314"/>
                <a:gd name="connsiteY21" fmla="*/ 398925 h 449851"/>
                <a:gd name="connsiteX22" fmla="*/ 373462 w 475314"/>
                <a:gd name="connsiteY22" fmla="*/ 398925 h 449851"/>
                <a:gd name="connsiteX23" fmla="*/ 390437 w 475314"/>
                <a:gd name="connsiteY23" fmla="*/ 381950 h 449851"/>
                <a:gd name="connsiteX24" fmla="*/ 390437 w 475314"/>
                <a:gd name="connsiteY24" fmla="*/ 356486 h 449851"/>
                <a:gd name="connsiteX25" fmla="*/ 364974 w 475314"/>
                <a:gd name="connsiteY25" fmla="*/ 331023 h 449851"/>
                <a:gd name="connsiteX26" fmla="*/ 373462 w 475314"/>
                <a:gd name="connsiteY26" fmla="*/ 322535 h 449851"/>
                <a:gd name="connsiteX27" fmla="*/ 347998 w 475314"/>
                <a:gd name="connsiteY27" fmla="*/ 314047 h 449851"/>
                <a:gd name="connsiteX28" fmla="*/ 339511 w 475314"/>
                <a:gd name="connsiteY28" fmla="*/ 280096 h 449851"/>
                <a:gd name="connsiteX29" fmla="*/ 331023 w 475314"/>
                <a:gd name="connsiteY29" fmla="*/ 288584 h 449851"/>
                <a:gd name="connsiteX30" fmla="*/ 331023 w 475314"/>
                <a:gd name="connsiteY30" fmla="*/ 271609 h 449851"/>
                <a:gd name="connsiteX31" fmla="*/ 305560 w 475314"/>
                <a:gd name="connsiteY31" fmla="*/ 263121 h 449851"/>
                <a:gd name="connsiteX32" fmla="*/ 314047 w 475314"/>
                <a:gd name="connsiteY32" fmla="*/ 220682 h 449851"/>
                <a:gd name="connsiteX33" fmla="*/ 297072 w 475314"/>
                <a:gd name="connsiteY33" fmla="*/ 195219 h 449851"/>
                <a:gd name="connsiteX34" fmla="*/ 364974 w 475314"/>
                <a:gd name="connsiteY34" fmla="*/ 169755 h 449851"/>
                <a:gd name="connsiteX35" fmla="*/ 373462 w 475314"/>
                <a:gd name="connsiteY35" fmla="*/ 186731 h 449851"/>
                <a:gd name="connsiteX36" fmla="*/ 390437 w 475314"/>
                <a:gd name="connsiteY36" fmla="*/ 186731 h 449851"/>
                <a:gd name="connsiteX37" fmla="*/ 441364 w 475314"/>
                <a:gd name="connsiteY37" fmla="*/ 144292 h 449851"/>
                <a:gd name="connsiteX38" fmla="*/ 458339 w 475314"/>
                <a:gd name="connsiteY38" fmla="*/ 144292 h 449851"/>
                <a:gd name="connsiteX39" fmla="*/ 475315 w 475314"/>
                <a:gd name="connsiteY39" fmla="*/ 110341 h 449851"/>
                <a:gd name="connsiteX40" fmla="*/ 466827 w 475314"/>
                <a:gd name="connsiteY40" fmla="*/ 84878 h 449851"/>
                <a:gd name="connsiteX41" fmla="*/ 424388 w 475314"/>
                <a:gd name="connsiteY41" fmla="*/ 67902 h 449851"/>
                <a:gd name="connsiteX42" fmla="*/ 424388 w 475314"/>
                <a:gd name="connsiteY42" fmla="*/ 50927 h 449851"/>
                <a:gd name="connsiteX43" fmla="*/ 381950 w 475314"/>
                <a:gd name="connsiteY43" fmla="*/ 50927 h 449851"/>
                <a:gd name="connsiteX44" fmla="*/ 364974 w 475314"/>
                <a:gd name="connsiteY44" fmla="*/ 25463 h 449851"/>
                <a:gd name="connsiteX45" fmla="*/ 297072 w 475314"/>
                <a:gd name="connsiteY45" fmla="*/ 0 h 449851"/>
                <a:gd name="connsiteX46" fmla="*/ 305560 w 475314"/>
                <a:gd name="connsiteY46" fmla="*/ 8488 h 449851"/>
                <a:gd name="connsiteX47" fmla="*/ 288584 w 475314"/>
                <a:gd name="connsiteY47" fmla="*/ 25463 h 449851"/>
                <a:gd name="connsiteX48" fmla="*/ 314047 w 475314"/>
                <a:gd name="connsiteY48" fmla="*/ 50927 h 449851"/>
                <a:gd name="connsiteX49" fmla="*/ 263121 w 475314"/>
                <a:gd name="connsiteY49" fmla="*/ 110341 h 449851"/>
                <a:gd name="connsiteX50" fmla="*/ 263121 w 475314"/>
                <a:gd name="connsiteY50" fmla="*/ 144292 h 449851"/>
                <a:gd name="connsiteX51" fmla="*/ 203706 w 475314"/>
                <a:gd name="connsiteY51" fmla="*/ 161268 h 449851"/>
                <a:gd name="connsiteX52" fmla="*/ 212194 w 475314"/>
                <a:gd name="connsiteY52" fmla="*/ 169755 h 449851"/>
                <a:gd name="connsiteX53" fmla="*/ 178243 w 475314"/>
                <a:gd name="connsiteY53" fmla="*/ 237657 h 449851"/>
                <a:gd name="connsiteX54" fmla="*/ 135804 w 475314"/>
                <a:gd name="connsiteY54" fmla="*/ 246145 h 449851"/>
                <a:gd name="connsiteX55" fmla="*/ 118829 w 475314"/>
                <a:gd name="connsiteY55" fmla="*/ 212194 h 449851"/>
                <a:gd name="connsiteX56" fmla="*/ 93365 w 475314"/>
                <a:gd name="connsiteY56" fmla="*/ 220682 h 449851"/>
                <a:gd name="connsiteX57" fmla="*/ 50927 w 475314"/>
                <a:gd name="connsiteY57" fmla="*/ 203706 h 449851"/>
                <a:gd name="connsiteX58" fmla="*/ 25463 w 475314"/>
                <a:gd name="connsiteY58" fmla="*/ 229170 h 449851"/>
                <a:gd name="connsiteX59" fmla="*/ 42439 w 475314"/>
                <a:gd name="connsiteY59" fmla="*/ 263121 h 449851"/>
                <a:gd name="connsiteX60" fmla="*/ 25463 w 475314"/>
                <a:gd name="connsiteY60" fmla="*/ 263121 h 449851"/>
                <a:gd name="connsiteX61" fmla="*/ 25463 w 475314"/>
                <a:gd name="connsiteY61" fmla="*/ 280096 h 449851"/>
                <a:gd name="connsiteX62" fmla="*/ 0 w 475314"/>
                <a:gd name="connsiteY62" fmla="*/ 288584 h 449851"/>
                <a:gd name="connsiteX63" fmla="*/ 16976 w 475314"/>
                <a:gd name="connsiteY63" fmla="*/ 314047 h 449851"/>
                <a:gd name="connsiteX64" fmla="*/ 8488 w 475314"/>
                <a:gd name="connsiteY64" fmla="*/ 322535 h 449851"/>
                <a:gd name="connsiteX65" fmla="*/ 42439 w 475314"/>
                <a:gd name="connsiteY65" fmla="*/ 322535 h 449851"/>
                <a:gd name="connsiteX66" fmla="*/ 50927 w 475314"/>
                <a:gd name="connsiteY66" fmla="*/ 364974 h 449851"/>
                <a:gd name="connsiteX67" fmla="*/ 67902 w 475314"/>
                <a:gd name="connsiteY67" fmla="*/ 356486 h 449851"/>
                <a:gd name="connsiteX68" fmla="*/ 93365 w 475314"/>
                <a:gd name="connsiteY68" fmla="*/ 373462 h 449851"/>
                <a:gd name="connsiteX69" fmla="*/ 101853 w 475314"/>
                <a:gd name="connsiteY69" fmla="*/ 407413 h 449851"/>
                <a:gd name="connsiteX70" fmla="*/ 364974 w 475314"/>
                <a:gd name="connsiteY70" fmla="*/ 178243 h 449851"/>
                <a:gd name="connsiteX71" fmla="*/ 364974 w 475314"/>
                <a:gd name="connsiteY71" fmla="*/ 178243 h 449851"/>
                <a:gd name="connsiteX72" fmla="*/ 25463 w 475314"/>
                <a:gd name="connsiteY72" fmla="*/ 229170 h 449851"/>
                <a:gd name="connsiteX73" fmla="*/ 25463 w 475314"/>
                <a:gd name="connsiteY73" fmla="*/ 229170 h 449851"/>
                <a:gd name="connsiteX74" fmla="*/ 364974 w 475314"/>
                <a:gd name="connsiteY74" fmla="*/ 178243 h 449851"/>
                <a:gd name="connsiteX75" fmla="*/ 364974 w 475314"/>
                <a:gd name="connsiteY75" fmla="*/ 178243 h 449851"/>
                <a:gd name="connsiteX76" fmla="*/ 169755 w 475314"/>
                <a:gd name="connsiteY76" fmla="*/ 237657 h 449851"/>
                <a:gd name="connsiteX77" fmla="*/ 169755 w 475314"/>
                <a:gd name="connsiteY77" fmla="*/ 237657 h 44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75314" h="449851">
                  <a:moveTo>
                    <a:pt x="101853" y="407413"/>
                  </a:moveTo>
                  <a:lnTo>
                    <a:pt x="118829" y="407413"/>
                  </a:lnTo>
                  <a:lnTo>
                    <a:pt x="110341" y="381950"/>
                  </a:lnTo>
                  <a:lnTo>
                    <a:pt x="127316" y="398925"/>
                  </a:lnTo>
                  <a:lnTo>
                    <a:pt x="118829" y="415901"/>
                  </a:lnTo>
                  <a:lnTo>
                    <a:pt x="135804" y="415901"/>
                  </a:lnTo>
                  <a:lnTo>
                    <a:pt x="152780" y="398925"/>
                  </a:lnTo>
                  <a:lnTo>
                    <a:pt x="144292" y="381950"/>
                  </a:lnTo>
                  <a:lnTo>
                    <a:pt x="178243" y="364974"/>
                  </a:lnTo>
                  <a:lnTo>
                    <a:pt x="203706" y="373462"/>
                  </a:lnTo>
                  <a:lnTo>
                    <a:pt x="203706" y="339511"/>
                  </a:lnTo>
                  <a:lnTo>
                    <a:pt x="237657" y="331023"/>
                  </a:lnTo>
                  <a:lnTo>
                    <a:pt x="246145" y="356486"/>
                  </a:lnTo>
                  <a:lnTo>
                    <a:pt x="280096" y="347998"/>
                  </a:lnTo>
                  <a:lnTo>
                    <a:pt x="305560" y="398925"/>
                  </a:lnTo>
                  <a:lnTo>
                    <a:pt x="322535" y="398925"/>
                  </a:lnTo>
                  <a:lnTo>
                    <a:pt x="314047" y="424388"/>
                  </a:lnTo>
                  <a:lnTo>
                    <a:pt x="322535" y="432876"/>
                  </a:lnTo>
                  <a:lnTo>
                    <a:pt x="331023" y="407413"/>
                  </a:lnTo>
                  <a:lnTo>
                    <a:pt x="331023" y="441364"/>
                  </a:lnTo>
                  <a:lnTo>
                    <a:pt x="356486" y="449852"/>
                  </a:lnTo>
                  <a:lnTo>
                    <a:pt x="390437" y="398925"/>
                  </a:lnTo>
                  <a:lnTo>
                    <a:pt x="373462" y="398925"/>
                  </a:lnTo>
                  <a:lnTo>
                    <a:pt x="390437" y="381950"/>
                  </a:lnTo>
                  <a:lnTo>
                    <a:pt x="390437" y="356486"/>
                  </a:lnTo>
                  <a:lnTo>
                    <a:pt x="364974" y="331023"/>
                  </a:lnTo>
                  <a:lnTo>
                    <a:pt x="373462" y="322535"/>
                  </a:lnTo>
                  <a:lnTo>
                    <a:pt x="347998" y="314047"/>
                  </a:lnTo>
                  <a:lnTo>
                    <a:pt x="339511" y="280096"/>
                  </a:lnTo>
                  <a:lnTo>
                    <a:pt x="331023" y="288584"/>
                  </a:lnTo>
                  <a:lnTo>
                    <a:pt x="331023" y="271609"/>
                  </a:lnTo>
                  <a:lnTo>
                    <a:pt x="305560" y="263121"/>
                  </a:lnTo>
                  <a:lnTo>
                    <a:pt x="314047" y="220682"/>
                  </a:lnTo>
                  <a:lnTo>
                    <a:pt x="297072" y="195219"/>
                  </a:lnTo>
                  <a:lnTo>
                    <a:pt x="364974" y="169755"/>
                  </a:lnTo>
                  <a:lnTo>
                    <a:pt x="373462" y="186731"/>
                  </a:lnTo>
                  <a:lnTo>
                    <a:pt x="390437" y="186731"/>
                  </a:lnTo>
                  <a:lnTo>
                    <a:pt x="441364" y="144292"/>
                  </a:lnTo>
                  <a:lnTo>
                    <a:pt x="458339" y="144292"/>
                  </a:lnTo>
                  <a:lnTo>
                    <a:pt x="475315" y="110341"/>
                  </a:lnTo>
                  <a:lnTo>
                    <a:pt x="466827" y="84878"/>
                  </a:lnTo>
                  <a:lnTo>
                    <a:pt x="424388" y="67902"/>
                  </a:lnTo>
                  <a:lnTo>
                    <a:pt x="424388" y="50927"/>
                  </a:lnTo>
                  <a:lnTo>
                    <a:pt x="381950" y="50927"/>
                  </a:lnTo>
                  <a:lnTo>
                    <a:pt x="364974" y="25463"/>
                  </a:lnTo>
                  <a:lnTo>
                    <a:pt x="297072" y="0"/>
                  </a:lnTo>
                  <a:lnTo>
                    <a:pt x="305560" y="8488"/>
                  </a:lnTo>
                  <a:lnTo>
                    <a:pt x="288584" y="25463"/>
                  </a:lnTo>
                  <a:lnTo>
                    <a:pt x="314047" y="50927"/>
                  </a:lnTo>
                  <a:lnTo>
                    <a:pt x="263121" y="110341"/>
                  </a:lnTo>
                  <a:lnTo>
                    <a:pt x="263121" y="144292"/>
                  </a:lnTo>
                  <a:lnTo>
                    <a:pt x="203706" y="161268"/>
                  </a:lnTo>
                  <a:lnTo>
                    <a:pt x="212194" y="169755"/>
                  </a:lnTo>
                  <a:lnTo>
                    <a:pt x="178243" y="237657"/>
                  </a:lnTo>
                  <a:lnTo>
                    <a:pt x="135804" y="246145"/>
                  </a:lnTo>
                  <a:lnTo>
                    <a:pt x="118829" y="212194"/>
                  </a:lnTo>
                  <a:lnTo>
                    <a:pt x="93365" y="220682"/>
                  </a:lnTo>
                  <a:lnTo>
                    <a:pt x="50927" y="203706"/>
                  </a:lnTo>
                  <a:lnTo>
                    <a:pt x="25463" y="229170"/>
                  </a:lnTo>
                  <a:lnTo>
                    <a:pt x="42439" y="263121"/>
                  </a:lnTo>
                  <a:lnTo>
                    <a:pt x="25463" y="263121"/>
                  </a:lnTo>
                  <a:lnTo>
                    <a:pt x="25463" y="280096"/>
                  </a:lnTo>
                  <a:lnTo>
                    <a:pt x="0" y="288584"/>
                  </a:lnTo>
                  <a:lnTo>
                    <a:pt x="16976" y="314047"/>
                  </a:lnTo>
                  <a:lnTo>
                    <a:pt x="8488" y="322535"/>
                  </a:lnTo>
                  <a:lnTo>
                    <a:pt x="42439" y="322535"/>
                  </a:lnTo>
                  <a:lnTo>
                    <a:pt x="50927" y="364974"/>
                  </a:lnTo>
                  <a:lnTo>
                    <a:pt x="67902" y="356486"/>
                  </a:lnTo>
                  <a:lnTo>
                    <a:pt x="93365" y="373462"/>
                  </a:lnTo>
                  <a:lnTo>
                    <a:pt x="101853" y="407413"/>
                  </a:lnTo>
                  <a:close/>
                  <a:moveTo>
                    <a:pt x="364974" y="178243"/>
                  </a:moveTo>
                  <a:lnTo>
                    <a:pt x="364974" y="178243"/>
                  </a:lnTo>
                  <a:close/>
                  <a:moveTo>
                    <a:pt x="25463" y="229170"/>
                  </a:moveTo>
                  <a:lnTo>
                    <a:pt x="25463" y="229170"/>
                  </a:lnTo>
                  <a:close/>
                  <a:moveTo>
                    <a:pt x="364974" y="178243"/>
                  </a:moveTo>
                  <a:lnTo>
                    <a:pt x="364974" y="178243"/>
                  </a:lnTo>
                  <a:close/>
                  <a:moveTo>
                    <a:pt x="169755" y="237657"/>
                  </a:moveTo>
                  <a:lnTo>
                    <a:pt x="169755" y="237657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8D66EAD-8433-4CA1-BCBC-DC9422314F1B}"/>
                </a:ext>
              </a:extLst>
            </p:cNvPr>
            <p:cNvSpPr/>
            <p:nvPr/>
          </p:nvSpPr>
          <p:spPr>
            <a:xfrm>
              <a:off x="6296352" y="3421232"/>
              <a:ext cx="1077946" cy="925166"/>
            </a:xfrm>
            <a:custGeom>
              <a:avLst/>
              <a:gdLst>
                <a:gd name="connsiteX0" fmla="*/ 364974 w 1077946"/>
                <a:gd name="connsiteY0" fmla="*/ 797850 h 925166"/>
                <a:gd name="connsiteX1" fmla="*/ 364974 w 1077946"/>
                <a:gd name="connsiteY1" fmla="*/ 814826 h 925166"/>
                <a:gd name="connsiteX2" fmla="*/ 390437 w 1077946"/>
                <a:gd name="connsiteY2" fmla="*/ 840289 h 925166"/>
                <a:gd name="connsiteX3" fmla="*/ 381950 w 1077946"/>
                <a:gd name="connsiteY3" fmla="*/ 848777 h 925166"/>
                <a:gd name="connsiteX4" fmla="*/ 398925 w 1077946"/>
                <a:gd name="connsiteY4" fmla="*/ 848777 h 925166"/>
                <a:gd name="connsiteX5" fmla="*/ 390437 w 1077946"/>
                <a:gd name="connsiteY5" fmla="*/ 874240 h 925166"/>
                <a:gd name="connsiteX6" fmla="*/ 407413 w 1077946"/>
                <a:gd name="connsiteY6" fmla="*/ 908191 h 925166"/>
                <a:gd name="connsiteX7" fmla="*/ 415901 w 1077946"/>
                <a:gd name="connsiteY7" fmla="*/ 899703 h 925166"/>
                <a:gd name="connsiteX8" fmla="*/ 458339 w 1077946"/>
                <a:gd name="connsiteY8" fmla="*/ 925167 h 925166"/>
                <a:gd name="connsiteX9" fmla="*/ 500778 w 1077946"/>
                <a:gd name="connsiteY9" fmla="*/ 891216 h 925166"/>
                <a:gd name="connsiteX10" fmla="*/ 517754 w 1077946"/>
                <a:gd name="connsiteY10" fmla="*/ 908191 h 925166"/>
                <a:gd name="connsiteX11" fmla="*/ 551705 w 1077946"/>
                <a:gd name="connsiteY11" fmla="*/ 874240 h 925166"/>
                <a:gd name="connsiteX12" fmla="*/ 526242 w 1077946"/>
                <a:gd name="connsiteY12" fmla="*/ 814826 h 925166"/>
                <a:gd name="connsiteX13" fmla="*/ 534729 w 1077946"/>
                <a:gd name="connsiteY13" fmla="*/ 789362 h 925166"/>
                <a:gd name="connsiteX14" fmla="*/ 594144 w 1077946"/>
                <a:gd name="connsiteY14" fmla="*/ 729948 h 925166"/>
                <a:gd name="connsiteX15" fmla="*/ 585656 w 1077946"/>
                <a:gd name="connsiteY15" fmla="*/ 704485 h 925166"/>
                <a:gd name="connsiteX16" fmla="*/ 628095 w 1077946"/>
                <a:gd name="connsiteY16" fmla="*/ 679021 h 925166"/>
                <a:gd name="connsiteX17" fmla="*/ 628095 w 1077946"/>
                <a:gd name="connsiteY17" fmla="*/ 636583 h 925166"/>
                <a:gd name="connsiteX18" fmla="*/ 670534 w 1077946"/>
                <a:gd name="connsiteY18" fmla="*/ 645070 h 925166"/>
                <a:gd name="connsiteX19" fmla="*/ 662046 w 1077946"/>
                <a:gd name="connsiteY19" fmla="*/ 670534 h 925166"/>
                <a:gd name="connsiteX20" fmla="*/ 687509 w 1077946"/>
                <a:gd name="connsiteY20" fmla="*/ 687509 h 925166"/>
                <a:gd name="connsiteX21" fmla="*/ 670534 w 1077946"/>
                <a:gd name="connsiteY21" fmla="*/ 704485 h 925166"/>
                <a:gd name="connsiteX22" fmla="*/ 695997 w 1077946"/>
                <a:gd name="connsiteY22" fmla="*/ 729948 h 925166"/>
                <a:gd name="connsiteX23" fmla="*/ 755411 w 1077946"/>
                <a:gd name="connsiteY23" fmla="*/ 704485 h 925166"/>
                <a:gd name="connsiteX24" fmla="*/ 763899 w 1077946"/>
                <a:gd name="connsiteY24" fmla="*/ 746924 h 925166"/>
                <a:gd name="connsiteX25" fmla="*/ 857264 w 1077946"/>
                <a:gd name="connsiteY25" fmla="*/ 738436 h 925166"/>
                <a:gd name="connsiteX26" fmla="*/ 865752 w 1077946"/>
                <a:gd name="connsiteY26" fmla="*/ 729948 h 925166"/>
                <a:gd name="connsiteX27" fmla="*/ 848777 w 1077946"/>
                <a:gd name="connsiteY27" fmla="*/ 695997 h 925166"/>
                <a:gd name="connsiteX28" fmla="*/ 831801 w 1077946"/>
                <a:gd name="connsiteY28" fmla="*/ 704485 h 925166"/>
                <a:gd name="connsiteX29" fmla="*/ 797850 w 1077946"/>
                <a:gd name="connsiteY29" fmla="*/ 670534 h 925166"/>
                <a:gd name="connsiteX30" fmla="*/ 797850 w 1077946"/>
                <a:gd name="connsiteY30" fmla="*/ 653558 h 925166"/>
                <a:gd name="connsiteX31" fmla="*/ 831801 w 1077946"/>
                <a:gd name="connsiteY31" fmla="*/ 628095 h 925166"/>
                <a:gd name="connsiteX32" fmla="*/ 865752 w 1077946"/>
                <a:gd name="connsiteY32" fmla="*/ 662046 h 925166"/>
                <a:gd name="connsiteX33" fmla="*/ 865752 w 1077946"/>
                <a:gd name="connsiteY33" fmla="*/ 645070 h 925166"/>
                <a:gd name="connsiteX34" fmla="*/ 848777 w 1077946"/>
                <a:gd name="connsiteY34" fmla="*/ 611119 h 925166"/>
                <a:gd name="connsiteX35" fmla="*/ 806338 w 1077946"/>
                <a:gd name="connsiteY35" fmla="*/ 602631 h 925166"/>
                <a:gd name="connsiteX36" fmla="*/ 806338 w 1077946"/>
                <a:gd name="connsiteY36" fmla="*/ 568680 h 925166"/>
                <a:gd name="connsiteX37" fmla="*/ 772387 w 1077946"/>
                <a:gd name="connsiteY37" fmla="*/ 568680 h 925166"/>
                <a:gd name="connsiteX38" fmla="*/ 780875 w 1077946"/>
                <a:gd name="connsiteY38" fmla="*/ 560193 h 925166"/>
                <a:gd name="connsiteX39" fmla="*/ 763899 w 1077946"/>
                <a:gd name="connsiteY39" fmla="*/ 543217 h 925166"/>
                <a:gd name="connsiteX40" fmla="*/ 806338 w 1077946"/>
                <a:gd name="connsiteY40" fmla="*/ 500778 h 925166"/>
                <a:gd name="connsiteX41" fmla="*/ 806338 w 1077946"/>
                <a:gd name="connsiteY41" fmla="*/ 483803 h 925166"/>
                <a:gd name="connsiteX42" fmla="*/ 789362 w 1077946"/>
                <a:gd name="connsiteY42" fmla="*/ 475315 h 925166"/>
                <a:gd name="connsiteX43" fmla="*/ 814826 w 1077946"/>
                <a:gd name="connsiteY43" fmla="*/ 441364 h 925166"/>
                <a:gd name="connsiteX44" fmla="*/ 848777 w 1077946"/>
                <a:gd name="connsiteY44" fmla="*/ 466827 h 925166"/>
                <a:gd name="connsiteX45" fmla="*/ 891215 w 1077946"/>
                <a:gd name="connsiteY45" fmla="*/ 458339 h 925166"/>
                <a:gd name="connsiteX46" fmla="*/ 899703 w 1077946"/>
                <a:gd name="connsiteY46" fmla="*/ 492290 h 925166"/>
                <a:gd name="connsiteX47" fmla="*/ 942142 w 1077946"/>
                <a:gd name="connsiteY47" fmla="*/ 483803 h 925166"/>
                <a:gd name="connsiteX48" fmla="*/ 976093 w 1077946"/>
                <a:gd name="connsiteY48" fmla="*/ 424388 h 925166"/>
                <a:gd name="connsiteX49" fmla="*/ 967605 w 1077946"/>
                <a:gd name="connsiteY49" fmla="*/ 407413 h 925166"/>
                <a:gd name="connsiteX50" fmla="*/ 1001556 w 1077946"/>
                <a:gd name="connsiteY50" fmla="*/ 390437 h 925166"/>
                <a:gd name="connsiteX51" fmla="*/ 1010044 w 1077946"/>
                <a:gd name="connsiteY51" fmla="*/ 398925 h 925166"/>
                <a:gd name="connsiteX52" fmla="*/ 1027020 w 1077946"/>
                <a:gd name="connsiteY52" fmla="*/ 381950 h 925166"/>
                <a:gd name="connsiteX53" fmla="*/ 1027020 w 1077946"/>
                <a:gd name="connsiteY53" fmla="*/ 347998 h 925166"/>
                <a:gd name="connsiteX54" fmla="*/ 1077946 w 1077946"/>
                <a:gd name="connsiteY54" fmla="*/ 297072 h 925166"/>
                <a:gd name="connsiteX55" fmla="*/ 1052483 w 1077946"/>
                <a:gd name="connsiteY55" fmla="*/ 271609 h 925166"/>
                <a:gd name="connsiteX56" fmla="*/ 1069459 w 1077946"/>
                <a:gd name="connsiteY56" fmla="*/ 254633 h 925166"/>
                <a:gd name="connsiteX57" fmla="*/ 1060971 w 1077946"/>
                <a:gd name="connsiteY57" fmla="*/ 246145 h 925166"/>
                <a:gd name="connsiteX58" fmla="*/ 1077946 w 1077946"/>
                <a:gd name="connsiteY58" fmla="*/ 246145 h 925166"/>
                <a:gd name="connsiteX59" fmla="*/ 1010044 w 1077946"/>
                <a:gd name="connsiteY59" fmla="*/ 246145 h 925166"/>
                <a:gd name="connsiteX60" fmla="*/ 993069 w 1077946"/>
                <a:gd name="connsiteY60" fmla="*/ 220682 h 925166"/>
                <a:gd name="connsiteX61" fmla="*/ 950630 w 1077946"/>
                <a:gd name="connsiteY61" fmla="*/ 220682 h 925166"/>
                <a:gd name="connsiteX62" fmla="*/ 933654 w 1077946"/>
                <a:gd name="connsiteY62" fmla="*/ 203706 h 925166"/>
                <a:gd name="connsiteX63" fmla="*/ 942142 w 1077946"/>
                <a:gd name="connsiteY63" fmla="*/ 195219 h 925166"/>
                <a:gd name="connsiteX64" fmla="*/ 908191 w 1077946"/>
                <a:gd name="connsiteY64" fmla="*/ 178243 h 925166"/>
                <a:gd name="connsiteX65" fmla="*/ 874240 w 1077946"/>
                <a:gd name="connsiteY65" fmla="*/ 195219 h 925166"/>
                <a:gd name="connsiteX66" fmla="*/ 814826 w 1077946"/>
                <a:gd name="connsiteY66" fmla="*/ 169755 h 925166"/>
                <a:gd name="connsiteX67" fmla="*/ 797850 w 1077946"/>
                <a:gd name="connsiteY67" fmla="*/ 186731 h 925166"/>
                <a:gd name="connsiteX68" fmla="*/ 772387 w 1077946"/>
                <a:gd name="connsiteY68" fmla="*/ 161268 h 925166"/>
                <a:gd name="connsiteX69" fmla="*/ 780875 w 1077946"/>
                <a:gd name="connsiteY69" fmla="*/ 178243 h 925166"/>
                <a:gd name="connsiteX70" fmla="*/ 763899 w 1077946"/>
                <a:gd name="connsiteY70" fmla="*/ 195219 h 925166"/>
                <a:gd name="connsiteX71" fmla="*/ 687509 w 1077946"/>
                <a:gd name="connsiteY71" fmla="*/ 186731 h 925166"/>
                <a:gd name="connsiteX72" fmla="*/ 662046 w 1077946"/>
                <a:gd name="connsiteY72" fmla="*/ 161268 h 925166"/>
                <a:gd name="connsiteX73" fmla="*/ 679021 w 1077946"/>
                <a:gd name="connsiteY73" fmla="*/ 161268 h 925166"/>
                <a:gd name="connsiteX74" fmla="*/ 679021 w 1077946"/>
                <a:gd name="connsiteY74" fmla="*/ 110341 h 925166"/>
                <a:gd name="connsiteX75" fmla="*/ 662046 w 1077946"/>
                <a:gd name="connsiteY75" fmla="*/ 110341 h 925166"/>
                <a:gd name="connsiteX76" fmla="*/ 645070 w 1077946"/>
                <a:gd name="connsiteY76" fmla="*/ 76390 h 925166"/>
                <a:gd name="connsiteX77" fmla="*/ 585656 w 1077946"/>
                <a:gd name="connsiteY77" fmla="*/ 59414 h 925166"/>
                <a:gd name="connsiteX78" fmla="*/ 577168 w 1077946"/>
                <a:gd name="connsiteY78" fmla="*/ 67902 h 925166"/>
                <a:gd name="connsiteX79" fmla="*/ 534729 w 1077946"/>
                <a:gd name="connsiteY79" fmla="*/ 0 h 925166"/>
                <a:gd name="connsiteX80" fmla="*/ 458339 w 1077946"/>
                <a:gd name="connsiteY80" fmla="*/ 42439 h 925166"/>
                <a:gd name="connsiteX81" fmla="*/ 492290 w 1077946"/>
                <a:gd name="connsiteY81" fmla="*/ 84878 h 925166"/>
                <a:gd name="connsiteX82" fmla="*/ 492290 w 1077946"/>
                <a:gd name="connsiteY82" fmla="*/ 101853 h 925166"/>
                <a:gd name="connsiteX83" fmla="*/ 475315 w 1077946"/>
                <a:gd name="connsiteY83" fmla="*/ 101853 h 925166"/>
                <a:gd name="connsiteX84" fmla="*/ 466827 w 1077946"/>
                <a:gd name="connsiteY84" fmla="*/ 127317 h 925166"/>
                <a:gd name="connsiteX85" fmla="*/ 458339 w 1077946"/>
                <a:gd name="connsiteY85" fmla="*/ 118829 h 925166"/>
                <a:gd name="connsiteX86" fmla="*/ 441364 w 1077946"/>
                <a:gd name="connsiteY86" fmla="*/ 135804 h 925166"/>
                <a:gd name="connsiteX87" fmla="*/ 424388 w 1077946"/>
                <a:gd name="connsiteY87" fmla="*/ 118829 h 925166"/>
                <a:gd name="connsiteX88" fmla="*/ 441364 w 1077946"/>
                <a:gd name="connsiteY88" fmla="*/ 101853 h 925166"/>
                <a:gd name="connsiteX89" fmla="*/ 424388 w 1077946"/>
                <a:gd name="connsiteY89" fmla="*/ 84878 h 925166"/>
                <a:gd name="connsiteX90" fmla="*/ 424388 w 1077946"/>
                <a:gd name="connsiteY90" fmla="*/ 118829 h 925166"/>
                <a:gd name="connsiteX91" fmla="*/ 407413 w 1077946"/>
                <a:gd name="connsiteY91" fmla="*/ 135804 h 925166"/>
                <a:gd name="connsiteX92" fmla="*/ 390437 w 1077946"/>
                <a:gd name="connsiteY92" fmla="*/ 135804 h 925166"/>
                <a:gd name="connsiteX93" fmla="*/ 381950 w 1077946"/>
                <a:gd name="connsiteY93" fmla="*/ 118829 h 925166"/>
                <a:gd name="connsiteX94" fmla="*/ 356486 w 1077946"/>
                <a:gd name="connsiteY94" fmla="*/ 127317 h 925166"/>
                <a:gd name="connsiteX95" fmla="*/ 373462 w 1077946"/>
                <a:gd name="connsiteY95" fmla="*/ 186731 h 925166"/>
                <a:gd name="connsiteX96" fmla="*/ 322535 w 1077946"/>
                <a:gd name="connsiteY96" fmla="*/ 186731 h 925166"/>
                <a:gd name="connsiteX97" fmla="*/ 305560 w 1077946"/>
                <a:gd name="connsiteY97" fmla="*/ 203706 h 925166"/>
                <a:gd name="connsiteX98" fmla="*/ 288584 w 1077946"/>
                <a:gd name="connsiteY98" fmla="*/ 178243 h 925166"/>
                <a:gd name="connsiteX99" fmla="*/ 263121 w 1077946"/>
                <a:gd name="connsiteY99" fmla="*/ 195219 h 925166"/>
                <a:gd name="connsiteX100" fmla="*/ 263121 w 1077946"/>
                <a:gd name="connsiteY100" fmla="*/ 161268 h 925166"/>
                <a:gd name="connsiteX101" fmla="*/ 246145 w 1077946"/>
                <a:gd name="connsiteY101" fmla="*/ 161268 h 925166"/>
                <a:gd name="connsiteX102" fmla="*/ 237657 w 1077946"/>
                <a:gd name="connsiteY102" fmla="*/ 144292 h 925166"/>
                <a:gd name="connsiteX103" fmla="*/ 220682 w 1077946"/>
                <a:gd name="connsiteY103" fmla="*/ 178243 h 925166"/>
                <a:gd name="connsiteX104" fmla="*/ 195219 w 1077946"/>
                <a:gd name="connsiteY104" fmla="*/ 161268 h 925166"/>
                <a:gd name="connsiteX105" fmla="*/ 178243 w 1077946"/>
                <a:gd name="connsiteY105" fmla="*/ 169755 h 925166"/>
                <a:gd name="connsiteX106" fmla="*/ 178243 w 1077946"/>
                <a:gd name="connsiteY106" fmla="*/ 152780 h 925166"/>
                <a:gd name="connsiteX107" fmla="*/ 135804 w 1077946"/>
                <a:gd name="connsiteY107" fmla="*/ 127317 h 925166"/>
                <a:gd name="connsiteX108" fmla="*/ 101853 w 1077946"/>
                <a:gd name="connsiteY108" fmla="*/ 33951 h 925166"/>
                <a:gd name="connsiteX109" fmla="*/ 59414 w 1077946"/>
                <a:gd name="connsiteY109" fmla="*/ 25463 h 925166"/>
                <a:gd name="connsiteX110" fmla="*/ 50927 w 1077946"/>
                <a:gd name="connsiteY110" fmla="*/ 8488 h 925166"/>
                <a:gd name="connsiteX111" fmla="*/ 25463 w 1077946"/>
                <a:gd name="connsiteY111" fmla="*/ 16976 h 925166"/>
                <a:gd name="connsiteX112" fmla="*/ 33951 w 1077946"/>
                <a:gd name="connsiteY112" fmla="*/ 33951 h 925166"/>
                <a:gd name="connsiteX113" fmla="*/ 0 w 1077946"/>
                <a:gd name="connsiteY113" fmla="*/ 50927 h 925166"/>
                <a:gd name="connsiteX114" fmla="*/ 0 w 1077946"/>
                <a:gd name="connsiteY114" fmla="*/ 84878 h 925166"/>
                <a:gd name="connsiteX115" fmla="*/ 33951 w 1077946"/>
                <a:gd name="connsiteY115" fmla="*/ 101853 h 925166"/>
                <a:gd name="connsiteX116" fmla="*/ 8488 w 1077946"/>
                <a:gd name="connsiteY116" fmla="*/ 135804 h 925166"/>
                <a:gd name="connsiteX117" fmla="*/ 16976 w 1077946"/>
                <a:gd name="connsiteY117" fmla="*/ 144292 h 925166"/>
                <a:gd name="connsiteX118" fmla="*/ 0 w 1077946"/>
                <a:gd name="connsiteY118" fmla="*/ 178243 h 925166"/>
                <a:gd name="connsiteX119" fmla="*/ 84878 w 1077946"/>
                <a:gd name="connsiteY119" fmla="*/ 229170 h 925166"/>
                <a:gd name="connsiteX120" fmla="*/ 118829 w 1077946"/>
                <a:gd name="connsiteY120" fmla="*/ 314047 h 925166"/>
                <a:gd name="connsiteX121" fmla="*/ 144292 w 1077946"/>
                <a:gd name="connsiteY121" fmla="*/ 331023 h 925166"/>
                <a:gd name="connsiteX122" fmla="*/ 135804 w 1077946"/>
                <a:gd name="connsiteY122" fmla="*/ 347998 h 925166"/>
                <a:gd name="connsiteX123" fmla="*/ 118829 w 1077946"/>
                <a:gd name="connsiteY123" fmla="*/ 347998 h 925166"/>
                <a:gd name="connsiteX124" fmla="*/ 152780 w 1077946"/>
                <a:gd name="connsiteY124" fmla="*/ 407413 h 925166"/>
                <a:gd name="connsiteX125" fmla="*/ 152780 w 1077946"/>
                <a:gd name="connsiteY125" fmla="*/ 526242 h 925166"/>
                <a:gd name="connsiteX126" fmla="*/ 178243 w 1077946"/>
                <a:gd name="connsiteY126" fmla="*/ 679021 h 925166"/>
                <a:gd name="connsiteX127" fmla="*/ 195219 w 1077946"/>
                <a:gd name="connsiteY127" fmla="*/ 695997 h 925166"/>
                <a:gd name="connsiteX128" fmla="*/ 195219 w 1077946"/>
                <a:gd name="connsiteY128" fmla="*/ 662046 h 925166"/>
                <a:gd name="connsiteX129" fmla="*/ 220682 w 1077946"/>
                <a:gd name="connsiteY129" fmla="*/ 619607 h 925166"/>
                <a:gd name="connsiteX130" fmla="*/ 263121 w 1077946"/>
                <a:gd name="connsiteY130" fmla="*/ 662046 h 925166"/>
                <a:gd name="connsiteX131" fmla="*/ 254633 w 1077946"/>
                <a:gd name="connsiteY131" fmla="*/ 670534 h 925166"/>
                <a:gd name="connsiteX132" fmla="*/ 271609 w 1077946"/>
                <a:gd name="connsiteY132" fmla="*/ 679021 h 925166"/>
                <a:gd name="connsiteX133" fmla="*/ 254633 w 1077946"/>
                <a:gd name="connsiteY133" fmla="*/ 695997 h 925166"/>
                <a:gd name="connsiteX134" fmla="*/ 288584 w 1077946"/>
                <a:gd name="connsiteY134" fmla="*/ 746924 h 925166"/>
                <a:gd name="connsiteX135" fmla="*/ 288584 w 1077946"/>
                <a:gd name="connsiteY135" fmla="*/ 729948 h 925166"/>
                <a:gd name="connsiteX136" fmla="*/ 314047 w 1077946"/>
                <a:gd name="connsiteY136" fmla="*/ 721460 h 925166"/>
                <a:gd name="connsiteX137" fmla="*/ 347998 w 1077946"/>
                <a:gd name="connsiteY137" fmla="*/ 789362 h 925166"/>
                <a:gd name="connsiteX138" fmla="*/ 364974 w 1077946"/>
                <a:gd name="connsiteY138" fmla="*/ 797850 h 925166"/>
                <a:gd name="connsiteX139" fmla="*/ 857264 w 1077946"/>
                <a:gd name="connsiteY139" fmla="*/ 466827 h 925166"/>
                <a:gd name="connsiteX140" fmla="*/ 857264 w 1077946"/>
                <a:gd name="connsiteY140" fmla="*/ 466827 h 925166"/>
                <a:gd name="connsiteX141" fmla="*/ 925167 w 1077946"/>
                <a:gd name="connsiteY141" fmla="*/ 483803 h 925166"/>
                <a:gd name="connsiteX142" fmla="*/ 925167 w 1077946"/>
                <a:gd name="connsiteY142" fmla="*/ 483803 h 925166"/>
                <a:gd name="connsiteX143" fmla="*/ 789362 w 1077946"/>
                <a:gd name="connsiteY143" fmla="*/ 466827 h 925166"/>
                <a:gd name="connsiteX144" fmla="*/ 789362 w 1077946"/>
                <a:gd name="connsiteY144" fmla="*/ 466827 h 92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077946" h="925166">
                  <a:moveTo>
                    <a:pt x="364974" y="797850"/>
                  </a:moveTo>
                  <a:lnTo>
                    <a:pt x="364974" y="814826"/>
                  </a:lnTo>
                  <a:lnTo>
                    <a:pt x="390437" y="840289"/>
                  </a:lnTo>
                  <a:lnTo>
                    <a:pt x="381950" y="848777"/>
                  </a:lnTo>
                  <a:lnTo>
                    <a:pt x="398925" y="848777"/>
                  </a:lnTo>
                  <a:lnTo>
                    <a:pt x="390437" y="874240"/>
                  </a:lnTo>
                  <a:lnTo>
                    <a:pt x="407413" y="908191"/>
                  </a:lnTo>
                  <a:lnTo>
                    <a:pt x="415901" y="899703"/>
                  </a:lnTo>
                  <a:lnTo>
                    <a:pt x="458339" y="925167"/>
                  </a:lnTo>
                  <a:lnTo>
                    <a:pt x="500778" y="891216"/>
                  </a:lnTo>
                  <a:lnTo>
                    <a:pt x="517754" y="908191"/>
                  </a:lnTo>
                  <a:lnTo>
                    <a:pt x="551705" y="874240"/>
                  </a:lnTo>
                  <a:lnTo>
                    <a:pt x="526242" y="814826"/>
                  </a:lnTo>
                  <a:lnTo>
                    <a:pt x="534729" y="789362"/>
                  </a:lnTo>
                  <a:lnTo>
                    <a:pt x="594144" y="729948"/>
                  </a:lnTo>
                  <a:lnTo>
                    <a:pt x="585656" y="704485"/>
                  </a:lnTo>
                  <a:lnTo>
                    <a:pt x="628095" y="679021"/>
                  </a:lnTo>
                  <a:lnTo>
                    <a:pt x="628095" y="636583"/>
                  </a:lnTo>
                  <a:lnTo>
                    <a:pt x="670534" y="645070"/>
                  </a:lnTo>
                  <a:lnTo>
                    <a:pt x="662046" y="670534"/>
                  </a:lnTo>
                  <a:lnTo>
                    <a:pt x="687509" y="687509"/>
                  </a:lnTo>
                  <a:lnTo>
                    <a:pt x="670534" y="704485"/>
                  </a:lnTo>
                  <a:lnTo>
                    <a:pt x="695997" y="729948"/>
                  </a:lnTo>
                  <a:lnTo>
                    <a:pt x="755411" y="704485"/>
                  </a:lnTo>
                  <a:lnTo>
                    <a:pt x="763899" y="746924"/>
                  </a:lnTo>
                  <a:lnTo>
                    <a:pt x="857264" y="738436"/>
                  </a:lnTo>
                  <a:lnTo>
                    <a:pt x="865752" y="729948"/>
                  </a:lnTo>
                  <a:lnTo>
                    <a:pt x="848777" y="695997"/>
                  </a:lnTo>
                  <a:lnTo>
                    <a:pt x="831801" y="704485"/>
                  </a:lnTo>
                  <a:lnTo>
                    <a:pt x="797850" y="670534"/>
                  </a:lnTo>
                  <a:lnTo>
                    <a:pt x="797850" y="653558"/>
                  </a:lnTo>
                  <a:lnTo>
                    <a:pt x="831801" y="628095"/>
                  </a:lnTo>
                  <a:lnTo>
                    <a:pt x="865752" y="662046"/>
                  </a:lnTo>
                  <a:lnTo>
                    <a:pt x="865752" y="645070"/>
                  </a:lnTo>
                  <a:lnTo>
                    <a:pt x="848777" y="611119"/>
                  </a:lnTo>
                  <a:lnTo>
                    <a:pt x="806338" y="602631"/>
                  </a:lnTo>
                  <a:lnTo>
                    <a:pt x="806338" y="568680"/>
                  </a:lnTo>
                  <a:lnTo>
                    <a:pt x="772387" y="568680"/>
                  </a:lnTo>
                  <a:lnTo>
                    <a:pt x="780875" y="560193"/>
                  </a:lnTo>
                  <a:lnTo>
                    <a:pt x="763899" y="543217"/>
                  </a:lnTo>
                  <a:lnTo>
                    <a:pt x="806338" y="500778"/>
                  </a:lnTo>
                  <a:lnTo>
                    <a:pt x="806338" y="483803"/>
                  </a:lnTo>
                  <a:lnTo>
                    <a:pt x="789362" y="475315"/>
                  </a:lnTo>
                  <a:lnTo>
                    <a:pt x="814826" y="441364"/>
                  </a:lnTo>
                  <a:lnTo>
                    <a:pt x="848777" y="466827"/>
                  </a:lnTo>
                  <a:lnTo>
                    <a:pt x="891215" y="458339"/>
                  </a:lnTo>
                  <a:lnTo>
                    <a:pt x="899703" y="492290"/>
                  </a:lnTo>
                  <a:lnTo>
                    <a:pt x="942142" y="483803"/>
                  </a:lnTo>
                  <a:lnTo>
                    <a:pt x="976093" y="424388"/>
                  </a:lnTo>
                  <a:lnTo>
                    <a:pt x="967605" y="407413"/>
                  </a:lnTo>
                  <a:lnTo>
                    <a:pt x="1001556" y="390437"/>
                  </a:lnTo>
                  <a:lnTo>
                    <a:pt x="1010044" y="398925"/>
                  </a:lnTo>
                  <a:lnTo>
                    <a:pt x="1027020" y="381950"/>
                  </a:lnTo>
                  <a:lnTo>
                    <a:pt x="1027020" y="347998"/>
                  </a:lnTo>
                  <a:lnTo>
                    <a:pt x="1077946" y="297072"/>
                  </a:lnTo>
                  <a:lnTo>
                    <a:pt x="1052483" y="271609"/>
                  </a:lnTo>
                  <a:lnTo>
                    <a:pt x="1069459" y="254633"/>
                  </a:lnTo>
                  <a:lnTo>
                    <a:pt x="1060971" y="246145"/>
                  </a:lnTo>
                  <a:lnTo>
                    <a:pt x="1077946" y="246145"/>
                  </a:lnTo>
                  <a:lnTo>
                    <a:pt x="1010044" y="246145"/>
                  </a:lnTo>
                  <a:lnTo>
                    <a:pt x="993069" y="220682"/>
                  </a:lnTo>
                  <a:lnTo>
                    <a:pt x="950630" y="220682"/>
                  </a:lnTo>
                  <a:lnTo>
                    <a:pt x="933654" y="203706"/>
                  </a:lnTo>
                  <a:lnTo>
                    <a:pt x="942142" y="195219"/>
                  </a:lnTo>
                  <a:lnTo>
                    <a:pt x="908191" y="178243"/>
                  </a:lnTo>
                  <a:lnTo>
                    <a:pt x="874240" y="195219"/>
                  </a:lnTo>
                  <a:lnTo>
                    <a:pt x="814826" y="169755"/>
                  </a:lnTo>
                  <a:lnTo>
                    <a:pt x="797850" y="186731"/>
                  </a:lnTo>
                  <a:lnTo>
                    <a:pt x="772387" y="161268"/>
                  </a:lnTo>
                  <a:lnTo>
                    <a:pt x="780875" y="178243"/>
                  </a:lnTo>
                  <a:lnTo>
                    <a:pt x="763899" y="195219"/>
                  </a:lnTo>
                  <a:lnTo>
                    <a:pt x="687509" y="186731"/>
                  </a:lnTo>
                  <a:lnTo>
                    <a:pt x="662046" y="161268"/>
                  </a:lnTo>
                  <a:lnTo>
                    <a:pt x="679021" y="161268"/>
                  </a:lnTo>
                  <a:lnTo>
                    <a:pt x="679021" y="110341"/>
                  </a:lnTo>
                  <a:lnTo>
                    <a:pt x="662046" y="110341"/>
                  </a:lnTo>
                  <a:lnTo>
                    <a:pt x="645070" y="76390"/>
                  </a:lnTo>
                  <a:lnTo>
                    <a:pt x="585656" y="59414"/>
                  </a:lnTo>
                  <a:lnTo>
                    <a:pt x="577168" y="67902"/>
                  </a:lnTo>
                  <a:lnTo>
                    <a:pt x="534729" y="0"/>
                  </a:lnTo>
                  <a:lnTo>
                    <a:pt x="458339" y="42439"/>
                  </a:lnTo>
                  <a:lnTo>
                    <a:pt x="492290" y="84878"/>
                  </a:lnTo>
                  <a:lnTo>
                    <a:pt x="492290" y="101853"/>
                  </a:lnTo>
                  <a:lnTo>
                    <a:pt x="475315" y="101853"/>
                  </a:lnTo>
                  <a:lnTo>
                    <a:pt x="466827" y="127317"/>
                  </a:lnTo>
                  <a:lnTo>
                    <a:pt x="458339" y="118829"/>
                  </a:lnTo>
                  <a:lnTo>
                    <a:pt x="441364" y="135804"/>
                  </a:lnTo>
                  <a:lnTo>
                    <a:pt x="424388" y="118829"/>
                  </a:lnTo>
                  <a:lnTo>
                    <a:pt x="441364" y="101853"/>
                  </a:lnTo>
                  <a:lnTo>
                    <a:pt x="424388" y="84878"/>
                  </a:lnTo>
                  <a:lnTo>
                    <a:pt x="424388" y="118829"/>
                  </a:lnTo>
                  <a:lnTo>
                    <a:pt x="407413" y="135804"/>
                  </a:lnTo>
                  <a:lnTo>
                    <a:pt x="390437" y="135804"/>
                  </a:lnTo>
                  <a:lnTo>
                    <a:pt x="381950" y="118829"/>
                  </a:lnTo>
                  <a:lnTo>
                    <a:pt x="356486" y="127317"/>
                  </a:lnTo>
                  <a:lnTo>
                    <a:pt x="373462" y="186731"/>
                  </a:lnTo>
                  <a:lnTo>
                    <a:pt x="322535" y="186731"/>
                  </a:lnTo>
                  <a:lnTo>
                    <a:pt x="305560" y="203706"/>
                  </a:lnTo>
                  <a:lnTo>
                    <a:pt x="288584" y="178243"/>
                  </a:lnTo>
                  <a:lnTo>
                    <a:pt x="263121" y="195219"/>
                  </a:lnTo>
                  <a:lnTo>
                    <a:pt x="263121" y="161268"/>
                  </a:lnTo>
                  <a:lnTo>
                    <a:pt x="246145" y="161268"/>
                  </a:lnTo>
                  <a:lnTo>
                    <a:pt x="237657" y="144292"/>
                  </a:lnTo>
                  <a:lnTo>
                    <a:pt x="220682" y="178243"/>
                  </a:lnTo>
                  <a:lnTo>
                    <a:pt x="195219" y="161268"/>
                  </a:lnTo>
                  <a:lnTo>
                    <a:pt x="178243" y="169755"/>
                  </a:lnTo>
                  <a:lnTo>
                    <a:pt x="178243" y="152780"/>
                  </a:lnTo>
                  <a:lnTo>
                    <a:pt x="135804" y="127317"/>
                  </a:lnTo>
                  <a:lnTo>
                    <a:pt x="101853" y="33951"/>
                  </a:lnTo>
                  <a:lnTo>
                    <a:pt x="59414" y="25463"/>
                  </a:lnTo>
                  <a:lnTo>
                    <a:pt x="50927" y="8488"/>
                  </a:lnTo>
                  <a:lnTo>
                    <a:pt x="25463" y="16976"/>
                  </a:lnTo>
                  <a:lnTo>
                    <a:pt x="33951" y="33951"/>
                  </a:lnTo>
                  <a:lnTo>
                    <a:pt x="0" y="50927"/>
                  </a:lnTo>
                  <a:lnTo>
                    <a:pt x="0" y="84878"/>
                  </a:lnTo>
                  <a:lnTo>
                    <a:pt x="33951" y="101853"/>
                  </a:lnTo>
                  <a:lnTo>
                    <a:pt x="8488" y="135804"/>
                  </a:lnTo>
                  <a:lnTo>
                    <a:pt x="16976" y="144292"/>
                  </a:lnTo>
                  <a:lnTo>
                    <a:pt x="0" y="178243"/>
                  </a:lnTo>
                  <a:lnTo>
                    <a:pt x="84878" y="229170"/>
                  </a:lnTo>
                  <a:lnTo>
                    <a:pt x="118829" y="314047"/>
                  </a:lnTo>
                  <a:lnTo>
                    <a:pt x="144292" y="331023"/>
                  </a:lnTo>
                  <a:lnTo>
                    <a:pt x="135804" y="347998"/>
                  </a:lnTo>
                  <a:lnTo>
                    <a:pt x="118829" y="347998"/>
                  </a:lnTo>
                  <a:lnTo>
                    <a:pt x="152780" y="407413"/>
                  </a:lnTo>
                  <a:lnTo>
                    <a:pt x="152780" y="526242"/>
                  </a:lnTo>
                  <a:lnTo>
                    <a:pt x="178243" y="679021"/>
                  </a:lnTo>
                  <a:lnTo>
                    <a:pt x="195219" y="695997"/>
                  </a:lnTo>
                  <a:lnTo>
                    <a:pt x="195219" y="662046"/>
                  </a:lnTo>
                  <a:lnTo>
                    <a:pt x="220682" y="619607"/>
                  </a:lnTo>
                  <a:lnTo>
                    <a:pt x="263121" y="662046"/>
                  </a:lnTo>
                  <a:lnTo>
                    <a:pt x="254633" y="670534"/>
                  </a:lnTo>
                  <a:lnTo>
                    <a:pt x="271609" y="679021"/>
                  </a:lnTo>
                  <a:lnTo>
                    <a:pt x="254633" y="695997"/>
                  </a:lnTo>
                  <a:lnTo>
                    <a:pt x="288584" y="746924"/>
                  </a:lnTo>
                  <a:lnTo>
                    <a:pt x="288584" y="729948"/>
                  </a:lnTo>
                  <a:lnTo>
                    <a:pt x="314047" y="721460"/>
                  </a:lnTo>
                  <a:lnTo>
                    <a:pt x="347998" y="789362"/>
                  </a:lnTo>
                  <a:lnTo>
                    <a:pt x="364974" y="797850"/>
                  </a:lnTo>
                  <a:close/>
                  <a:moveTo>
                    <a:pt x="857264" y="466827"/>
                  </a:moveTo>
                  <a:lnTo>
                    <a:pt x="857264" y="466827"/>
                  </a:lnTo>
                  <a:close/>
                  <a:moveTo>
                    <a:pt x="925167" y="483803"/>
                  </a:moveTo>
                  <a:lnTo>
                    <a:pt x="925167" y="483803"/>
                  </a:lnTo>
                  <a:close/>
                  <a:moveTo>
                    <a:pt x="789362" y="466827"/>
                  </a:moveTo>
                  <a:lnTo>
                    <a:pt x="789362" y="466827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1C40A23-84CC-42FA-9813-EC64421ADAD3}"/>
                </a:ext>
              </a:extLst>
            </p:cNvPr>
            <p:cNvSpPr/>
            <p:nvPr/>
          </p:nvSpPr>
          <p:spPr>
            <a:xfrm>
              <a:off x="6898983" y="3998401"/>
              <a:ext cx="568680" cy="500778"/>
            </a:xfrm>
            <a:custGeom>
              <a:avLst/>
              <a:gdLst>
                <a:gd name="connsiteX0" fmla="*/ 543217 w 568680"/>
                <a:gd name="connsiteY0" fmla="*/ 84878 h 500778"/>
                <a:gd name="connsiteX1" fmla="*/ 517754 w 568680"/>
                <a:gd name="connsiteY1" fmla="*/ 118829 h 500778"/>
                <a:gd name="connsiteX2" fmla="*/ 492290 w 568680"/>
                <a:gd name="connsiteY2" fmla="*/ 110341 h 500778"/>
                <a:gd name="connsiteX3" fmla="*/ 500778 w 568680"/>
                <a:gd name="connsiteY3" fmla="*/ 93365 h 500778"/>
                <a:gd name="connsiteX4" fmla="*/ 475315 w 568680"/>
                <a:gd name="connsiteY4" fmla="*/ 84878 h 500778"/>
                <a:gd name="connsiteX5" fmla="*/ 483803 w 568680"/>
                <a:gd name="connsiteY5" fmla="*/ 76390 h 500778"/>
                <a:gd name="connsiteX6" fmla="*/ 475315 w 568680"/>
                <a:gd name="connsiteY6" fmla="*/ 59414 h 500778"/>
                <a:gd name="connsiteX7" fmla="*/ 458339 w 568680"/>
                <a:gd name="connsiteY7" fmla="*/ 59414 h 500778"/>
                <a:gd name="connsiteX8" fmla="*/ 441364 w 568680"/>
                <a:gd name="connsiteY8" fmla="*/ 16976 h 500778"/>
                <a:gd name="connsiteX9" fmla="*/ 415901 w 568680"/>
                <a:gd name="connsiteY9" fmla="*/ 25463 h 500778"/>
                <a:gd name="connsiteX10" fmla="*/ 398925 w 568680"/>
                <a:gd name="connsiteY10" fmla="*/ 16976 h 500778"/>
                <a:gd name="connsiteX11" fmla="*/ 398925 w 568680"/>
                <a:gd name="connsiteY11" fmla="*/ 0 h 500778"/>
                <a:gd name="connsiteX12" fmla="*/ 364974 w 568680"/>
                <a:gd name="connsiteY12" fmla="*/ 0 h 500778"/>
                <a:gd name="connsiteX13" fmla="*/ 364974 w 568680"/>
                <a:gd name="connsiteY13" fmla="*/ 33951 h 500778"/>
                <a:gd name="connsiteX14" fmla="*/ 347998 w 568680"/>
                <a:gd name="connsiteY14" fmla="*/ 50927 h 500778"/>
                <a:gd name="connsiteX15" fmla="*/ 339511 w 568680"/>
                <a:gd name="connsiteY15" fmla="*/ 33951 h 500778"/>
                <a:gd name="connsiteX16" fmla="*/ 305560 w 568680"/>
                <a:gd name="connsiteY16" fmla="*/ 50927 h 500778"/>
                <a:gd name="connsiteX17" fmla="*/ 305560 w 568680"/>
                <a:gd name="connsiteY17" fmla="*/ 84878 h 500778"/>
                <a:gd name="connsiteX18" fmla="*/ 280096 w 568680"/>
                <a:gd name="connsiteY18" fmla="*/ 84878 h 500778"/>
                <a:gd name="connsiteX19" fmla="*/ 288584 w 568680"/>
                <a:gd name="connsiteY19" fmla="*/ 59414 h 500778"/>
                <a:gd name="connsiteX20" fmla="*/ 271609 w 568680"/>
                <a:gd name="connsiteY20" fmla="*/ 42439 h 500778"/>
                <a:gd name="connsiteX21" fmla="*/ 280096 w 568680"/>
                <a:gd name="connsiteY21" fmla="*/ 67902 h 500778"/>
                <a:gd name="connsiteX22" fmla="*/ 263121 w 568680"/>
                <a:gd name="connsiteY22" fmla="*/ 84878 h 500778"/>
                <a:gd name="connsiteX23" fmla="*/ 229170 w 568680"/>
                <a:gd name="connsiteY23" fmla="*/ 50927 h 500778"/>
                <a:gd name="connsiteX24" fmla="*/ 195219 w 568680"/>
                <a:gd name="connsiteY24" fmla="*/ 76390 h 500778"/>
                <a:gd name="connsiteX25" fmla="*/ 195219 w 568680"/>
                <a:gd name="connsiteY25" fmla="*/ 93365 h 500778"/>
                <a:gd name="connsiteX26" fmla="*/ 229170 w 568680"/>
                <a:gd name="connsiteY26" fmla="*/ 127317 h 500778"/>
                <a:gd name="connsiteX27" fmla="*/ 254633 w 568680"/>
                <a:gd name="connsiteY27" fmla="*/ 127317 h 500778"/>
                <a:gd name="connsiteX28" fmla="*/ 254633 w 568680"/>
                <a:gd name="connsiteY28" fmla="*/ 161268 h 500778"/>
                <a:gd name="connsiteX29" fmla="*/ 178243 w 568680"/>
                <a:gd name="connsiteY29" fmla="*/ 161268 h 500778"/>
                <a:gd name="connsiteX30" fmla="*/ 161268 w 568680"/>
                <a:gd name="connsiteY30" fmla="*/ 169755 h 500778"/>
                <a:gd name="connsiteX31" fmla="*/ 152780 w 568680"/>
                <a:gd name="connsiteY31" fmla="*/ 203706 h 500778"/>
                <a:gd name="connsiteX32" fmla="*/ 144292 w 568680"/>
                <a:gd name="connsiteY32" fmla="*/ 195219 h 500778"/>
                <a:gd name="connsiteX33" fmla="*/ 127316 w 568680"/>
                <a:gd name="connsiteY33" fmla="*/ 212194 h 500778"/>
                <a:gd name="connsiteX34" fmla="*/ 93365 w 568680"/>
                <a:gd name="connsiteY34" fmla="*/ 212194 h 500778"/>
                <a:gd name="connsiteX35" fmla="*/ 84878 w 568680"/>
                <a:gd name="connsiteY35" fmla="*/ 195219 h 500778"/>
                <a:gd name="connsiteX36" fmla="*/ 50927 w 568680"/>
                <a:gd name="connsiteY36" fmla="*/ 212194 h 500778"/>
                <a:gd name="connsiteX37" fmla="*/ 33951 w 568680"/>
                <a:gd name="connsiteY37" fmla="*/ 203706 h 500778"/>
                <a:gd name="connsiteX38" fmla="*/ 0 w 568680"/>
                <a:gd name="connsiteY38" fmla="*/ 237657 h 500778"/>
                <a:gd name="connsiteX39" fmla="*/ 16976 w 568680"/>
                <a:gd name="connsiteY39" fmla="*/ 254633 h 500778"/>
                <a:gd name="connsiteX40" fmla="*/ 8488 w 568680"/>
                <a:gd name="connsiteY40" fmla="*/ 288584 h 500778"/>
                <a:gd name="connsiteX41" fmla="*/ 33951 w 568680"/>
                <a:gd name="connsiteY41" fmla="*/ 297072 h 500778"/>
                <a:gd name="connsiteX42" fmla="*/ 50927 w 568680"/>
                <a:gd name="connsiteY42" fmla="*/ 280096 h 500778"/>
                <a:gd name="connsiteX43" fmla="*/ 76390 w 568680"/>
                <a:gd name="connsiteY43" fmla="*/ 280096 h 500778"/>
                <a:gd name="connsiteX44" fmla="*/ 101853 w 568680"/>
                <a:gd name="connsiteY44" fmla="*/ 305560 h 500778"/>
                <a:gd name="connsiteX45" fmla="*/ 84878 w 568680"/>
                <a:gd name="connsiteY45" fmla="*/ 322535 h 500778"/>
                <a:gd name="connsiteX46" fmla="*/ 93365 w 568680"/>
                <a:gd name="connsiteY46" fmla="*/ 331023 h 500778"/>
                <a:gd name="connsiteX47" fmla="*/ 67902 w 568680"/>
                <a:gd name="connsiteY47" fmla="*/ 390437 h 500778"/>
                <a:gd name="connsiteX48" fmla="*/ 84878 w 568680"/>
                <a:gd name="connsiteY48" fmla="*/ 407413 h 500778"/>
                <a:gd name="connsiteX49" fmla="*/ 93365 w 568680"/>
                <a:gd name="connsiteY49" fmla="*/ 398925 h 500778"/>
                <a:gd name="connsiteX50" fmla="*/ 84878 w 568680"/>
                <a:gd name="connsiteY50" fmla="*/ 415901 h 500778"/>
                <a:gd name="connsiteX51" fmla="*/ 118829 w 568680"/>
                <a:gd name="connsiteY51" fmla="*/ 441364 h 500778"/>
                <a:gd name="connsiteX52" fmla="*/ 110341 w 568680"/>
                <a:gd name="connsiteY52" fmla="*/ 432876 h 500778"/>
                <a:gd name="connsiteX53" fmla="*/ 84878 w 568680"/>
                <a:gd name="connsiteY53" fmla="*/ 483803 h 500778"/>
                <a:gd name="connsiteX54" fmla="*/ 101853 w 568680"/>
                <a:gd name="connsiteY54" fmla="*/ 500778 h 500778"/>
                <a:gd name="connsiteX55" fmla="*/ 135804 w 568680"/>
                <a:gd name="connsiteY55" fmla="*/ 483803 h 500778"/>
                <a:gd name="connsiteX56" fmla="*/ 152780 w 568680"/>
                <a:gd name="connsiteY56" fmla="*/ 458339 h 500778"/>
                <a:gd name="connsiteX57" fmla="*/ 186731 w 568680"/>
                <a:gd name="connsiteY57" fmla="*/ 483803 h 500778"/>
                <a:gd name="connsiteX58" fmla="*/ 229170 w 568680"/>
                <a:gd name="connsiteY58" fmla="*/ 492290 h 500778"/>
                <a:gd name="connsiteX59" fmla="*/ 254633 w 568680"/>
                <a:gd name="connsiteY59" fmla="*/ 458339 h 500778"/>
                <a:gd name="connsiteX60" fmla="*/ 331023 w 568680"/>
                <a:gd name="connsiteY60" fmla="*/ 432876 h 500778"/>
                <a:gd name="connsiteX61" fmla="*/ 322535 w 568680"/>
                <a:gd name="connsiteY61" fmla="*/ 424388 h 500778"/>
                <a:gd name="connsiteX62" fmla="*/ 347998 w 568680"/>
                <a:gd name="connsiteY62" fmla="*/ 398925 h 500778"/>
                <a:gd name="connsiteX63" fmla="*/ 381950 w 568680"/>
                <a:gd name="connsiteY63" fmla="*/ 432876 h 500778"/>
                <a:gd name="connsiteX64" fmla="*/ 390437 w 568680"/>
                <a:gd name="connsiteY64" fmla="*/ 424388 h 500778"/>
                <a:gd name="connsiteX65" fmla="*/ 398925 w 568680"/>
                <a:gd name="connsiteY65" fmla="*/ 449852 h 500778"/>
                <a:gd name="connsiteX66" fmla="*/ 424388 w 568680"/>
                <a:gd name="connsiteY66" fmla="*/ 441364 h 500778"/>
                <a:gd name="connsiteX67" fmla="*/ 441364 w 568680"/>
                <a:gd name="connsiteY67" fmla="*/ 424388 h 500778"/>
                <a:gd name="connsiteX68" fmla="*/ 432876 w 568680"/>
                <a:gd name="connsiteY68" fmla="*/ 415901 h 500778"/>
                <a:gd name="connsiteX69" fmla="*/ 449852 w 568680"/>
                <a:gd name="connsiteY69" fmla="*/ 415901 h 500778"/>
                <a:gd name="connsiteX70" fmla="*/ 449852 w 568680"/>
                <a:gd name="connsiteY70" fmla="*/ 398925 h 500778"/>
                <a:gd name="connsiteX71" fmla="*/ 483803 w 568680"/>
                <a:gd name="connsiteY71" fmla="*/ 424388 h 500778"/>
                <a:gd name="connsiteX72" fmla="*/ 500778 w 568680"/>
                <a:gd name="connsiteY72" fmla="*/ 390437 h 500778"/>
                <a:gd name="connsiteX73" fmla="*/ 517754 w 568680"/>
                <a:gd name="connsiteY73" fmla="*/ 407413 h 500778"/>
                <a:gd name="connsiteX74" fmla="*/ 526242 w 568680"/>
                <a:gd name="connsiteY74" fmla="*/ 381950 h 500778"/>
                <a:gd name="connsiteX75" fmla="*/ 509266 w 568680"/>
                <a:gd name="connsiteY75" fmla="*/ 381950 h 500778"/>
                <a:gd name="connsiteX76" fmla="*/ 543217 w 568680"/>
                <a:gd name="connsiteY76" fmla="*/ 381950 h 500778"/>
                <a:gd name="connsiteX77" fmla="*/ 568680 w 568680"/>
                <a:gd name="connsiteY77" fmla="*/ 347998 h 500778"/>
                <a:gd name="connsiteX78" fmla="*/ 560193 w 568680"/>
                <a:gd name="connsiteY78" fmla="*/ 322535 h 500778"/>
                <a:gd name="connsiteX79" fmla="*/ 543217 w 568680"/>
                <a:gd name="connsiteY79" fmla="*/ 322535 h 500778"/>
                <a:gd name="connsiteX80" fmla="*/ 560193 w 568680"/>
                <a:gd name="connsiteY80" fmla="*/ 305560 h 500778"/>
                <a:gd name="connsiteX81" fmla="*/ 551705 w 568680"/>
                <a:gd name="connsiteY81" fmla="*/ 280096 h 500778"/>
                <a:gd name="connsiteX82" fmla="*/ 568680 w 568680"/>
                <a:gd name="connsiteY82" fmla="*/ 263121 h 500778"/>
                <a:gd name="connsiteX83" fmla="*/ 568680 w 568680"/>
                <a:gd name="connsiteY83" fmla="*/ 229170 h 500778"/>
                <a:gd name="connsiteX84" fmla="*/ 526242 w 568680"/>
                <a:gd name="connsiteY84" fmla="*/ 229170 h 500778"/>
                <a:gd name="connsiteX85" fmla="*/ 509266 w 568680"/>
                <a:gd name="connsiteY85" fmla="*/ 246145 h 500778"/>
                <a:gd name="connsiteX86" fmla="*/ 500778 w 568680"/>
                <a:gd name="connsiteY86" fmla="*/ 237657 h 500778"/>
                <a:gd name="connsiteX87" fmla="*/ 534729 w 568680"/>
                <a:gd name="connsiteY87" fmla="*/ 195219 h 500778"/>
                <a:gd name="connsiteX88" fmla="*/ 568680 w 568680"/>
                <a:gd name="connsiteY88" fmla="*/ 178243 h 500778"/>
                <a:gd name="connsiteX89" fmla="*/ 551705 w 568680"/>
                <a:gd name="connsiteY89" fmla="*/ 161268 h 500778"/>
                <a:gd name="connsiteX90" fmla="*/ 560193 w 568680"/>
                <a:gd name="connsiteY90" fmla="*/ 101853 h 500778"/>
                <a:gd name="connsiteX91" fmla="*/ 543217 w 568680"/>
                <a:gd name="connsiteY91" fmla="*/ 101853 h 500778"/>
                <a:gd name="connsiteX92" fmla="*/ 543217 w 568680"/>
                <a:gd name="connsiteY92" fmla="*/ 84878 h 500778"/>
                <a:gd name="connsiteX93" fmla="*/ 568680 w 568680"/>
                <a:gd name="connsiteY93" fmla="*/ 263121 h 500778"/>
                <a:gd name="connsiteX94" fmla="*/ 560193 w 568680"/>
                <a:gd name="connsiteY94" fmla="*/ 263121 h 500778"/>
                <a:gd name="connsiteX95" fmla="*/ 568680 w 568680"/>
                <a:gd name="connsiteY95" fmla="*/ 271609 h 500778"/>
                <a:gd name="connsiteX96" fmla="*/ 568680 w 568680"/>
                <a:gd name="connsiteY96" fmla="*/ 271609 h 50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568680" h="500778">
                  <a:moveTo>
                    <a:pt x="543217" y="84878"/>
                  </a:moveTo>
                  <a:lnTo>
                    <a:pt x="517754" y="118829"/>
                  </a:lnTo>
                  <a:lnTo>
                    <a:pt x="492290" y="110341"/>
                  </a:lnTo>
                  <a:lnTo>
                    <a:pt x="500778" y="93365"/>
                  </a:lnTo>
                  <a:lnTo>
                    <a:pt x="475315" y="84878"/>
                  </a:lnTo>
                  <a:lnTo>
                    <a:pt x="483803" y="76390"/>
                  </a:lnTo>
                  <a:lnTo>
                    <a:pt x="475315" y="59414"/>
                  </a:lnTo>
                  <a:lnTo>
                    <a:pt x="458339" y="59414"/>
                  </a:lnTo>
                  <a:lnTo>
                    <a:pt x="441364" y="16976"/>
                  </a:lnTo>
                  <a:lnTo>
                    <a:pt x="415901" y="25463"/>
                  </a:lnTo>
                  <a:lnTo>
                    <a:pt x="398925" y="16976"/>
                  </a:lnTo>
                  <a:lnTo>
                    <a:pt x="398925" y="0"/>
                  </a:lnTo>
                  <a:lnTo>
                    <a:pt x="364974" y="0"/>
                  </a:lnTo>
                  <a:lnTo>
                    <a:pt x="364974" y="33951"/>
                  </a:lnTo>
                  <a:lnTo>
                    <a:pt x="347998" y="50927"/>
                  </a:lnTo>
                  <a:lnTo>
                    <a:pt x="339511" y="33951"/>
                  </a:lnTo>
                  <a:lnTo>
                    <a:pt x="305560" y="50927"/>
                  </a:lnTo>
                  <a:lnTo>
                    <a:pt x="305560" y="84878"/>
                  </a:lnTo>
                  <a:lnTo>
                    <a:pt x="280096" y="84878"/>
                  </a:lnTo>
                  <a:lnTo>
                    <a:pt x="288584" y="59414"/>
                  </a:lnTo>
                  <a:lnTo>
                    <a:pt x="271609" y="42439"/>
                  </a:lnTo>
                  <a:lnTo>
                    <a:pt x="280096" y="67902"/>
                  </a:lnTo>
                  <a:lnTo>
                    <a:pt x="263121" y="84878"/>
                  </a:lnTo>
                  <a:lnTo>
                    <a:pt x="229170" y="50927"/>
                  </a:lnTo>
                  <a:lnTo>
                    <a:pt x="195219" y="76390"/>
                  </a:lnTo>
                  <a:lnTo>
                    <a:pt x="195219" y="93365"/>
                  </a:lnTo>
                  <a:lnTo>
                    <a:pt x="229170" y="127317"/>
                  </a:lnTo>
                  <a:lnTo>
                    <a:pt x="254633" y="127317"/>
                  </a:lnTo>
                  <a:lnTo>
                    <a:pt x="254633" y="161268"/>
                  </a:lnTo>
                  <a:lnTo>
                    <a:pt x="178243" y="161268"/>
                  </a:lnTo>
                  <a:lnTo>
                    <a:pt x="161268" y="169755"/>
                  </a:lnTo>
                  <a:lnTo>
                    <a:pt x="152780" y="203706"/>
                  </a:lnTo>
                  <a:lnTo>
                    <a:pt x="144292" y="195219"/>
                  </a:lnTo>
                  <a:lnTo>
                    <a:pt x="127316" y="212194"/>
                  </a:lnTo>
                  <a:lnTo>
                    <a:pt x="93365" y="212194"/>
                  </a:lnTo>
                  <a:lnTo>
                    <a:pt x="84878" y="195219"/>
                  </a:lnTo>
                  <a:lnTo>
                    <a:pt x="50927" y="212194"/>
                  </a:lnTo>
                  <a:lnTo>
                    <a:pt x="33951" y="203706"/>
                  </a:lnTo>
                  <a:lnTo>
                    <a:pt x="0" y="237657"/>
                  </a:lnTo>
                  <a:lnTo>
                    <a:pt x="16976" y="254633"/>
                  </a:lnTo>
                  <a:lnTo>
                    <a:pt x="8488" y="288584"/>
                  </a:lnTo>
                  <a:lnTo>
                    <a:pt x="33951" y="297072"/>
                  </a:lnTo>
                  <a:lnTo>
                    <a:pt x="50927" y="280096"/>
                  </a:lnTo>
                  <a:lnTo>
                    <a:pt x="76390" y="280096"/>
                  </a:lnTo>
                  <a:lnTo>
                    <a:pt x="101853" y="305560"/>
                  </a:lnTo>
                  <a:lnTo>
                    <a:pt x="84878" y="322535"/>
                  </a:lnTo>
                  <a:lnTo>
                    <a:pt x="93365" y="331023"/>
                  </a:lnTo>
                  <a:lnTo>
                    <a:pt x="67902" y="390437"/>
                  </a:lnTo>
                  <a:lnTo>
                    <a:pt x="84878" y="407413"/>
                  </a:lnTo>
                  <a:lnTo>
                    <a:pt x="93365" y="398925"/>
                  </a:lnTo>
                  <a:lnTo>
                    <a:pt x="84878" y="415901"/>
                  </a:lnTo>
                  <a:lnTo>
                    <a:pt x="118829" y="441364"/>
                  </a:lnTo>
                  <a:lnTo>
                    <a:pt x="110341" y="432876"/>
                  </a:lnTo>
                  <a:lnTo>
                    <a:pt x="84878" y="483803"/>
                  </a:lnTo>
                  <a:lnTo>
                    <a:pt x="101853" y="500778"/>
                  </a:lnTo>
                  <a:lnTo>
                    <a:pt x="135804" y="483803"/>
                  </a:lnTo>
                  <a:lnTo>
                    <a:pt x="152780" y="458339"/>
                  </a:lnTo>
                  <a:lnTo>
                    <a:pt x="186731" y="483803"/>
                  </a:lnTo>
                  <a:lnTo>
                    <a:pt x="229170" y="492290"/>
                  </a:lnTo>
                  <a:lnTo>
                    <a:pt x="254633" y="458339"/>
                  </a:lnTo>
                  <a:lnTo>
                    <a:pt x="331023" y="432876"/>
                  </a:lnTo>
                  <a:lnTo>
                    <a:pt x="322535" y="424388"/>
                  </a:lnTo>
                  <a:lnTo>
                    <a:pt x="347998" y="398925"/>
                  </a:lnTo>
                  <a:lnTo>
                    <a:pt x="381950" y="432876"/>
                  </a:lnTo>
                  <a:lnTo>
                    <a:pt x="390437" y="424388"/>
                  </a:lnTo>
                  <a:lnTo>
                    <a:pt x="398925" y="449852"/>
                  </a:lnTo>
                  <a:lnTo>
                    <a:pt x="424388" y="441364"/>
                  </a:lnTo>
                  <a:lnTo>
                    <a:pt x="441364" y="424388"/>
                  </a:lnTo>
                  <a:lnTo>
                    <a:pt x="432876" y="415901"/>
                  </a:lnTo>
                  <a:lnTo>
                    <a:pt x="449852" y="415901"/>
                  </a:lnTo>
                  <a:lnTo>
                    <a:pt x="449852" y="398925"/>
                  </a:lnTo>
                  <a:lnTo>
                    <a:pt x="483803" y="424388"/>
                  </a:lnTo>
                  <a:lnTo>
                    <a:pt x="500778" y="390437"/>
                  </a:lnTo>
                  <a:lnTo>
                    <a:pt x="517754" y="407413"/>
                  </a:lnTo>
                  <a:lnTo>
                    <a:pt x="526242" y="381950"/>
                  </a:lnTo>
                  <a:lnTo>
                    <a:pt x="509266" y="381950"/>
                  </a:lnTo>
                  <a:lnTo>
                    <a:pt x="543217" y="381950"/>
                  </a:lnTo>
                  <a:lnTo>
                    <a:pt x="568680" y="347998"/>
                  </a:lnTo>
                  <a:lnTo>
                    <a:pt x="560193" y="322535"/>
                  </a:lnTo>
                  <a:lnTo>
                    <a:pt x="543217" y="322535"/>
                  </a:lnTo>
                  <a:lnTo>
                    <a:pt x="560193" y="305560"/>
                  </a:lnTo>
                  <a:lnTo>
                    <a:pt x="551705" y="280096"/>
                  </a:lnTo>
                  <a:lnTo>
                    <a:pt x="568680" y="263121"/>
                  </a:lnTo>
                  <a:lnTo>
                    <a:pt x="568680" y="229170"/>
                  </a:lnTo>
                  <a:lnTo>
                    <a:pt x="526242" y="229170"/>
                  </a:lnTo>
                  <a:lnTo>
                    <a:pt x="509266" y="246145"/>
                  </a:lnTo>
                  <a:lnTo>
                    <a:pt x="500778" y="237657"/>
                  </a:lnTo>
                  <a:lnTo>
                    <a:pt x="534729" y="195219"/>
                  </a:lnTo>
                  <a:lnTo>
                    <a:pt x="568680" y="178243"/>
                  </a:lnTo>
                  <a:lnTo>
                    <a:pt x="551705" y="161268"/>
                  </a:lnTo>
                  <a:lnTo>
                    <a:pt x="560193" y="101853"/>
                  </a:lnTo>
                  <a:lnTo>
                    <a:pt x="543217" y="101853"/>
                  </a:lnTo>
                  <a:lnTo>
                    <a:pt x="543217" y="84878"/>
                  </a:lnTo>
                  <a:close/>
                  <a:moveTo>
                    <a:pt x="568680" y="263121"/>
                  </a:moveTo>
                  <a:lnTo>
                    <a:pt x="560193" y="263121"/>
                  </a:lnTo>
                  <a:close/>
                  <a:moveTo>
                    <a:pt x="568680" y="271609"/>
                  </a:moveTo>
                  <a:lnTo>
                    <a:pt x="568680" y="27160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C527DAF-0D56-443C-9853-5ABEDDDE4955}"/>
                </a:ext>
              </a:extLst>
            </p:cNvPr>
            <p:cNvSpPr/>
            <p:nvPr/>
          </p:nvSpPr>
          <p:spPr>
            <a:xfrm>
              <a:off x="6313328" y="3998401"/>
              <a:ext cx="831801" cy="865752"/>
            </a:xfrm>
            <a:custGeom>
              <a:avLst/>
              <a:gdLst>
                <a:gd name="connsiteX0" fmla="*/ 746923 w 831801"/>
                <a:gd name="connsiteY0" fmla="*/ 169755 h 865752"/>
                <a:gd name="connsiteX1" fmla="*/ 738436 w 831801"/>
                <a:gd name="connsiteY1" fmla="*/ 127317 h 865752"/>
                <a:gd name="connsiteX2" fmla="*/ 679021 w 831801"/>
                <a:gd name="connsiteY2" fmla="*/ 152780 h 865752"/>
                <a:gd name="connsiteX3" fmla="*/ 653558 w 831801"/>
                <a:gd name="connsiteY3" fmla="*/ 135804 h 865752"/>
                <a:gd name="connsiteX4" fmla="*/ 662046 w 831801"/>
                <a:gd name="connsiteY4" fmla="*/ 110341 h 865752"/>
                <a:gd name="connsiteX5" fmla="*/ 645070 w 831801"/>
                <a:gd name="connsiteY5" fmla="*/ 76390 h 865752"/>
                <a:gd name="connsiteX6" fmla="*/ 662046 w 831801"/>
                <a:gd name="connsiteY6" fmla="*/ 67902 h 865752"/>
                <a:gd name="connsiteX7" fmla="*/ 611119 w 831801"/>
                <a:gd name="connsiteY7" fmla="*/ 67902 h 865752"/>
                <a:gd name="connsiteX8" fmla="*/ 611119 w 831801"/>
                <a:gd name="connsiteY8" fmla="*/ 93365 h 865752"/>
                <a:gd name="connsiteX9" fmla="*/ 568680 w 831801"/>
                <a:gd name="connsiteY9" fmla="*/ 118829 h 865752"/>
                <a:gd name="connsiteX10" fmla="*/ 568680 w 831801"/>
                <a:gd name="connsiteY10" fmla="*/ 161268 h 865752"/>
                <a:gd name="connsiteX11" fmla="*/ 534729 w 831801"/>
                <a:gd name="connsiteY11" fmla="*/ 203706 h 865752"/>
                <a:gd name="connsiteX12" fmla="*/ 517754 w 831801"/>
                <a:gd name="connsiteY12" fmla="*/ 203706 h 865752"/>
                <a:gd name="connsiteX13" fmla="*/ 509266 w 831801"/>
                <a:gd name="connsiteY13" fmla="*/ 237657 h 865752"/>
                <a:gd name="connsiteX14" fmla="*/ 534729 w 831801"/>
                <a:gd name="connsiteY14" fmla="*/ 297072 h 865752"/>
                <a:gd name="connsiteX15" fmla="*/ 500778 w 831801"/>
                <a:gd name="connsiteY15" fmla="*/ 331023 h 865752"/>
                <a:gd name="connsiteX16" fmla="*/ 483803 w 831801"/>
                <a:gd name="connsiteY16" fmla="*/ 322535 h 865752"/>
                <a:gd name="connsiteX17" fmla="*/ 492290 w 831801"/>
                <a:gd name="connsiteY17" fmla="*/ 314047 h 865752"/>
                <a:gd name="connsiteX18" fmla="*/ 415901 w 831801"/>
                <a:gd name="connsiteY18" fmla="*/ 347998 h 865752"/>
                <a:gd name="connsiteX19" fmla="*/ 398925 w 831801"/>
                <a:gd name="connsiteY19" fmla="*/ 322535 h 865752"/>
                <a:gd name="connsiteX20" fmla="*/ 390437 w 831801"/>
                <a:gd name="connsiteY20" fmla="*/ 331023 h 865752"/>
                <a:gd name="connsiteX21" fmla="*/ 373462 w 831801"/>
                <a:gd name="connsiteY21" fmla="*/ 297072 h 865752"/>
                <a:gd name="connsiteX22" fmla="*/ 381950 w 831801"/>
                <a:gd name="connsiteY22" fmla="*/ 271609 h 865752"/>
                <a:gd name="connsiteX23" fmla="*/ 364974 w 831801"/>
                <a:gd name="connsiteY23" fmla="*/ 271609 h 865752"/>
                <a:gd name="connsiteX24" fmla="*/ 373462 w 831801"/>
                <a:gd name="connsiteY24" fmla="*/ 263121 h 865752"/>
                <a:gd name="connsiteX25" fmla="*/ 331023 w 831801"/>
                <a:gd name="connsiteY25" fmla="*/ 212194 h 865752"/>
                <a:gd name="connsiteX26" fmla="*/ 314047 w 831801"/>
                <a:gd name="connsiteY26" fmla="*/ 161268 h 865752"/>
                <a:gd name="connsiteX27" fmla="*/ 297072 w 831801"/>
                <a:gd name="connsiteY27" fmla="*/ 144292 h 865752"/>
                <a:gd name="connsiteX28" fmla="*/ 271609 w 831801"/>
                <a:gd name="connsiteY28" fmla="*/ 152780 h 865752"/>
                <a:gd name="connsiteX29" fmla="*/ 271609 w 831801"/>
                <a:gd name="connsiteY29" fmla="*/ 169755 h 865752"/>
                <a:gd name="connsiteX30" fmla="*/ 254633 w 831801"/>
                <a:gd name="connsiteY30" fmla="*/ 152780 h 865752"/>
                <a:gd name="connsiteX31" fmla="*/ 237657 w 831801"/>
                <a:gd name="connsiteY31" fmla="*/ 127317 h 865752"/>
                <a:gd name="connsiteX32" fmla="*/ 237657 w 831801"/>
                <a:gd name="connsiteY32" fmla="*/ 110341 h 865752"/>
                <a:gd name="connsiteX33" fmla="*/ 254633 w 831801"/>
                <a:gd name="connsiteY33" fmla="*/ 110341 h 865752"/>
                <a:gd name="connsiteX34" fmla="*/ 237657 w 831801"/>
                <a:gd name="connsiteY34" fmla="*/ 93365 h 865752"/>
                <a:gd name="connsiteX35" fmla="*/ 246145 w 831801"/>
                <a:gd name="connsiteY35" fmla="*/ 84878 h 865752"/>
                <a:gd name="connsiteX36" fmla="*/ 203706 w 831801"/>
                <a:gd name="connsiteY36" fmla="*/ 42439 h 865752"/>
                <a:gd name="connsiteX37" fmla="*/ 186731 w 831801"/>
                <a:gd name="connsiteY37" fmla="*/ 59414 h 865752"/>
                <a:gd name="connsiteX38" fmla="*/ 195219 w 831801"/>
                <a:gd name="connsiteY38" fmla="*/ 67902 h 865752"/>
                <a:gd name="connsiteX39" fmla="*/ 178243 w 831801"/>
                <a:gd name="connsiteY39" fmla="*/ 84878 h 865752"/>
                <a:gd name="connsiteX40" fmla="*/ 178243 w 831801"/>
                <a:gd name="connsiteY40" fmla="*/ 118829 h 865752"/>
                <a:gd name="connsiteX41" fmla="*/ 161268 w 831801"/>
                <a:gd name="connsiteY41" fmla="*/ 101853 h 865752"/>
                <a:gd name="connsiteX42" fmla="*/ 152780 w 831801"/>
                <a:gd name="connsiteY42" fmla="*/ 0 h 865752"/>
                <a:gd name="connsiteX43" fmla="*/ 135804 w 831801"/>
                <a:gd name="connsiteY43" fmla="*/ 0 h 865752"/>
                <a:gd name="connsiteX44" fmla="*/ 144292 w 831801"/>
                <a:gd name="connsiteY44" fmla="*/ 25463 h 865752"/>
                <a:gd name="connsiteX45" fmla="*/ 127316 w 831801"/>
                <a:gd name="connsiteY45" fmla="*/ 33951 h 865752"/>
                <a:gd name="connsiteX46" fmla="*/ 127316 w 831801"/>
                <a:gd name="connsiteY46" fmla="*/ 50927 h 865752"/>
                <a:gd name="connsiteX47" fmla="*/ 118829 w 831801"/>
                <a:gd name="connsiteY47" fmla="*/ 25463 h 865752"/>
                <a:gd name="connsiteX48" fmla="*/ 101853 w 831801"/>
                <a:gd name="connsiteY48" fmla="*/ 25463 h 865752"/>
                <a:gd name="connsiteX49" fmla="*/ 101853 w 831801"/>
                <a:gd name="connsiteY49" fmla="*/ 76390 h 865752"/>
                <a:gd name="connsiteX50" fmla="*/ 118829 w 831801"/>
                <a:gd name="connsiteY50" fmla="*/ 101853 h 865752"/>
                <a:gd name="connsiteX51" fmla="*/ 101853 w 831801"/>
                <a:gd name="connsiteY51" fmla="*/ 118829 h 865752"/>
                <a:gd name="connsiteX52" fmla="*/ 84878 w 831801"/>
                <a:gd name="connsiteY52" fmla="*/ 118829 h 865752"/>
                <a:gd name="connsiteX53" fmla="*/ 67902 w 831801"/>
                <a:gd name="connsiteY53" fmla="*/ 93365 h 865752"/>
                <a:gd name="connsiteX54" fmla="*/ 59414 w 831801"/>
                <a:gd name="connsiteY54" fmla="*/ 101853 h 865752"/>
                <a:gd name="connsiteX55" fmla="*/ 67902 w 831801"/>
                <a:gd name="connsiteY55" fmla="*/ 169755 h 865752"/>
                <a:gd name="connsiteX56" fmla="*/ 84878 w 831801"/>
                <a:gd name="connsiteY56" fmla="*/ 186731 h 865752"/>
                <a:gd name="connsiteX57" fmla="*/ 84878 w 831801"/>
                <a:gd name="connsiteY57" fmla="*/ 169755 h 865752"/>
                <a:gd name="connsiteX58" fmla="*/ 110341 w 831801"/>
                <a:gd name="connsiteY58" fmla="*/ 178243 h 865752"/>
                <a:gd name="connsiteX59" fmla="*/ 110341 w 831801"/>
                <a:gd name="connsiteY59" fmla="*/ 373462 h 865752"/>
                <a:gd name="connsiteX60" fmla="*/ 93365 w 831801"/>
                <a:gd name="connsiteY60" fmla="*/ 364974 h 865752"/>
                <a:gd name="connsiteX61" fmla="*/ 84878 w 831801"/>
                <a:gd name="connsiteY61" fmla="*/ 390437 h 865752"/>
                <a:gd name="connsiteX62" fmla="*/ 67902 w 831801"/>
                <a:gd name="connsiteY62" fmla="*/ 390437 h 865752"/>
                <a:gd name="connsiteX63" fmla="*/ 59414 w 831801"/>
                <a:gd name="connsiteY63" fmla="*/ 415901 h 865752"/>
                <a:gd name="connsiteX64" fmla="*/ 25463 w 831801"/>
                <a:gd name="connsiteY64" fmla="*/ 432876 h 865752"/>
                <a:gd name="connsiteX65" fmla="*/ 25463 w 831801"/>
                <a:gd name="connsiteY65" fmla="*/ 475315 h 865752"/>
                <a:gd name="connsiteX66" fmla="*/ 0 w 831801"/>
                <a:gd name="connsiteY66" fmla="*/ 483803 h 865752"/>
                <a:gd name="connsiteX67" fmla="*/ 0 w 831801"/>
                <a:gd name="connsiteY67" fmla="*/ 517754 h 865752"/>
                <a:gd name="connsiteX68" fmla="*/ 16976 w 831801"/>
                <a:gd name="connsiteY68" fmla="*/ 534729 h 865752"/>
                <a:gd name="connsiteX69" fmla="*/ 0 w 831801"/>
                <a:gd name="connsiteY69" fmla="*/ 568680 h 865752"/>
                <a:gd name="connsiteX70" fmla="*/ 8488 w 831801"/>
                <a:gd name="connsiteY70" fmla="*/ 577168 h 865752"/>
                <a:gd name="connsiteX71" fmla="*/ 59414 w 831801"/>
                <a:gd name="connsiteY71" fmla="*/ 551705 h 865752"/>
                <a:gd name="connsiteX72" fmla="*/ 127316 w 831801"/>
                <a:gd name="connsiteY72" fmla="*/ 551705 h 865752"/>
                <a:gd name="connsiteX73" fmla="*/ 110341 w 831801"/>
                <a:gd name="connsiteY73" fmla="*/ 568680 h 865752"/>
                <a:gd name="connsiteX74" fmla="*/ 135804 w 831801"/>
                <a:gd name="connsiteY74" fmla="*/ 636583 h 865752"/>
                <a:gd name="connsiteX75" fmla="*/ 127316 w 831801"/>
                <a:gd name="connsiteY75" fmla="*/ 645070 h 865752"/>
                <a:gd name="connsiteX76" fmla="*/ 144292 w 831801"/>
                <a:gd name="connsiteY76" fmla="*/ 662046 h 865752"/>
                <a:gd name="connsiteX77" fmla="*/ 169755 w 831801"/>
                <a:gd name="connsiteY77" fmla="*/ 653558 h 865752"/>
                <a:gd name="connsiteX78" fmla="*/ 195219 w 831801"/>
                <a:gd name="connsiteY78" fmla="*/ 679021 h 865752"/>
                <a:gd name="connsiteX79" fmla="*/ 178243 w 831801"/>
                <a:gd name="connsiteY79" fmla="*/ 679021 h 865752"/>
                <a:gd name="connsiteX80" fmla="*/ 186731 w 831801"/>
                <a:gd name="connsiteY80" fmla="*/ 687509 h 865752"/>
                <a:gd name="connsiteX81" fmla="*/ 152780 w 831801"/>
                <a:gd name="connsiteY81" fmla="*/ 755411 h 865752"/>
                <a:gd name="connsiteX82" fmla="*/ 212194 w 831801"/>
                <a:gd name="connsiteY82" fmla="*/ 763899 h 865752"/>
                <a:gd name="connsiteX83" fmla="*/ 237657 w 831801"/>
                <a:gd name="connsiteY83" fmla="*/ 780875 h 865752"/>
                <a:gd name="connsiteX84" fmla="*/ 229170 w 831801"/>
                <a:gd name="connsiteY84" fmla="*/ 789362 h 865752"/>
                <a:gd name="connsiteX85" fmla="*/ 237657 w 831801"/>
                <a:gd name="connsiteY85" fmla="*/ 806338 h 865752"/>
                <a:gd name="connsiteX86" fmla="*/ 254633 w 831801"/>
                <a:gd name="connsiteY86" fmla="*/ 806338 h 865752"/>
                <a:gd name="connsiteX87" fmla="*/ 254633 w 831801"/>
                <a:gd name="connsiteY87" fmla="*/ 831801 h 865752"/>
                <a:gd name="connsiteX88" fmla="*/ 305560 w 831801"/>
                <a:gd name="connsiteY88" fmla="*/ 823313 h 865752"/>
                <a:gd name="connsiteX89" fmla="*/ 339511 w 831801"/>
                <a:gd name="connsiteY89" fmla="*/ 797850 h 865752"/>
                <a:gd name="connsiteX90" fmla="*/ 347998 w 831801"/>
                <a:gd name="connsiteY90" fmla="*/ 840289 h 865752"/>
                <a:gd name="connsiteX91" fmla="*/ 398925 w 831801"/>
                <a:gd name="connsiteY91" fmla="*/ 865752 h 865752"/>
                <a:gd name="connsiteX92" fmla="*/ 415901 w 831801"/>
                <a:gd name="connsiteY92" fmla="*/ 848777 h 865752"/>
                <a:gd name="connsiteX93" fmla="*/ 398925 w 831801"/>
                <a:gd name="connsiteY93" fmla="*/ 840289 h 865752"/>
                <a:gd name="connsiteX94" fmla="*/ 407413 w 831801"/>
                <a:gd name="connsiteY94" fmla="*/ 789362 h 865752"/>
                <a:gd name="connsiteX95" fmla="*/ 381950 w 831801"/>
                <a:gd name="connsiteY95" fmla="*/ 746924 h 865752"/>
                <a:gd name="connsiteX96" fmla="*/ 398925 w 831801"/>
                <a:gd name="connsiteY96" fmla="*/ 738436 h 865752"/>
                <a:gd name="connsiteX97" fmla="*/ 398925 w 831801"/>
                <a:gd name="connsiteY97" fmla="*/ 721460 h 865752"/>
                <a:gd name="connsiteX98" fmla="*/ 449852 w 831801"/>
                <a:gd name="connsiteY98" fmla="*/ 729948 h 865752"/>
                <a:gd name="connsiteX99" fmla="*/ 475315 w 831801"/>
                <a:gd name="connsiteY99" fmla="*/ 695997 h 865752"/>
                <a:gd name="connsiteX100" fmla="*/ 526242 w 831801"/>
                <a:gd name="connsiteY100" fmla="*/ 729948 h 865752"/>
                <a:gd name="connsiteX101" fmla="*/ 560193 w 831801"/>
                <a:gd name="connsiteY101" fmla="*/ 695997 h 865752"/>
                <a:gd name="connsiteX102" fmla="*/ 577168 w 831801"/>
                <a:gd name="connsiteY102" fmla="*/ 712972 h 865752"/>
                <a:gd name="connsiteX103" fmla="*/ 602631 w 831801"/>
                <a:gd name="connsiteY103" fmla="*/ 704485 h 865752"/>
                <a:gd name="connsiteX104" fmla="*/ 619607 w 831801"/>
                <a:gd name="connsiteY104" fmla="*/ 721460 h 865752"/>
                <a:gd name="connsiteX105" fmla="*/ 636583 w 831801"/>
                <a:gd name="connsiteY105" fmla="*/ 687509 h 865752"/>
                <a:gd name="connsiteX106" fmla="*/ 662046 w 831801"/>
                <a:gd name="connsiteY106" fmla="*/ 704485 h 865752"/>
                <a:gd name="connsiteX107" fmla="*/ 704485 w 831801"/>
                <a:gd name="connsiteY107" fmla="*/ 679021 h 865752"/>
                <a:gd name="connsiteX108" fmla="*/ 704485 w 831801"/>
                <a:gd name="connsiteY108" fmla="*/ 653558 h 865752"/>
                <a:gd name="connsiteX109" fmla="*/ 746923 w 831801"/>
                <a:gd name="connsiteY109" fmla="*/ 636583 h 865752"/>
                <a:gd name="connsiteX110" fmla="*/ 763899 w 831801"/>
                <a:gd name="connsiteY110" fmla="*/ 636583 h 865752"/>
                <a:gd name="connsiteX111" fmla="*/ 772387 w 831801"/>
                <a:gd name="connsiteY111" fmla="*/ 653558 h 865752"/>
                <a:gd name="connsiteX112" fmla="*/ 772387 w 831801"/>
                <a:gd name="connsiteY112" fmla="*/ 636583 h 865752"/>
                <a:gd name="connsiteX113" fmla="*/ 789362 w 831801"/>
                <a:gd name="connsiteY113" fmla="*/ 636583 h 865752"/>
                <a:gd name="connsiteX114" fmla="*/ 780875 w 831801"/>
                <a:gd name="connsiteY114" fmla="*/ 628095 h 865752"/>
                <a:gd name="connsiteX115" fmla="*/ 797850 w 831801"/>
                <a:gd name="connsiteY115" fmla="*/ 611119 h 865752"/>
                <a:gd name="connsiteX116" fmla="*/ 831801 w 831801"/>
                <a:gd name="connsiteY116" fmla="*/ 611119 h 865752"/>
                <a:gd name="connsiteX117" fmla="*/ 823313 w 831801"/>
                <a:gd name="connsiteY117" fmla="*/ 551705 h 865752"/>
                <a:gd name="connsiteX118" fmla="*/ 763899 w 831801"/>
                <a:gd name="connsiteY118" fmla="*/ 560193 h 865752"/>
                <a:gd name="connsiteX119" fmla="*/ 738436 w 831801"/>
                <a:gd name="connsiteY119" fmla="*/ 543217 h 865752"/>
                <a:gd name="connsiteX120" fmla="*/ 729948 w 831801"/>
                <a:gd name="connsiteY120" fmla="*/ 517754 h 865752"/>
                <a:gd name="connsiteX121" fmla="*/ 687509 w 831801"/>
                <a:gd name="connsiteY121" fmla="*/ 526242 h 865752"/>
                <a:gd name="connsiteX122" fmla="*/ 670534 w 831801"/>
                <a:gd name="connsiteY122" fmla="*/ 509266 h 865752"/>
                <a:gd name="connsiteX123" fmla="*/ 670534 w 831801"/>
                <a:gd name="connsiteY123" fmla="*/ 475315 h 865752"/>
                <a:gd name="connsiteX124" fmla="*/ 704485 w 831801"/>
                <a:gd name="connsiteY124" fmla="*/ 432876 h 865752"/>
                <a:gd name="connsiteX125" fmla="*/ 679021 w 831801"/>
                <a:gd name="connsiteY125" fmla="*/ 415901 h 865752"/>
                <a:gd name="connsiteX126" fmla="*/ 679021 w 831801"/>
                <a:gd name="connsiteY126" fmla="*/ 398925 h 865752"/>
                <a:gd name="connsiteX127" fmla="*/ 670534 w 831801"/>
                <a:gd name="connsiteY127" fmla="*/ 407413 h 865752"/>
                <a:gd name="connsiteX128" fmla="*/ 653558 w 831801"/>
                <a:gd name="connsiteY128" fmla="*/ 390437 h 865752"/>
                <a:gd name="connsiteX129" fmla="*/ 653558 w 831801"/>
                <a:gd name="connsiteY129" fmla="*/ 373462 h 865752"/>
                <a:gd name="connsiteX130" fmla="*/ 662046 w 831801"/>
                <a:gd name="connsiteY130" fmla="*/ 381950 h 865752"/>
                <a:gd name="connsiteX131" fmla="*/ 687509 w 831801"/>
                <a:gd name="connsiteY131" fmla="*/ 305560 h 865752"/>
                <a:gd name="connsiteX132" fmla="*/ 662046 w 831801"/>
                <a:gd name="connsiteY132" fmla="*/ 271609 h 865752"/>
                <a:gd name="connsiteX133" fmla="*/ 653558 w 831801"/>
                <a:gd name="connsiteY133" fmla="*/ 288584 h 865752"/>
                <a:gd name="connsiteX134" fmla="*/ 594144 w 831801"/>
                <a:gd name="connsiteY134" fmla="*/ 288584 h 865752"/>
                <a:gd name="connsiteX135" fmla="*/ 602631 w 831801"/>
                <a:gd name="connsiteY135" fmla="*/ 254633 h 865752"/>
                <a:gd name="connsiteX136" fmla="*/ 585656 w 831801"/>
                <a:gd name="connsiteY136" fmla="*/ 237657 h 865752"/>
                <a:gd name="connsiteX137" fmla="*/ 619607 w 831801"/>
                <a:gd name="connsiteY137" fmla="*/ 195219 h 865752"/>
                <a:gd name="connsiteX138" fmla="*/ 628095 w 831801"/>
                <a:gd name="connsiteY138" fmla="*/ 212194 h 865752"/>
                <a:gd name="connsiteX139" fmla="*/ 670534 w 831801"/>
                <a:gd name="connsiteY139" fmla="*/ 195219 h 865752"/>
                <a:gd name="connsiteX140" fmla="*/ 670534 w 831801"/>
                <a:gd name="connsiteY140" fmla="*/ 212194 h 865752"/>
                <a:gd name="connsiteX141" fmla="*/ 704485 w 831801"/>
                <a:gd name="connsiteY141" fmla="*/ 212194 h 865752"/>
                <a:gd name="connsiteX142" fmla="*/ 729948 w 831801"/>
                <a:gd name="connsiteY142" fmla="*/ 195219 h 865752"/>
                <a:gd name="connsiteX143" fmla="*/ 738436 w 831801"/>
                <a:gd name="connsiteY143" fmla="*/ 203706 h 865752"/>
                <a:gd name="connsiteX144" fmla="*/ 746923 w 831801"/>
                <a:gd name="connsiteY144" fmla="*/ 178243 h 86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831801" h="865752">
                  <a:moveTo>
                    <a:pt x="746923" y="169755"/>
                  </a:moveTo>
                  <a:lnTo>
                    <a:pt x="738436" y="127317"/>
                  </a:lnTo>
                  <a:lnTo>
                    <a:pt x="679021" y="152780"/>
                  </a:lnTo>
                  <a:lnTo>
                    <a:pt x="653558" y="135804"/>
                  </a:lnTo>
                  <a:lnTo>
                    <a:pt x="662046" y="110341"/>
                  </a:lnTo>
                  <a:lnTo>
                    <a:pt x="645070" y="76390"/>
                  </a:lnTo>
                  <a:lnTo>
                    <a:pt x="662046" y="67902"/>
                  </a:lnTo>
                  <a:lnTo>
                    <a:pt x="611119" y="67902"/>
                  </a:lnTo>
                  <a:lnTo>
                    <a:pt x="611119" y="93365"/>
                  </a:lnTo>
                  <a:lnTo>
                    <a:pt x="568680" y="118829"/>
                  </a:lnTo>
                  <a:lnTo>
                    <a:pt x="568680" y="161268"/>
                  </a:lnTo>
                  <a:lnTo>
                    <a:pt x="534729" y="203706"/>
                  </a:lnTo>
                  <a:lnTo>
                    <a:pt x="517754" y="203706"/>
                  </a:lnTo>
                  <a:lnTo>
                    <a:pt x="509266" y="237657"/>
                  </a:lnTo>
                  <a:lnTo>
                    <a:pt x="534729" y="297072"/>
                  </a:lnTo>
                  <a:lnTo>
                    <a:pt x="500778" y="331023"/>
                  </a:lnTo>
                  <a:lnTo>
                    <a:pt x="483803" y="322535"/>
                  </a:lnTo>
                  <a:lnTo>
                    <a:pt x="492290" y="314047"/>
                  </a:lnTo>
                  <a:lnTo>
                    <a:pt x="415901" y="347998"/>
                  </a:lnTo>
                  <a:lnTo>
                    <a:pt x="398925" y="322535"/>
                  </a:lnTo>
                  <a:lnTo>
                    <a:pt x="390437" y="331023"/>
                  </a:lnTo>
                  <a:lnTo>
                    <a:pt x="373462" y="297072"/>
                  </a:lnTo>
                  <a:lnTo>
                    <a:pt x="381950" y="271609"/>
                  </a:lnTo>
                  <a:lnTo>
                    <a:pt x="364974" y="271609"/>
                  </a:lnTo>
                  <a:lnTo>
                    <a:pt x="373462" y="263121"/>
                  </a:lnTo>
                  <a:lnTo>
                    <a:pt x="331023" y="212194"/>
                  </a:lnTo>
                  <a:lnTo>
                    <a:pt x="314047" y="161268"/>
                  </a:lnTo>
                  <a:lnTo>
                    <a:pt x="297072" y="144292"/>
                  </a:lnTo>
                  <a:lnTo>
                    <a:pt x="271609" y="152780"/>
                  </a:lnTo>
                  <a:lnTo>
                    <a:pt x="271609" y="169755"/>
                  </a:lnTo>
                  <a:lnTo>
                    <a:pt x="254633" y="152780"/>
                  </a:lnTo>
                  <a:lnTo>
                    <a:pt x="237657" y="127317"/>
                  </a:lnTo>
                  <a:lnTo>
                    <a:pt x="237657" y="110341"/>
                  </a:lnTo>
                  <a:lnTo>
                    <a:pt x="254633" y="110341"/>
                  </a:lnTo>
                  <a:lnTo>
                    <a:pt x="237657" y="93365"/>
                  </a:lnTo>
                  <a:lnTo>
                    <a:pt x="246145" y="84878"/>
                  </a:lnTo>
                  <a:lnTo>
                    <a:pt x="203706" y="42439"/>
                  </a:lnTo>
                  <a:lnTo>
                    <a:pt x="186731" y="59414"/>
                  </a:lnTo>
                  <a:lnTo>
                    <a:pt x="195219" y="67902"/>
                  </a:lnTo>
                  <a:lnTo>
                    <a:pt x="178243" y="84878"/>
                  </a:lnTo>
                  <a:lnTo>
                    <a:pt x="178243" y="118829"/>
                  </a:lnTo>
                  <a:lnTo>
                    <a:pt x="161268" y="101853"/>
                  </a:lnTo>
                  <a:lnTo>
                    <a:pt x="152780" y="0"/>
                  </a:lnTo>
                  <a:lnTo>
                    <a:pt x="135804" y="0"/>
                  </a:lnTo>
                  <a:lnTo>
                    <a:pt x="144292" y="25463"/>
                  </a:lnTo>
                  <a:lnTo>
                    <a:pt x="127316" y="33951"/>
                  </a:lnTo>
                  <a:lnTo>
                    <a:pt x="127316" y="50927"/>
                  </a:lnTo>
                  <a:lnTo>
                    <a:pt x="118829" y="25463"/>
                  </a:lnTo>
                  <a:lnTo>
                    <a:pt x="101853" y="25463"/>
                  </a:lnTo>
                  <a:lnTo>
                    <a:pt x="101853" y="76390"/>
                  </a:lnTo>
                  <a:lnTo>
                    <a:pt x="118829" y="101853"/>
                  </a:lnTo>
                  <a:lnTo>
                    <a:pt x="101853" y="118829"/>
                  </a:lnTo>
                  <a:lnTo>
                    <a:pt x="84878" y="118829"/>
                  </a:lnTo>
                  <a:lnTo>
                    <a:pt x="67902" y="93365"/>
                  </a:lnTo>
                  <a:lnTo>
                    <a:pt x="59414" y="101853"/>
                  </a:lnTo>
                  <a:lnTo>
                    <a:pt x="67902" y="169755"/>
                  </a:lnTo>
                  <a:lnTo>
                    <a:pt x="84878" y="186731"/>
                  </a:lnTo>
                  <a:lnTo>
                    <a:pt x="84878" y="169755"/>
                  </a:lnTo>
                  <a:lnTo>
                    <a:pt x="110341" y="178243"/>
                  </a:lnTo>
                  <a:lnTo>
                    <a:pt x="110341" y="373462"/>
                  </a:lnTo>
                  <a:lnTo>
                    <a:pt x="93365" y="364974"/>
                  </a:lnTo>
                  <a:lnTo>
                    <a:pt x="84878" y="390437"/>
                  </a:lnTo>
                  <a:lnTo>
                    <a:pt x="67902" y="390437"/>
                  </a:lnTo>
                  <a:lnTo>
                    <a:pt x="59414" y="415901"/>
                  </a:lnTo>
                  <a:lnTo>
                    <a:pt x="25463" y="432876"/>
                  </a:lnTo>
                  <a:lnTo>
                    <a:pt x="25463" y="475315"/>
                  </a:lnTo>
                  <a:lnTo>
                    <a:pt x="0" y="483803"/>
                  </a:lnTo>
                  <a:lnTo>
                    <a:pt x="0" y="517754"/>
                  </a:lnTo>
                  <a:lnTo>
                    <a:pt x="16976" y="534729"/>
                  </a:lnTo>
                  <a:lnTo>
                    <a:pt x="0" y="568680"/>
                  </a:lnTo>
                  <a:lnTo>
                    <a:pt x="8488" y="577168"/>
                  </a:lnTo>
                  <a:lnTo>
                    <a:pt x="59414" y="551705"/>
                  </a:lnTo>
                  <a:lnTo>
                    <a:pt x="127316" y="551705"/>
                  </a:lnTo>
                  <a:lnTo>
                    <a:pt x="110341" y="568680"/>
                  </a:lnTo>
                  <a:lnTo>
                    <a:pt x="135804" y="636583"/>
                  </a:lnTo>
                  <a:lnTo>
                    <a:pt x="127316" y="645070"/>
                  </a:lnTo>
                  <a:lnTo>
                    <a:pt x="144292" y="662046"/>
                  </a:lnTo>
                  <a:lnTo>
                    <a:pt x="169755" y="653558"/>
                  </a:lnTo>
                  <a:lnTo>
                    <a:pt x="195219" y="679021"/>
                  </a:lnTo>
                  <a:lnTo>
                    <a:pt x="178243" y="679021"/>
                  </a:lnTo>
                  <a:lnTo>
                    <a:pt x="186731" y="687509"/>
                  </a:lnTo>
                  <a:lnTo>
                    <a:pt x="152780" y="755411"/>
                  </a:lnTo>
                  <a:lnTo>
                    <a:pt x="212194" y="763899"/>
                  </a:lnTo>
                  <a:lnTo>
                    <a:pt x="237657" y="780875"/>
                  </a:lnTo>
                  <a:lnTo>
                    <a:pt x="229170" y="789362"/>
                  </a:lnTo>
                  <a:lnTo>
                    <a:pt x="237657" y="806338"/>
                  </a:lnTo>
                  <a:lnTo>
                    <a:pt x="254633" y="806338"/>
                  </a:lnTo>
                  <a:lnTo>
                    <a:pt x="254633" y="831801"/>
                  </a:lnTo>
                  <a:lnTo>
                    <a:pt x="305560" y="823313"/>
                  </a:lnTo>
                  <a:lnTo>
                    <a:pt x="339511" y="797850"/>
                  </a:lnTo>
                  <a:lnTo>
                    <a:pt x="347998" y="840289"/>
                  </a:lnTo>
                  <a:lnTo>
                    <a:pt x="398925" y="865752"/>
                  </a:lnTo>
                  <a:lnTo>
                    <a:pt x="415901" y="848777"/>
                  </a:lnTo>
                  <a:lnTo>
                    <a:pt x="398925" y="840289"/>
                  </a:lnTo>
                  <a:lnTo>
                    <a:pt x="407413" y="789362"/>
                  </a:lnTo>
                  <a:lnTo>
                    <a:pt x="381950" y="746924"/>
                  </a:lnTo>
                  <a:lnTo>
                    <a:pt x="398925" y="738436"/>
                  </a:lnTo>
                  <a:lnTo>
                    <a:pt x="398925" y="721460"/>
                  </a:lnTo>
                  <a:lnTo>
                    <a:pt x="449852" y="729948"/>
                  </a:lnTo>
                  <a:lnTo>
                    <a:pt x="475315" y="695997"/>
                  </a:lnTo>
                  <a:lnTo>
                    <a:pt x="526242" y="729948"/>
                  </a:lnTo>
                  <a:lnTo>
                    <a:pt x="560193" y="695997"/>
                  </a:lnTo>
                  <a:lnTo>
                    <a:pt x="577168" y="712972"/>
                  </a:lnTo>
                  <a:lnTo>
                    <a:pt x="602631" y="704485"/>
                  </a:lnTo>
                  <a:lnTo>
                    <a:pt x="619607" y="721460"/>
                  </a:lnTo>
                  <a:lnTo>
                    <a:pt x="636583" y="687509"/>
                  </a:lnTo>
                  <a:lnTo>
                    <a:pt x="662046" y="704485"/>
                  </a:lnTo>
                  <a:lnTo>
                    <a:pt x="704485" y="679021"/>
                  </a:lnTo>
                  <a:lnTo>
                    <a:pt x="704485" y="653558"/>
                  </a:lnTo>
                  <a:lnTo>
                    <a:pt x="746923" y="636583"/>
                  </a:lnTo>
                  <a:lnTo>
                    <a:pt x="763899" y="636583"/>
                  </a:lnTo>
                  <a:lnTo>
                    <a:pt x="772387" y="653558"/>
                  </a:lnTo>
                  <a:lnTo>
                    <a:pt x="772387" y="636583"/>
                  </a:lnTo>
                  <a:lnTo>
                    <a:pt x="789362" y="636583"/>
                  </a:lnTo>
                  <a:lnTo>
                    <a:pt x="780875" y="628095"/>
                  </a:lnTo>
                  <a:lnTo>
                    <a:pt x="797850" y="611119"/>
                  </a:lnTo>
                  <a:lnTo>
                    <a:pt x="831801" y="611119"/>
                  </a:lnTo>
                  <a:lnTo>
                    <a:pt x="823313" y="551705"/>
                  </a:lnTo>
                  <a:lnTo>
                    <a:pt x="763899" y="560193"/>
                  </a:lnTo>
                  <a:lnTo>
                    <a:pt x="738436" y="543217"/>
                  </a:lnTo>
                  <a:lnTo>
                    <a:pt x="729948" y="517754"/>
                  </a:lnTo>
                  <a:lnTo>
                    <a:pt x="687509" y="526242"/>
                  </a:lnTo>
                  <a:lnTo>
                    <a:pt x="670534" y="509266"/>
                  </a:lnTo>
                  <a:lnTo>
                    <a:pt x="670534" y="475315"/>
                  </a:lnTo>
                  <a:lnTo>
                    <a:pt x="704485" y="432876"/>
                  </a:lnTo>
                  <a:lnTo>
                    <a:pt x="679021" y="415901"/>
                  </a:lnTo>
                  <a:lnTo>
                    <a:pt x="679021" y="398925"/>
                  </a:lnTo>
                  <a:lnTo>
                    <a:pt x="670534" y="407413"/>
                  </a:lnTo>
                  <a:lnTo>
                    <a:pt x="653558" y="390437"/>
                  </a:lnTo>
                  <a:lnTo>
                    <a:pt x="653558" y="373462"/>
                  </a:lnTo>
                  <a:lnTo>
                    <a:pt x="662046" y="381950"/>
                  </a:lnTo>
                  <a:lnTo>
                    <a:pt x="687509" y="305560"/>
                  </a:lnTo>
                  <a:lnTo>
                    <a:pt x="662046" y="271609"/>
                  </a:lnTo>
                  <a:lnTo>
                    <a:pt x="653558" y="288584"/>
                  </a:lnTo>
                  <a:lnTo>
                    <a:pt x="594144" y="288584"/>
                  </a:lnTo>
                  <a:lnTo>
                    <a:pt x="602631" y="254633"/>
                  </a:lnTo>
                  <a:lnTo>
                    <a:pt x="585656" y="237657"/>
                  </a:lnTo>
                  <a:lnTo>
                    <a:pt x="619607" y="195219"/>
                  </a:lnTo>
                  <a:lnTo>
                    <a:pt x="628095" y="212194"/>
                  </a:lnTo>
                  <a:lnTo>
                    <a:pt x="670534" y="195219"/>
                  </a:lnTo>
                  <a:lnTo>
                    <a:pt x="670534" y="212194"/>
                  </a:lnTo>
                  <a:lnTo>
                    <a:pt x="704485" y="212194"/>
                  </a:lnTo>
                  <a:lnTo>
                    <a:pt x="729948" y="195219"/>
                  </a:lnTo>
                  <a:lnTo>
                    <a:pt x="738436" y="203706"/>
                  </a:lnTo>
                  <a:lnTo>
                    <a:pt x="746923" y="17824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0E52C9D-3D89-4B8A-BB99-BAFA760C47DE}"/>
                </a:ext>
              </a:extLst>
            </p:cNvPr>
            <p:cNvSpPr/>
            <p:nvPr/>
          </p:nvSpPr>
          <p:spPr>
            <a:xfrm>
              <a:off x="4462994" y="3166599"/>
              <a:ext cx="1994625" cy="1094921"/>
            </a:xfrm>
            <a:custGeom>
              <a:avLst/>
              <a:gdLst>
                <a:gd name="connsiteX0" fmla="*/ 1094922 w 1994625"/>
                <a:gd name="connsiteY0" fmla="*/ 42439 h 1094921"/>
                <a:gd name="connsiteX1" fmla="*/ 1043995 w 1994625"/>
                <a:gd name="connsiteY1" fmla="*/ 16976 h 1094921"/>
                <a:gd name="connsiteX2" fmla="*/ 1035508 w 1994625"/>
                <a:gd name="connsiteY2" fmla="*/ 25463 h 1094921"/>
                <a:gd name="connsiteX3" fmla="*/ 1018532 w 1994625"/>
                <a:gd name="connsiteY3" fmla="*/ 8488 h 1094921"/>
                <a:gd name="connsiteX4" fmla="*/ 1010044 w 1994625"/>
                <a:gd name="connsiteY4" fmla="*/ 16976 h 1094921"/>
                <a:gd name="connsiteX5" fmla="*/ 984581 w 1994625"/>
                <a:gd name="connsiteY5" fmla="*/ 0 h 1094921"/>
                <a:gd name="connsiteX6" fmla="*/ 933654 w 1994625"/>
                <a:gd name="connsiteY6" fmla="*/ 0 h 1094921"/>
                <a:gd name="connsiteX7" fmla="*/ 763899 w 1994625"/>
                <a:gd name="connsiteY7" fmla="*/ 33951 h 1094921"/>
                <a:gd name="connsiteX8" fmla="*/ 729948 w 1994625"/>
                <a:gd name="connsiteY8" fmla="*/ 84878 h 1094921"/>
                <a:gd name="connsiteX9" fmla="*/ 721460 w 1994625"/>
                <a:gd name="connsiteY9" fmla="*/ 76390 h 1094921"/>
                <a:gd name="connsiteX10" fmla="*/ 670534 w 1994625"/>
                <a:gd name="connsiteY10" fmla="*/ 93365 h 1094921"/>
                <a:gd name="connsiteX11" fmla="*/ 662046 w 1994625"/>
                <a:gd name="connsiteY11" fmla="*/ 76390 h 1094921"/>
                <a:gd name="connsiteX12" fmla="*/ 594144 w 1994625"/>
                <a:gd name="connsiteY12" fmla="*/ 101853 h 1094921"/>
                <a:gd name="connsiteX13" fmla="*/ 577168 w 1994625"/>
                <a:gd name="connsiteY13" fmla="*/ 127317 h 1094921"/>
                <a:gd name="connsiteX14" fmla="*/ 458339 w 1994625"/>
                <a:gd name="connsiteY14" fmla="*/ 127317 h 1094921"/>
                <a:gd name="connsiteX15" fmla="*/ 441364 w 1994625"/>
                <a:gd name="connsiteY15" fmla="*/ 93365 h 1094921"/>
                <a:gd name="connsiteX16" fmla="*/ 415901 w 1994625"/>
                <a:gd name="connsiteY16" fmla="*/ 101853 h 1094921"/>
                <a:gd name="connsiteX17" fmla="*/ 390437 w 1994625"/>
                <a:gd name="connsiteY17" fmla="*/ 84878 h 1094921"/>
                <a:gd name="connsiteX18" fmla="*/ 381950 w 1994625"/>
                <a:gd name="connsiteY18" fmla="*/ 110341 h 1094921"/>
                <a:gd name="connsiteX19" fmla="*/ 364974 w 1994625"/>
                <a:gd name="connsiteY19" fmla="*/ 110341 h 1094921"/>
                <a:gd name="connsiteX20" fmla="*/ 356486 w 1994625"/>
                <a:gd name="connsiteY20" fmla="*/ 135804 h 1094921"/>
                <a:gd name="connsiteX21" fmla="*/ 331023 w 1994625"/>
                <a:gd name="connsiteY21" fmla="*/ 144292 h 1094921"/>
                <a:gd name="connsiteX22" fmla="*/ 263121 w 1994625"/>
                <a:gd name="connsiteY22" fmla="*/ 127317 h 1094921"/>
                <a:gd name="connsiteX23" fmla="*/ 178243 w 1994625"/>
                <a:gd name="connsiteY23" fmla="*/ 135804 h 1094921"/>
                <a:gd name="connsiteX24" fmla="*/ 186731 w 1994625"/>
                <a:gd name="connsiteY24" fmla="*/ 152780 h 1094921"/>
                <a:gd name="connsiteX25" fmla="*/ 152780 w 1994625"/>
                <a:gd name="connsiteY25" fmla="*/ 178243 h 1094921"/>
                <a:gd name="connsiteX26" fmla="*/ 161268 w 1994625"/>
                <a:gd name="connsiteY26" fmla="*/ 186731 h 1094921"/>
                <a:gd name="connsiteX27" fmla="*/ 144292 w 1994625"/>
                <a:gd name="connsiteY27" fmla="*/ 195219 h 1094921"/>
                <a:gd name="connsiteX28" fmla="*/ 135804 w 1994625"/>
                <a:gd name="connsiteY28" fmla="*/ 229170 h 1094921"/>
                <a:gd name="connsiteX29" fmla="*/ 84878 w 1994625"/>
                <a:gd name="connsiteY29" fmla="*/ 246145 h 1094921"/>
                <a:gd name="connsiteX30" fmla="*/ 59414 w 1994625"/>
                <a:gd name="connsiteY30" fmla="*/ 237657 h 1094921"/>
                <a:gd name="connsiteX31" fmla="*/ 59414 w 1994625"/>
                <a:gd name="connsiteY31" fmla="*/ 254633 h 1094921"/>
                <a:gd name="connsiteX32" fmla="*/ 25463 w 1994625"/>
                <a:gd name="connsiteY32" fmla="*/ 288584 h 1094921"/>
                <a:gd name="connsiteX33" fmla="*/ 25463 w 1994625"/>
                <a:gd name="connsiteY33" fmla="*/ 331023 h 1094921"/>
                <a:gd name="connsiteX34" fmla="*/ 84878 w 1994625"/>
                <a:gd name="connsiteY34" fmla="*/ 415901 h 1094921"/>
                <a:gd name="connsiteX35" fmla="*/ 84878 w 1994625"/>
                <a:gd name="connsiteY35" fmla="*/ 458339 h 1094921"/>
                <a:gd name="connsiteX36" fmla="*/ 59414 w 1994625"/>
                <a:gd name="connsiteY36" fmla="*/ 483803 h 1094921"/>
                <a:gd name="connsiteX37" fmla="*/ 33951 w 1994625"/>
                <a:gd name="connsiteY37" fmla="*/ 458339 h 1094921"/>
                <a:gd name="connsiteX38" fmla="*/ 33951 w 1994625"/>
                <a:gd name="connsiteY38" fmla="*/ 441364 h 1094921"/>
                <a:gd name="connsiteX39" fmla="*/ 0 w 1994625"/>
                <a:gd name="connsiteY39" fmla="*/ 458339 h 1094921"/>
                <a:gd name="connsiteX40" fmla="*/ 0 w 1994625"/>
                <a:gd name="connsiteY40" fmla="*/ 500778 h 1094921"/>
                <a:gd name="connsiteX41" fmla="*/ 33951 w 1994625"/>
                <a:gd name="connsiteY41" fmla="*/ 534729 h 1094921"/>
                <a:gd name="connsiteX42" fmla="*/ 33951 w 1994625"/>
                <a:gd name="connsiteY42" fmla="*/ 594144 h 1094921"/>
                <a:gd name="connsiteX43" fmla="*/ 76390 w 1994625"/>
                <a:gd name="connsiteY43" fmla="*/ 636583 h 1094921"/>
                <a:gd name="connsiteX44" fmla="*/ 127316 w 1994625"/>
                <a:gd name="connsiteY44" fmla="*/ 636583 h 1094921"/>
                <a:gd name="connsiteX45" fmla="*/ 169755 w 1994625"/>
                <a:gd name="connsiteY45" fmla="*/ 687509 h 1094921"/>
                <a:gd name="connsiteX46" fmla="*/ 178243 w 1994625"/>
                <a:gd name="connsiteY46" fmla="*/ 679021 h 1094921"/>
                <a:gd name="connsiteX47" fmla="*/ 254633 w 1994625"/>
                <a:gd name="connsiteY47" fmla="*/ 712972 h 1094921"/>
                <a:gd name="connsiteX48" fmla="*/ 263121 w 1994625"/>
                <a:gd name="connsiteY48" fmla="*/ 746924 h 1094921"/>
                <a:gd name="connsiteX49" fmla="*/ 280096 w 1994625"/>
                <a:gd name="connsiteY49" fmla="*/ 746924 h 1094921"/>
                <a:gd name="connsiteX50" fmla="*/ 271609 w 1994625"/>
                <a:gd name="connsiteY50" fmla="*/ 738436 h 1094921"/>
                <a:gd name="connsiteX51" fmla="*/ 297072 w 1994625"/>
                <a:gd name="connsiteY51" fmla="*/ 695997 h 1094921"/>
                <a:gd name="connsiteX52" fmla="*/ 347998 w 1994625"/>
                <a:gd name="connsiteY52" fmla="*/ 712972 h 1094921"/>
                <a:gd name="connsiteX53" fmla="*/ 356486 w 1994625"/>
                <a:gd name="connsiteY53" fmla="*/ 704485 h 1094921"/>
                <a:gd name="connsiteX54" fmla="*/ 356486 w 1994625"/>
                <a:gd name="connsiteY54" fmla="*/ 721460 h 1094921"/>
                <a:gd name="connsiteX55" fmla="*/ 381950 w 1994625"/>
                <a:gd name="connsiteY55" fmla="*/ 746924 h 1094921"/>
                <a:gd name="connsiteX56" fmla="*/ 424388 w 1994625"/>
                <a:gd name="connsiteY56" fmla="*/ 780875 h 1094921"/>
                <a:gd name="connsiteX57" fmla="*/ 466827 w 1994625"/>
                <a:gd name="connsiteY57" fmla="*/ 789362 h 1094921"/>
                <a:gd name="connsiteX58" fmla="*/ 483803 w 1994625"/>
                <a:gd name="connsiteY58" fmla="*/ 823313 h 1094921"/>
                <a:gd name="connsiteX59" fmla="*/ 509266 w 1994625"/>
                <a:gd name="connsiteY59" fmla="*/ 840289 h 1094921"/>
                <a:gd name="connsiteX60" fmla="*/ 543217 w 1994625"/>
                <a:gd name="connsiteY60" fmla="*/ 823313 h 1094921"/>
                <a:gd name="connsiteX61" fmla="*/ 568680 w 1994625"/>
                <a:gd name="connsiteY61" fmla="*/ 874240 h 1094921"/>
                <a:gd name="connsiteX62" fmla="*/ 585656 w 1994625"/>
                <a:gd name="connsiteY62" fmla="*/ 874240 h 1094921"/>
                <a:gd name="connsiteX63" fmla="*/ 619607 w 1994625"/>
                <a:gd name="connsiteY63" fmla="*/ 908191 h 1094921"/>
                <a:gd name="connsiteX64" fmla="*/ 645070 w 1994625"/>
                <a:gd name="connsiteY64" fmla="*/ 891216 h 1094921"/>
                <a:gd name="connsiteX65" fmla="*/ 653558 w 1994625"/>
                <a:gd name="connsiteY65" fmla="*/ 933654 h 1094921"/>
                <a:gd name="connsiteX66" fmla="*/ 704485 w 1994625"/>
                <a:gd name="connsiteY66" fmla="*/ 933654 h 1094921"/>
                <a:gd name="connsiteX67" fmla="*/ 738436 w 1994625"/>
                <a:gd name="connsiteY67" fmla="*/ 976093 h 1094921"/>
                <a:gd name="connsiteX68" fmla="*/ 746923 w 1994625"/>
                <a:gd name="connsiteY68" fmla="*/ 950630 h 1094921"/>
                <a:gd name="connsiteX69" fmla="*/ 772387 w 1994625"/>
                <a:gd name="connsiteY69" fmla="*/ 976093 h 1094921"/>
                <a:gd name="connsiteX70" fmla="*/ 806338 w 1994625"/>
                <a:gd name="connsiteY70" fmla="*/ 959118 h 1094921"/>
                <a:gd name="connsiteX71" fmla="*/ 848777 w 1994625"/>
                <a:gd name="connsiteY71" fmla="*/ 984581 h 1094921"/>
                <a:gd name="connsiteX72" fmla="*/ 942142 w 1994625"/>
                <a:gd name="connsiteY72" fmla="*/ 984581 h 1094921"/>
                <a:gd name="connsiteX73" fmla="*/ 942142 w 1994625"/>
                <a:gd name="connsiteY73" fmla="*/ 967605 h 1094921"/>
                <a:gd name="connsiteX74" fmla="*/ 950630 w 1994625"/>
                <a:gd name="connsiteY74" fmla="*/ 976093 h 1094921"/>
                <a:gd name="connsiteX75" fmla="*/ 993069 w 1994625"/>
                <a:gd name="connsiteY75" fmla="*/ 950630 h 1094921"/>
                <a:gd name="connsiteX76" fmla="*/ 1010044 w 1994625"/>
                <a:gd name="connsiteY76" fmla="*/ 967605 h 1094921"/>
                <a:gd name="connsiteX77" fmla="*/ 1001556 w 1994625"/>
                <a:gd name="connsiteY77" fmla="*/ 1027020 h 1094921"/>
                <a:gd name="connsiteX78" fmla="*/ 1027020 w 1994625"/>
                <a:gd name="connsiteY78" fmla="*/ 1052483 h 1094921"/>
                <a:gd name="connsiteX79" fmla="*/ 1043995 w 1994625"/>
                <a:gd name="connsiteY79" fmla="*/ 1035508 h 1094921"/>
                <a:gd name="connsiteX80" fmla="*/ 1035508 w 1994625"/>
                <a:gd name="connsiteY80" fmla="*/ 1010044 h 1094921"/>
                <a:gd name="connsiteX81" fmla="*/ 1094922 w 1994625"/>
                <a:gd name="connsiteY81" fmla="*/ 942142 h 1094921"/>
                <a:gd name="connsiteX82" fmla="*/ 1128873 w 1994625"/>
                <a:gd name="connsiteY82" fmla="*/ 942142 h 1094921"/>
                <a:gd name="connsiteX83" fmla="*/ 1179800 w 1994625"/>
                <a:gd name="connsiteY83" fmla="*/ 967605 h 1094921"/>
                <a:gd name="connsiteX84" fmla="*/ 1188287 w 1994625"/>
                <a:gd name="connsiteY84" fmla="*/ 959118 h 1094921"/>
                <a:gd name="connsiteX85" fmla="*/ 1222238 w 1994625"/>
                <a:gd name="connsiteY85" fmla="*/ 984581 h 1094921"/>
                <a:gd name="connsiteX86" fmla="*/ 1247702 w 1994625"/>
                <a:gd name="connsiteY86" fmla="*/ 959118 h 1094921"/>
                <a:gd name="connsiteX87" fmla="*/ 1264677 w 1994625"/>
                <a:gd name="connsiteY87" fmla="*/ 967605 h 1094921"/>
                <a:gd name="connsiteX88" fmla="*/ 1281653 w 1994625"/>
                <a:gd name="connsiteY88" fmla="*/ 993069 h 1094921"/>
                <a:gd name="connsiteX89" fmla="*/ 1273165 w 1994625"/>
                <a:gd name="connsiteY89" fmla="*/ 1018532 h 1094921"/>
                <a:gd name="connsiteX90" fmla="*/ 1298628 w 1994625"/>
                <a:gd name="connsiteY90" fmla="*/ 1018532 h 1094921"/>
                <a:gd name="connsiteX91" fmla="*/ 1324092 w 1994625"/>
                <a:gd name="connsiteY91" fmla="*/ 1043995 h 1094921"/>
                <a:gd name="connsiteX92" fmla="*/ 1324092 w 1994625"/>
                <a:gd name="connsiteY92" fmla="*/ 1094922 h 1094921"/>
                <a:gd name="connsiteX93" fmla="*/ 1375018 w 1994625"/>
                <a:gd name="connsiteY93" fmla="*/ 1077946 h 1094921"/>
                <a:gd name="connsiteX94" fmla="*/ 1468384 w 1994625"/>
                <a:gd name="connsiteY94" fmla="*/ 1086434 h 1094921"/>
                <a:gd name="connsiteX95" fmla="*/ 1536286 w 1994625"/>
                <a:gd name="connsiteY95" fmla="*/ 1010044 h 1094921"/>
                <a:gd name="connsiteX96" fmla="*/ 1629651 w 1994625"/>
                <a:gd name="connsiteY96" fmla="*/ 976093 h 1094921"/>
                <a:gd name="connsiteX97" fmla="*/ 1638139 w 1994625"/>
                <a:gd name="connsiteY97" fmla="*/ 950630 h 1094921"/>
                <a:gd name="connsiteX98" fmla="*/ 1680578 w 1994625"/>
                <a:gd name="connsiteY98" fmla="*/ 933654 h 1094921"/>
                <a:gd name="connsiteX99" fmla="*/ 1748480 w 1994625"/>
                <a:gd name="connsiteY99" fmla="*/ 950630 h 1094921"/>
                <a:gd name="connsiteX100" fmla="*/ 1765455 w 1994625"/>
                <a:gd name="connsiteY100" fmla="*/ 976093 h 1094921"/>
                <a:gd name="connsiteX101" fmla="*/ 1790919 w 1994625"/>
                <a:gd name="connsiteY101" fmla="*/ 976093 h 1094921"/>
                <a:gd name="connsiteX102" fmla="*/ 1807894 w 1994625"/>
                <a:gd name="connsiteY102" fmla="*/ 993069 h 1094921"/>
                <a:gd name="connsiteX103" fmla="*/ 1833358 w 1994625"/>
                <a:gd name="connsiteY103" fmla="*/ 967605 h 1094921"/>
                <a:gd name="connsiteX104" fmla="*/ 1833358 w 1994625"/>
                <a:gd name="connsiteY104" fmla="*/ 933654 h 1094921"/>
                <a:gd name="connsiteX105" fmla="*/ 1850333 w 1994625"/>
                <a:gd name="connsiteY105" fmla="*/ 933654 h 1094921"/>
                <a:gd name="connsiteX106" fmla="*/ 1841845 w 1994625"/>
                <a:gd name="connsiteY106" fmla="*/ 925167 h 1094921"/>
                <a:gd name="connsiteX107" fmla="*/ 1858821 w 1994625"/>
                <a:gd name="connsiteY107" fmla="*/ 908191 h 1094921"/>
                <a:gd name="connsiteX108" fmla="*/ 1901260 w 1994625"/>
                <a:gd name="connsiteY108" fmla="*/ 950630 h 1094921"/>
                <a:gd name="connsiteX109" fmla="*/ 1918235 w 1994625"/>
                <a:gd name="connsiteY109" fmla="*/ 933654 h 1094921"/>
                <a:gd name="connsiteX110" fmla="*/ 1909747 w 1994625"/>
                <a:gd name="connsiteY110" fmla="*/ 925167 h 1094921"/>
                <a:gd name="connsiteX111" fmla="*/ 1926723 w 1994625"/>
                <a:gd name="connsiteY111" fmla="*/ 933654 h 1094921"/>
                <a:gd name="connsiteX112" fmla="*/ 1935211 w 1994625"/>
                <a:gd name="connsiteY112" fmla="*/ 959118 h 1094921"/>
                <a:gd name="connsiteX113" fmla="*/ 1960674 w 1994625"/>
                <a:gd name="connsiteY113" fmla="*/ 933654 h 1094921"/>
                <a:gd name="connsiteX114" fmla="*/ 1952186 w 1994625"/>
                <a:gd name="connsiteY114" fmla="*/ 857264 h 1094921"/>
                <a:gd name="connsiteX115" fmla="*/ 1969162 w 1994625"/>
                <a:gd name="connsiteY115" fmla="*/ 857264 h 1094921"/>
                <a:gd name="connsiteX116" fmla="*/ 1977650 w 1994625"/>
                <a:gd name="connsiteY116" fmla="*/ 882728 h 1094921"/>
                <a:gd name="connsiteX117" fmla="*/ 1986137 w 1994625"/>
                <a:gd name="connsiteY117" fmla="*/ 874240 h 1094921"/>
                <a:gd name="connsiteX118" fmla="*/ 1977650 w 1994625"/>
                <a:gd name="connsiteY118" fmla="*/ 865752 h 1094921"/>
                <a:gd name="connsiteX119" fmla="*/ 1994625 w 1994625"/>
                <a:gd name="connsiteY119" fmla="*/ 831801 h 1094921"/>
                <a:gd name="connsiteX120" fmla="*/ 1994625 w 1994625"/>
                <a:gd name="connsiteY120" fmla="*/ 738436 h 1094921"/>
                <a:gd name="connsiteX121" fmla="*/ 1977650 w 1994625"/>
                <a:gd name="connsiteY121" fmla="*/ 670534 h 1094921"/>
                <a:gd name="connsiteX122" fmla="*/ 1986137 w 1994625"/>
                <a:gd name="connsiteY122" fmla="*/ 662046 h 1094921"/>
                <a:gd name="connsiteX123" fmla="*/ 1952186 w 1994625"/>
                <a:gd name="connsiteY123" fmla="*/ 611119 h 1094921"/>
                <a:gd name="connsiteX124" fmla="*/ 1952186 w 1994625"/>
                <a:gd name="connsiteY124" fmla="*/ 594144 h 1094921"/>
                <a:gd name="connsiteX125" fmla="*/ 1977650 w 1994625"/>
                <a:gd name="connsiteY125" fmla="*/ 594144 h 1094921"/>
                <a:gd name="connsiteX126" fmla="*/ 1943699 w 1994625"/>
                <a:gd name="connsiteY126" fmla="*/ 560193 h 1094921"/>
                <a:gd name="connsiteX127" fmla="*/ 1909747 w 1994625"/>
                <a:gd name="connsiteY127" fmla="*/ 483803 h 1094921"/>
                <a:gd name="connsiteX128" fmla="*/ 1875796 w 1994625"/>
                <a:gd name="connsiteY128" fmla="*/ 458339 h 1094921"/>
                <a:gd name="connsiteX129" fmla="*/ 1824870 w 1994625"/>
                <a:gd name="connsiteY129" fmla="*/ 458339 h 1094921"/>
                <a:gd name="connsiteX130" fmla="*/ 1824870 w 1994625"/>
                <a:gd name="connsiteY130" fmla="*/ 500778 h 1094921"/>
                <a:gd name="connsiteX131" fmla="*/ 1782431 w 1994625"/>
                <a:gd name="connsiteY131" fmla="*/ 526242 h 1094921"/>
                <a:gd name="connsiteX132" fmla="*/ 1765455 w 1994625"/>
                <a:gd name="connsiteY132" fmla="*/ 517754 h 1094921"/>
                <a:gd name="connsiteX133" fmla="*/ 1782431 w 1994625"/>
                <a:gd name="connsiteY133" fmla="*/ 551705 h 1094921"/>
                <a:gd name="connsiteX134" fmla="*/ 1748480 w 1994625"/>
                <a:gd name="connsiteY134" fmla="*/ 551705 h 1094921"/>
                <a:gd name="connsiteX135" fmla="*/ 1739992 w 1994625"/>
                <a:gd name="connsiteY135" fmla="*/ 526242 h 1094921"/>
                <a:gd name="connsiteX136" fmla="*/ 1723017 w 1994625"/>
                <a:gd name="connsiteY136" fmla="*/ 526242 h 1094921"/>
                <a:gd name="connsiteX137" fmla="*/ 1723017 w 1994625"/>
                <a:gd name="connsiteY137" fmla="*/ 568680 h 1094921"/>
                <a:gd name="connsiteX138" fmla="*/ 1697553 w 1994625"/>
                <a:gd name="connsiteY138" fmla="*/ 543217 h 1094921"/>
                <a:gd name="connsiteX139" fmla="*/ 1680578 w 1994625"/>
                <a:gd name="connsiteY139" fmla="*/ 560193 h 1094921"/>
                <a:gd name="connsiteX140" fmla="*/ 1663602 w 1994625"/>
                <a:gd name="connsiteY140" fmla="*/ 543217 h 1094921"/>
                <a:gd name="connsiteX141" fmla="*/ 1655115 w 1994625"/>
                <a:gd name="connsiteY141" fmla="*/ 551705 h 1094921"/>
                <a:gd name="connsiteX142" fmla="*/ 1638139 w 1994625"/>
                <a:gd name="connsiteY142" fmla="*/ 517754 h 1094921"/>
                <a:gd name="connsiteX143" fmla="*/ 1646627 w 1994625"/>
                <a:gd name="connsiteY143" fmla="*/ 500778 h 1094921"/>
                <a:gd name="connsiteX144" fmla="*/ 1629651 w 1994625"/>
                <a:gd name="connsiteY144" fmla="*/ 500778 h 1094921"/>
                <a:gd name="connsiteX145" fmla="*/ 1629651 w 1994625"/>
                <a:gd name="connsiteY145" fmla="*/ 483803 h 1094921"/>
                <a:gd name="connsiteX146" fmla="*/ 1612676 w 1994625"/>
                <a:gd name="connsiteY146" fmla="*/ 492290 h 1094921"/>
                <a:gd name="connsiteX147" fmla="*/ 1621163 w 1994625"/>
                <a:gd name="connsiteY147" fmla="*/ 483803 h 1094921"/>
                <a:gd name="connsiteX148" fmla="*/ 1570237 w 1994625"/>
                <a:gd name="connsiteY148" fmla="*/ 449852 h 1094921"/>
                <a:gd name="connsiteX149" fmla="*/ 1536286 w 1994625"/>
                <a:gd name="connsiteY149" fmla="*/ 466827 h 1094921"/>
                <a:gd name="connsiteX150" fmla="*/ 1527798 w 1994625"/>
                <a:gd name="connsiteY150" fmla="*/ 458339 h 1094921"/>
                <a:gd name="connsiteX151" fmla="*/ 1519310 w 1994625"/>
                <a:gd name="connsiteY151" fmla="*/ 475315 h 1094921"/>
                <a:gd name="connsiteX152" fmla="*/ 1485359 w 1994625"/>
                <a:gd name="connsiteY152" fmla="*/ 458339 h 1094921"/>
                <a:gd name="connsiteX153" fmla="*/ 1459896 w 1994625"/>
                <a:gd name="connsiteY153" fmla="*/ 466827 h 1094921"/>
                <a:gd name="connsiteX154" fmla="*/ 1434433 w 1994625"/>
                <a:gd name="connsiteY154" fmla="*/ 441364 h 1094921"/>
                <a:gd name="connsiteX155" fmla="*/ 1341067 w 1994625"/>
                <a:gd name="connsiteY155" fmla="*/ 441364 h 1094921"/>
                <a:gd name="connsiteX156" fmla="*/ 1324092 w 1994625"/>
                <a:gd name="connsiteY156" fmla="*/ 415901 h 1094921"/>
                <a:gd name="connsiteX157" fmla="*/ 1290141 w 1994625"/>
                <a:gd name="connsiteY157" fmla="*/ 415901 h 1094921"/>
                <a:gd name="connsiteX158" fmla="*/ 1264677 w 1994625"/>
                <a:gd name="connsiteY158" fmla="*/ 390437 h 1094921"/>
                <a:gd name="connsiteX159" fmla="*/ 1205263 w 1994625"/>
                <a:gd name="connsiteY159" fmla="*/ 398925 h 1094921"/>
                <a:gd name="connsiteX160" fmla="*/ 1154336 w 1994625"/>
                <a:gd name="connsiteY160" fmla="*/ 373462 h 1094921"/>
                <a:gd name="connsiteX161" fmla="*/ 1145849 w 1994625"/>
                <a:gd name="connsiteY161" fmla="*/ 356486 h 1094921"/>
                <a:gd name="connsiteX162" fmla="*/ 1128873 w 1994625"/>
                <a:gd name="connsiteY162" fmla="*/ 356486 h 1094921"/>
                <a:gd name="connsiteX163" fmla="*/ 1120385 w 1994625"/>
                <a:gd name="connsiteY163" fmla="*/ 322535 h 1094921"/>
                <a:gd name="connsiteX164" fmla="*/ 1086434 w 1994625"/>
                <a:gd name="connsiteY164" fmla="*/ 288584 h 1094921"/>
                <a:gd name="connsiteX165" fmla="*/ 1103410 w 1994625"/>
                <a:gd name="connsiteY165" fmla="*/ 263121 h 1094921"/>
                <a:gd name="connsiteX166" fmla="*/ 1103410 w 1994625"/>
                <a:gd name="connsiteY166" fmla="*/ 195219 h 1094921"/>
                <a:gd name="connsiteX167" fmla="*/ 1077946 w 1994625"/>
                <a:gd name="connsiteY167" fmla="*/ 186731 h 1094921"/>
                <a:gd name="connsiteX168" fmla="*/ 1069459 w 1994625"/>
                <a:gd name="connsiteY168" fmla="*/ 127317 h 1094921"/>
                <a:gd name="connsiteX169" fmla="*/ 1094922 w 1994625"/>
                <a:gd name="connsiteY169" fmla="*/ 118829 h 1094921"/>
                <a:gd name="connsiteX170" fmla="*/ 1103410 w 1994625"/>
                <a:gd name="connsiteY170" fmla="*/ 76390 h 1094921"/>
                <a:gd name="connsiteX171" fmla="*/ 1060971 w 1994625"/>
                <a:gd name="connsiteY171" fmla="*/ 67902 h 1094921"/>
                <a:gd name="connsiteX172" fmla="*/ 1060971 w 1994625"/>
                <a:gd name="connsiteY172" fmla="*/ 50927 h 1094921"/>
                <a:gd name="connsiteX173" fmla="*/ 1086434 w 1994625"/>
                <a:gd name="connsiteY173" fmla="*/ 42439 h 109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994625" h="1094921">
                  <a:moveTo>
                    <a:pt x="1094922" y="42439"/>
                  </a:moveTo>
                  <a:lnTo>
                    <a:pt x="1043995" y="16976"/>
                  </a:lnTo>
                  <a:lnTo>
                    <a:pt x="1035508" y="25463"/>
                  </a:lnTo>
                  <a:lnTo>
                    <a:pt x="1018532" y="8488"/>
                  </a:lnTo>
                  <a:lnTo>
                    <a:pt x="1010044" y="16976"/>
                  </a:lnTo>
                  <a:lnTo>
                    <a:pt x="984581" y="0"/>
                  </a:lnTo>
                  <a:lnTo>
                    <a:pt x="933654" y="0"/>
                  </a:lnTo>
                  <a:lnTo>
                    <a:pt x="763899" y="33951"/>
                  </a:lnTo>
                  <a:lnTo>
                    <a:pt x="729948" y="84878"/>
                  </a:lnTo>
                  <a:lnTo>
                    <a:pt x="721460" y="76390"/>
                  </a:lnTo>
                  <a:lnTo>
                    <a:pt x="670534" y="93365"/>
                  </a:lnTo>
                  <a:lnTo>
                    <a:pt x="662046" y="76390"/>
                  </a:lnTo>
                  <a:lnTo>
                    <a:pt x="594144" y="101853"/>
                  </a:lnTo>
                  <a:lnTo>
                    <a:pt x="577168" y="127317"/>
                  </a:lnTo>
                  <a:lnTo>
                    <a:pt x="458339" y="127317"/>
                  </a:lnTo>
                  <a:lnTo>
                    <a:pt x="441364" y="93365"/>
                  </a:lnTo>
                  <a:lnTo>
                    <a:pt x="415901" y="101853"/>
                  </a:lnTo>
                  <a:lnTo>
                    <a:pt x="390437" y="84878"/>
                  </a:lnTo>
                  <a:lnTo>
                    <a:pt x="381950" y="110341"/>
                  </a:lnTo>
                  <a:lnTo>
                    <a:pt x="364974" y="110341"/>
                  </a:lnTo>
                  <a:lnTo>
                    <a:pt x="356486" y="135804"/>
                  </a:lnTo>
                  <a:lnTo>
                    <a:pt x="331023" y="144292"/>
                  </a:lnTo>
                  <a:lnTo>
                    <a:pt x="263121" y="127317"/>
                  </a:lnTo>
                  <a:lnTo>
                    <a:pt x="178243" y="135804"/>
                  </a:lnTo>
                  <a:lnTo>
                    <a:pt x="186731" y="152780"/>
                  </a:lnTo>
                  <a:lnTo>
                    <a:pt x="152780" y="178243"/>
                  </a:lnTo>
                  <a:lnTo>
                    <a:pt x="161268" y="186731"/>
                  </a:lnTo>
                  <a:lnTo>
                    <a:pt x="144292" y="195219"/>
                  </a:lnTo>
                  <a:lnTo>
                    <a:pt x="135804" y="229170"/>
                  </a:lnTo>
                  <a:lnTo>
                    <a:pt x="84878" y="246145"/>
                  </a:lnTo>
                  <a:lnTo>
                    <a:pt x="59414" y="237657"/>
                  </a:lnTo>
                  <a:lnTo>
                    <a:pt x="59414" y="254633"/>
                  </a:lnTo>
                  <a:lnTo>
                    <a:pt x="25463" y="288584"/>
                  </a:lnTo>
                  <a:lnTo>
                    <a:pt x="25463" y="331023"/>
                  </a:lnTo>
                  <a:lnTo>
                    <a:pt x="84878" y="415901"/>
                  </a:lnTo>
                  <a:lnTo>
                    <a:pt x="84878" y="458339"/>
                  </a:lnTo>
                  <a:lnTo>
                    <a:pt x="59414" y="483803"/>
                  </a:lnTo>
                  <a:lnTo>
                    <a:pt x="33951" y="458339"/>
                  </a:lnTo>
                  <a:lnTo>
                    <a:pt x="33951" y="441364"/>
                  </a:lnTo>
                  <a:lnTo>
                    <a:pt x="0" y="458339"/>
                  </a:lnTo>
                  <a:lnTo>
                    <a:pt x="0" y="500778"/>
                  </a:lnTo>
                  <a:lnTo>
                    <a:pt x="33951" y="534729"/>
                  </a:lnTo>
                  <a:lnTo>
                    <a:pt x="33951" y="594144"/>
                  </a:lnTo>
                  <a:lnTo>
                    <a:pt x="76390" y="636583"/>
                  </a:lnTo>
                  <a:lnTo>
                    <a:pt x="127316" y="636583"/>
                  </a:lnTo>
                  <a:lnTo>
                    <a:pt x="169755" y="687509"/>
                  </a:lnTo>
                  <a:lnTo>
                    <a:pt x="178243" y="679021"/>
                  </a:lnTo>
                  <a:lnTo>
                    <a:pt x="254633" y="712972"/>
                  </a:lnTo>
                  <a:lnTo>
                    <a:pt x="263121" y="746924"/>
                  </a:lnTo>
                  <a:lnTo>
                    <a:pt x="280096" y="746924"/>
                  </a:lnTo>
                  <a:lnTo>
                    <a:pt x="271609" y="738436"/>
                  </a:lnTo>
                  <a:lnTo>
                    <a:pt x="297072" y="695997"/>
                  </a:lnTo>
                  <a:lnTo>
                    <a:pt x="347998" y="712972"/>
                  </a:lnTo>
                  <a:lnTo>
                    <a:pt x="356486" y="704485"/>
                  </a:lnTo>
                  <a:lnTo>
                    <a:pt x="356486" y="721460"/>
                  </a:lnTo>
                  <a:lnTo>
                    <a:pt x="381950" y="746924"/>
                  </a:lnTo>
                  <a:lnTo>
                    <a:pt x="424388" y="780875"/>
                  </a:lnTo>
                  <a:lnTo>
                    <a:pt x="466827" y="789362"/>
                  </a:lnTo>
                  <a:lnTo>
                    <a:pt x="483803" y="823313"/>
                  </a:lnTo>
                  <a:lnTo>
                    <a:pt x="509266" y="840289"/>
                  </a:lnTo>
                  <a:lnTo>
                    <a:pt x="543217" y="823313"/>
                  </a:lnTo>
                  <a:lnTo>
                    <a:pt x="568680" y="874240"/>
                  </a:lnTo>
                  <a:lnTo>
                    <a:pt x="585656" y="874240"/>
                  </a:lnTo>
                  <a:lnTo>
                    <a:pt x="619607" y="908191"/>
                  </a:lnTo>
                  <a:lnTo>
                    <a:pt x="645070" y="891216"/>
                  </a:lnTo>
                  <a:lnTo>
                    <a:pt x="653558" y="933654"/>
                  </a:lnTo>
                  <a:lnTo>
                    <a:pt x="704485" y="933654"/>
                  </a:lnTo>
                  <a:lnTo>
                    <a:pt x="738436" y="976093"/>
                  </a:lnTo>
                  <a:lnTo>
                    <a:pt x="746923" y="950630"/>
                  </a:lnTo>
                  <a:lnTo>
                    <a:pt x="772387" y="976093"/>
                  </a:lnTo>
                  <a:lnTo>
                    <a:pt x="806338" y="959118"/>
                  </a:lnTo>
                  <a:lnTo>
                    <a:pt x="848777" y="984581"/>
                  </a:lnTo>
                  <a:lnTo>
                    <a:pt x="942142" y="984581"/>
                  </a:lnTo>
                  <a:lnTo>
                    <a:pt x="942142" y="967605"/>
                  </a:lnTo>
                  <a:lnTo>
                    <a:pt x="950630" y="976093"/>
                  </a:lnTo>
                  <a:lnTo>
                    <a:pt x="993069" y="950630"/>
                  </a:lnTo>
                  <a:lnTo>
                    <a:pt x="1010044" y="967605"/>
                  </a:lnTo>
                  <a:lnTo>
                    <a:pt x="1001556" y="1027020"/>
                  </a:lnTo>
                  <a:lnTo>
                    <a:pt x="1027020" y="1052483"/>
                  </a:lnTo>
                  <a:lnTo>
                    <a:pt x="1043995" y="1035508"/>
                  </a:lnTo>
                  <a:lnTo>
                    <a:pt x="1035508" y="1010044"/>
                  </a:lnTo>
                  <a:lnTo>
                    <a:pt x="1094922" y="942142"/>
                  </a:lnTo>
                  <a:lnTo>
                    <a:pt x="1128873" y="942142"/>
                  </a:lnTo>
                  <a:lnTo>
                    <a:pt x="1179800" y="967605"/>
                  </a:lnTo>
                  <a:lnTo>
                    <a:pt x="1188287" y="959118"/>
                  </a:lnTo>
                  <a:lnTo>
                    <a:pt x="1222238" y="984581"/>
                  </a:lnTo>
                  <a:lnTo>
                    <a:pt x="1247702" y="959118"/>
                  </a:lnTo>
                  <a:lnTo>
                    <a:pt x="1264677" y="967605"/>
                  </a:lnTo>
                  <a:lnTo>
                    <a:pt x="1281653" y="993069"/>
                  </a:lnTo>
                  <a:lnTo>
                    <a:pt x="1273165" y="1018532"/>
                  </a:lnTo>
                  <a:lnTo>
                    <a:pt x="1298628" y="1018532"/>
                  </a:lnTo>
                  <a:lnTo>
                    <a:pt x="1324092" y="1043995"/>
                  </a:lnTo>
                  <a:lnTo>
                    <a:pt x="1324092" y="1094922"/>
                  </a:lnTo>
                  <a:lnTo>
                    <a:pt x="1375018" y="1077946"/>
                  </a:lnTo>
                  <a:lnTo>
                    <a:pt x="1468384" y="1086434"/>
                  </a:lnTo>
                  <a:lnTo>
                    <a:pt x="1536286" y="1010044"/>
                  </a:lnTo>
                  <a:lnTo>
                    <a:pt x="1629651" y="976093"/>
                  </a:lnTo>
                  <a:lnTo>
                    <a:pt x="1638139" y="950630"/>
                  </a:lnTo>
                  <a:lnTo>
                    <a:pt x="1680578" y="933654"/>
                  </a:lnTo>
                  <a:lnTo>
                    <a:pt x="1748480" y="950630"/>
                  </a:lnTo>
                  <a:lnTo>
                    <a:pt x="1765455" y="976093"/>
                  </a:lnTo>
                  <a:lnTo>
                    <a:pt x="1790919" y="976093"/>
                  </a:lnTo>
                  <a:lnTo>
                    <a:pt x="1807894" y="993069"/>
                  </a:lnTo>
                  <a:lnTo>
                    <a:pt x="1833358" y="967605"/>
                  </a:lnTo>
                  <a:lnTo>
                    <a:pt x="1833358" y="933654"/>
                  </a:lnTo>
                  <a:lnTo>
                    <a:pt x="1850333" y="933654"/>
                  </a:lnTo>
                  <a:lnTo>
                    <a:pt x="1841845" y="925167"/>
                  </a:lnTo>
                  <a:lnTo>
                    <a:pt x="1858821" y="908191"/>
                  </a:lnTo>
                  <a:lnTo>
                    <a:pt x="1901260" y="950630"/>
                  </a:lnTo>
                  <a:lnTo>
                    <a:pt x="1918235" y="933654"/>
                  </a:lnTo>
                  <a:lnTo>
                    <a:pt x="1909747" y="925167"/>
                  </a:lnTo>
                  <a:lnTo>
                    <a:pt x="1926723" y="933654"/>
                  </a:lnTo>
                  <a:lnTo>
                    <a:pt x="1935211" y="959118"/>
                  </a:lnTo>
                  <a:lnTo>
                    <a:pt x="1960674" y="933654"/>
                  </a:lnTo>
                  <a:lnTo>
                    <a:pt x="1952186" y="857264"/>
                  </a:lnTo>
                  <a:lnTo>
                    <a:pt x="1969162" y="857264"/>
                  </a:lnTo>
                  <a:lnTo>
                    <a:pt x="1977650" y="882728"/>
                  </a:lnTo>
                  <a:lnTo>
                    <a:pt x="1986137" y="874240"/>
                  </a:lnTo>
                  <a:lnTo>
                    <a:pt x="1977650" y="865752"/>
                  </a:lnTo>
                  <a:lnTo>
                    <a:pt x="1994625" y="831801"/>
                  </a:lnTo>
                  <a:lnTo>
                    <a:pt x="1994625" y="738436"/>
                  </a:lnTo>
                  <a:lnTo>
                    <a:pt x="1977650" y="670534"/>
                  </a:lnTo>
                  <a:lnTo>
                    <a:pt x="1986137" y="662046"/>
                  </a:lnTo>
                  <a:lnTo>
                    <a:pt x="1952186" y="611119"/>
                  </a:lnTo>
                  <a:lnTo>
                    <a:pt x="1952186" y="594144"/>
                  </a:lnTo>
                  <a:lnTo>
                    <a:pt x="1977650" y="594144"/>
                  </a:lnTo>
                  <a:lnTo>
                    <a:pt x="1943699" y="560193"/>
                  </a:lnTo>
                  <a:lnTo>
                    <a:pt x="1909747" y="483803"/>
                  </a:lnTo>
                  <a:lnTo>
                    <a:pt x="1875796" y="458339"/>
                  </a:lnTo>
                  <a:lnTo>
                    <a:pt x="1824870" y="458339"/>
                  </a:lnTo>
                  <a:lnTo>
                    <a:pt x="1824870" y="500778"/>
                  </a:lnTo>
                  <a:lnTo>
                    <a:pt x="1782431" y="526242"/>
                  </a:lnTo>
                  <a:lnTo>
                    <a:pt x="1765455" y="517754"/>
                  </a:lnTo>
                  <a:lnTo>
                    <a:pt x="1782431" y="551705"/>
                  </a:lnTo>
                  <a:lnTo>
                    <a:pt x="1748480" y="551705"/>
                  </a:lnTo>
                  <a:lnTo>
                    <a:pt x="1739992" y="526242"/>
                  </a:lnTo>
                  <a:lnTo>
                    <a:pt x="1723017" y="526242"/>
                  </a:lnTo>
                  <a:lnTo>
                    <a:pt x="1723017" y="568680"/>
                  </a:lnTo>
                  <a:lnTo>
                    <a:pt x="1697553" y="543217"/>
                  </a:lnTo>
                  <a:lnTo>
                    <a:pt x="1680578" y="560193"/>
                  </a:lnTo>
                  <a:lnTo>
                    <a:pt x="1663602" y="543217"/>
                  </a:lnTo>
                  <a:lnTo>
                    <a:pt x="1655115" y="551705"/>
                  </a:lnTo>
                  <a:lnTo>
                    <a:pt x="1638139" y="517754"/>
                  </a:lnTo>
                  <a:lnTo>
                    <a:pt x="1646627" y="500778"/>
                  </a:lnTo>
                  <a:lnTo>
                    <a:pt x="1629651" y="500778"/>
                  </a:lnTo>
                  <a:lnTo>
                    <a:pt x="1629651" y="483803"/>
                  </a:lnTo>
                  <a:lnTo>
                    <a:pt x="1612676" y="492290"/>
                  </a:lnTo>
                  <a:lnTo>
                    <a:pt x="1621163" y="483803"/>
                  </a:lnTo>
                  <a:lnTo>
                    <a:pt x="1570237" y="449852"/>
                  </a:lnTo>
                  <a:lnTo>
                    <a:pt x="1536286" y="466827"/>
                  </a:lnTo>
                  <a:lnTo>
                    <a:pt x="1527798" y="458339"/>
                  </a:lnTo>
                  <a:lnTo>
                    <a:pt x="1519310" y="475315"/>
                  </a:lnTo>
                  <a:lnTo>
                    <a:pt x="1485359" y="458339"/>
                  </a:lnTo>
                  <a:lnTo>
                    <a:pt x="1459896" y="466827"/>
                  </a:lnTo>
                  <a:lnTo>
                    <a:pt x="1434433" y="441364"/>
                  </a:lnTo>
                  <a:lnTo>
                    <a:pt x="1341067" y="441364"/>
                  </a:lnTo>
                  <a:lnTo>
                    <a:pt x="1324092" y="415901"/>
                  </a:lnTo>
                  <a:lnTo>
                    <a:pt x="1290141" y="415901"/>
                  </a:lnTo>
                  <a:lnTo>
                    <a:pt x="1264677" y="390437"/>
                  </a:lnTo>
                  <a:lnTo>
                    <a:pt x="1205263" y="398925"/>
                  </a:lnTo>
                  <a:lnTo>
                    <a:pt x="1154336" y="373462"/>
                  </a:lnTo>
                  <a:lnTo>
                    <a:pt x="1145849" y="356486"/>
                  </a:lnTo>
                  <a:lnTo>
                    <a:pt x="1128873" y="356486"/>
                  </a:lnTo>
                  <a:lnTo>
                    <a:pt x="1120385" y="322535"/>
                  </a:lnTo>
                  <a:lnTo>
                    <a:pt x="1086434" y="288584"/>
                  </a:lnTo>
                  <a:lnTo>
                    <a:pt x="1103410" y="263121"/>
                  </a:lnTo>
                  <a:lnTo>
                    <a:pt x="1103410" y="195219"/>
                  </a:lnTo>
                  <a:lnTo>
                    <a:pt x="1077946" y="186731"/>
                  </a:lnTo>
                  <a:lnTo>
                    <a:pt x="1069459" y="127317"/>
                  </a:lnTo>
                  <a:lnTo>
                    <a:pt x="1094922" y="118829"/>
                  </a:lnTo>
                  <a:lnTo>
                    <a:pt x="1103410" y="76390"/>
                  </a:lnTo>
                  <a:lnTo>
                    <a:pt x="1060971" y="67902"/>
                  </a:lnTo>
                  <a:lnTo>
                    <a:pt x="1060971" y="50927"/>
                  </a:lnTo>
                  <a:lnTo>
                    <a:pt x="1086434" y="4243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79FB217-566F-4E5B-AD17-C178ED522F23}"/>
                </a:ext>
              </a:extLst>
            </p:cNvPr>
            <p:cNvSpPr/>
            <p:nvPr/>
          </p:nvSpPr>
          <p:spPr>
            <a:xfrm>
              <a:off x="7077227" y="2784650"/>
              <a:ext cx="560192" cy="933654"/>
            </a:xfrm>
            <a:custGeom>
              <a:avLst/>
              <a:gdLst>
                <a:gd name="connsiteX0" fmla="*/ 475315 w 560192"/>
                <a:gd name="connsiteY0" fmla="*/ 602631 h 933654"/>
                <a:gd name="connsiteX1" fmla="*/ 458339 w 560192"/>
                <a:gd name="connsiteY1" fmla="*/ 594144 h 933654"/>
                <a:gd name="connsiteX2" fmla="*/ 492290 w 560192"/>
                <a:gd name="connsiteY2" fmla="*/ 492290 h 933654"/>
                <a:gd name="connsiteX3" fmla="*/ 475315 w 560192"/>
                <a:gd name="connsiteY3" fmla="*/ 322535 h 933654"/>
                <a:gd name="connsiteX4" fmla="*/ 517754 w 560192"/>
                <a:gd name="connsiteY4" fmla="*/ 246145 h 933654"/>
                <a:gd name="connsiteX5" fmla="*/ 483803 w 560192"/>
                <a:gd name="connsiteY5" fmla="*/ 178243 h 933654"/>
                <a:gd name="connsiteX6" fmla="*/ 492290 w 560192"/>
                <a:gd name="connsiteY6" fmla="*/ 152780 h 933654"/>
                <a:gd name="connsiteX7" fmla="*/ 509266 w 560192"/>
                <a:gd name="connsiteY7" fmla="*/ 152780 h 933654"/>
                <a:gd name="connsiteX8" fmla="*/ 526242 w 560192"/>
                <a:gd name="connsiteY8" fmla="*/ 127317 h 933654"/>
                <a:gd name="connsiteX9" fmla="*/ 534729 w 560192"/>
                <a:gd name="connsiteY9" fmla="*/ 67902 h 933654"/>
                <a:gd name="connsiteX10" fmla="*/ 551705 w 560192"/>
                <a:gd name="connsiteY10" fmla="*/ 59414 h 933654"/>
                <a:gd name="connsiteX11" fmla="*/ 560193 w 560192"/>
                <a:gd name="connsiteY11" fmla="*/ 33951 h 933654"/>
                <a:gd name="connsiteX12" fmla="*/ 543217 w 560192"/>
                <a:gd name="connsiteY12" fmla="*/ 0 h 933654"/>
                <a:gd name="connsiteX13" fmla="*/ 500778 w 560192"/>
                <a:gd name="connsiteY13" fmla="*/ 33951 h 933654"/>
                <a:gd name="connsiteX14" fmla="*/ 458339 w 560192"/>
                <a:gd name="connsiteY14" fmla="*/ 16976 h 933654"/>
                <a:gd name="connsiteX15" fmla="*/ 449852 w 560192"/>
                <a:gd name="connsiteY15" fmla="*/ 42439 h 933654"/>
                <a:gd name="connsiteX16" fmla="*/ 424388 w 560192"/>
                <a:gd name="connsiteY16" fmla="*/ 33951 h 933654"/>
                <a:gd name="connsiteX17" fmla="*/ 432876 w 560192"/>
                <a:gd name="connsiteY17" fmla="*/ 50927 h 933654"/>
                <a:gd name="connsiteX18" fmla="*/ 339511 w 560192"/>
                <a:gd name="connsiteY18" fmla="*/ 152780 h 933654"/>
                <a:gd name="connsiteX19" fmla="*/ 331023 w 560192"/>
                <a:gd name="connsiteY19" fmla="*/ 169755 h 933654"/>
                <a:gd name="connsiteX20" fmla="*/ 347998 w 560192"/>
                <a:gd name="connsiteY20" fmla="*/ 186731 h 933654"/>
                <a:gd name="connsiteX21" fmla="*/ 331023 w 560192"/>
                <a:gd name="connsiteY21" fmla="*/ 203706 h 933654"/>
                <a:gd name="connsiteX22" fmla="*/ 322535 w 560192"/>
                <a:gd name="connsiteY22" fmla="*/ 186731 h 933654"/>
                <a:gd name="connsiteX23" fmla="*/ 322535 w 560192"/>
                <a:gd name="connsiteY23" fmla="*/ 237657 h 933654"/>
                <a:gd name="connsiteX24" fmla="*/ 254633 w 560192"/>
                <a:gd name="connsiteY24" fmla="*/ 237657 h 933654"/>
                <a:gd name="connsiteX25" fmla="*/ 220682 w 560192"/>
                <a:gd name="connsiteY25" fmla="*/ 212194 h 933654"/>
                <a:gd name="connsiteX26" fmla="*/ 186731 w 560192"/>
                <a:gd name="connsiteY26" fmla="*/ 229170 h 933654"/>
                <a:gd name="connsiteX27" fmla="*/ 169755 w 560192"/>
                <a:gd name="connsiteY27" fmla="*/ 271609 h 933654"/>
                <a:gd name="connsiteX28" fmla="*/ 178243 w 560192"/>
                <a:gd name="connsiteY28" fmla="*/ 331023 h 933654"/>
                <a:gd name="connsiteX29" fmla="*/ 220682 w 560192"/>
                <a:gd name="connsiteY29" fmla="*/ 339511 h 933654"/>
                <a:gd name="connsiteX30" fmla="*/ 246145 w 560192"/>
                <a:gd name="connsiteY30" fmla="*/ 364974 h 933654"/>
                <a:gd name="connsiteX31" fmla="*/ 305560 w 560192"/>
                <a:gd name="connsiteY31" fmla="*/ 390437 h 933654"/>
                <a:gd name="connsiteX32" fmla="*/ 305560 w 560192"/>
                <a:gd name="connsiteY32" fmla="*/ 509266 h 933654"/>
                <a:gd name="connsiteX33" fmla="*/ 288584 w 560192"/>
                <a:gd name="connsiteY33" fmla="*/ 526242 h 933654"/>
                <a:gd name="connsiteX34" fmla="*/ 220682 w 560192"/>
                <a:gd name="connsiteY34" fmla="*/ 517754 h 933654"/>
                <a:gd name="connsiteX35" fmla="*/ 212194 w 560192"/>
                <a:gd name="connsiteY35" fmla="*/ 526242 h 933654"/>
                <a:gd name="connsiteX36" fmla="*/ 229170 w 560192"/>
                <a:gd name="connsiteY36" fmla="*/ 560193 h 933654"/>
                <a:gd name="connsiteX37" fmla="*/ 195219 w 560192"/>
                <a:gd name="connsiteY37" fmla="*/ 568680 h 933654"/>
                <a:gd name="connsiteX38" fmla="*/ 169755 w 560192"/>
                <a:gd name="connsiteY38" fmla="*/ 568680 h 933654"/>
                <a:gd name="connsiteX39" fmla="*/ 144292 w 560192"/>
                <a:gd name="connsiteY39" fmla="*/ 543217 h 933654"/>
                <a:gd name="connsiteX40" fmla="*/ 101853 w 560192"/>
                <a:gd name="connsiteY40" fmla="*/ 543217 h 933654"/>
                <a:gd name="connsiteX41" fmla="*/ 110341 w 560192"/>
                <a:gd name="connsiteY41" fmla="*/ 585656 h 933654"/>
                <a:gd name="connsiteX42" fmla="*/ 84878 w 560192"/>
                <a:gd name="connsiteY42" fmla="*/ 602631 h 933654"/>
                <a:gd name="connsiteX43" fmla="*/ 118829 w 560192"/>
                <a:gd name="connsiteY43" fmla="*/ 636583 h 933654"/>
                <a:gd name="connsiteX44" fmla="*/ 101853 w 560192"/>
                <a:gd name="connsiteY44" fmla="*/ 636583 h 933654"/>
                <a:gd name="connsiteX45" fmla="*/ 110341 w 560192"/>
                <a:gd name="connsiteY45" fmla="*/ 653558 h 933654"/>
                <a:gd name="connsiteX46" fmla="*/ 93365 w 560192"/>
                <a:gd name="connsiteY46" fmla="*/ 670534 h 933654"/>
                <a:gd name="connsiteX47" fmla="*/ 110341 w 560192"/>
                <a:gd name="connsiteY47" fmla="*/ 712972 h 933654"/>
                <a:gd name="connsiteX48" fmla="*/ 101853 w 560192"/>
                <a:gd name="connsiteY48" fmla="*/ 729948 h 933654"/>
                <a:gd name="connsiteX49" fmla="*/ 33951 w 560192"/>
                <a:gd name="connsiteY49" fmla="*/ 729948 h 933654"/>
                <a:gd name="connsiteX50" fmla="*/ 25463 w 560192"/>
                <a:gd name="connsiteY50" fmla="*/ 755411 h 933654"/>
                <a:gd name="connsiteX51" fmla="*/ 50927 w 560192"/>
                <a:gd name="connsiteY51" fmla="*/ 763899 h 933654"/>
                <a:gd name="connsiteX52" fmla="*/ 33951 w 560192"/>
                <a:gd name="connsiteY52" fmla="*/ 797850 h 933654"/>
                <a:gd name="connsiteX53" fmla="*/ 0 w 560192"/>
                <a:gd name="connsiteY53" fmla="*/ 797850 h 933654"/>
                <a:gd name="connsiteX54" fmla="*/ 8488 w 560192"/>
                <a:gd name="connsiteY54" fmla="*/ 823313 h 933654"/>
                <a:gd name="connsiteX55" fmla="*/ 33951 w 560192"/>
                <a:gd name="connsiteY55" fmla="*/ 806338 h 933654"/>
                <a:gd name="connsiteX56" fmla="*/ 93365 w 560192"/>
                <a:gd name="connsiteY56" fmla="*/ 831801 h 933654"/>
                <a:gd name="connsiteX57" fmla="*/ 127316 w 560192"/>
                <a:gd name="connsiteY57" fmla="*/ 814826 h 933654"/>
                <a:gd name="connsiteX58" fmla="*/ 152780 w 560192"/>
                <a:gd name="connsiteY58" fmla="*/ 823313 h 933654"/>
                <a:gd name="connsiteX59" fmla="*/ 169755 w 560192"/>
                <a:gd name="connsiteY59" fmla="*/ 857264 h 933654"/>
                <a:gd name="connsiteX60" fmla="*/ 186731 w 560192"/>
                <a:gd name="connsiteY60" fmla="*/ 840289 h 933654"/>
                <a:gd name="connsiteX61" fmla="*/ 237657 w 560192"/>
                <a:gd name="connsiteY61" fmla="*/ 882728 h 933654"/>
                <a:gd name="connsiteX62" fmla="*/ 288584 w 560192"/>
                <a:gd name="connsiteY62" fmla="*/ 874240 h 933654"/>
                <a:gd name="connsiteX63" fmla="*/ 331023 w 560192"/>
                <a:gd name="connsiteY63" fmla="*/ 908191 h 933654"/>
                <a:gd name="connsiteX64" fmla="*/ 398925 w 560192"/>
                <a:gd name="connsiteY64" fmla="*/ 933654 h 933654"/>
                <a:gd name="connsiteX65" fmla="*/ 398925 w 560192"/>
                <a:gd name="connsiteY65" fmla="*/ 831801 h 933654"/>
                <a:gd name="connsiteX66" fmla="*/ 441364 w 560192"/>
                <a:gd name="connsiteY66" fmla="*/ 840289 h 933654"/>
                <a:gd name="connsiteX67" fmla="*/ 449852 w 560192"/>
                <a:gd name="connsiteY67" fmla="*/ 814826 h 933654"/>
                <a:gd name="connsiteX68" fmla="*/ 415901 w 560192"/>
                <a:gd name="connsiteY68" fmla="*/ 797850 h 933654"/>
                <a:gd name="connsiteX69" fmla="*/ 407413 w 560192"/>
                <a:gd name="connsiteY69" fmla="*/ 772387 h 933654"/>
                <a:gd name="connsiteX70" fmla="*/ 390437 w 560192"/>
                <a:gd name="connsiteY70" fmla="*/ 772387 h 933654"/>
                <a:gd name="connsiteX71" fmla="*/ 407413 w 560192"/>
                <a:gd name="connsiteY71" fmla="*/ 755411 h 933654"/>
                <a:gd name="connsiteX72" fmla="*/ 483803 w 560192"/>
                <a:gd name="connsiteY72" fmla="*/ 772387 h 933654"/>
                <a:gd name="connsiteX73" fmla="*/ 492290 w 560192"/>
                <a:gd name="connsiteY73" fmla="*/ 755411 h 933654"/>
                <a:gd name="connsiteX74" fmla="*/ 492290 w 560192"/>
                <a:gd name="connsiteY74" fmla="*/ 772387 h 933654"/>
                <a:gd name="connsiteX75" fmla="*/ 509266 w 560192"/>
                <a:gd name="connsiteY75" fmla="*/ 780875 h 933654"/>
                <a:gd name="connsiteX76" fmla="*/ 534729 w 560192"/>
                <a:gd name="connsiteY76" fmla="*/ 755411 h 933654"/>
                <a:gd name="connsiteX77" fmla="*/ 534729 w 560192"/>
                <a:gd name="connsiteY77" fmla="*/ 721460 h 933654"/>
                <a:gd name="connsiteX78" fmla="*/ 500778 w 560192"/>
                <a:gd name="connsiteY78" fmla="*/ 687509 h 933654"/>
                <a:gd name="connsiteX79" fmla="*/ 500778 w 560192"/>
                <a:gd name="connsiteY79" fmla="*/ 653558 h 933654"/>
                <a:gd name="connsiteX80" fmla="*/ 475315 w 560192"/>
                <a:gd name="connsiteY80" fmla="*/ 636583 h 933654"/>
                <a:gd name="connsiteX81" fmla="*/ 475315 w 560192"/>
                <a:gd name="connsiteY81" fmla="*/ 602631 h 933654"/>
                <a:gd name="connsiteX82" fmla="*/ 534729 w 560192"/>
                <a:gd name="connsiteY82" fmla="*/ 729948 h 933654"/>
                <a:gd name="connsiteX83" fmla="*/ 534729 w 560192"/>
                <a:gd name="connsiteY83" fmla="*/ 738436 h 933654"/>
                <a:gd name="connsiteX84" fmla="*/ 59414 w 560192"/>
                <a:gd name="connsiteY84" fmla="*/ 814826 h 933654"/>
                <a:gd name="connsiteX85" fmla="*/ 59414 w 560192"/>
                <a:gd name="connsiteY85" fmla="*/ 814826 h 933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60192" h="933654">
                  <a:moveTo>
                    <a:pt x="475315" y="602631"/>
                  </a:moveTo>
                  <a:lnTo>
                    <a:pt x="458339" y="594144"/>
                  </a:lnTo>
                  <a:lnTo>
                    <a:pt x="492290" y="492290"/>
                  </a:lnTo>
                  <a:lnTo>
                    <a:pt x="475315" y="322535"/>
                  </a:lnTo>
                  <a:lnTo>
                    <a:pt x="517754" y="246145"/>
                  </a:lnTo>
                  <a:lnTo>
                    <a:pt x="483803" y="178243"/>
                  </a:lnTo>
                  <a:lnTo>
                    <a:pt x="492290" y="152780"/>
                  </a:lnTo>
                  <a:lnTo>
                    <a:pt x="509266" y="152780"/>
                  </a:lnTo>
                  <a:lnTo>
                    <a:pt x="526242" y="127317"/>
                  </a:lnTo>
                  <a:lnTo>
                    <a:pt x="534729" y="67902"/>
                  </a:lnTo>
                  <a:lnTo>
                    <a:pt x="551705" y="59414"/>
                  </a:lnTo>
                  <a:lnTo>
                    <a:pt x="560193" y="33951"/>
                  </a:lnTo>
                  <a:lnTo>
                    <a:pt x="543217" y="0"/>
                  </a:lnTo>
                  <a:lnTo>
                    <a:pt x="500778" y="33951"/>
                  </a:lnTo>
                  <a:lnTo>
                    <a:pt x="458339" y="16976"/>
                  </a:lnTo>
                  <a:lnTo>
                    <a:pt x="449852" y="42439"/>
                  </a:lnTo>
                  <a:lnTo>
                    <a:pt x="424388" y="33951"/>
                  </a:lnTo>
                  <a:lnTo>
                    <a:pt x="432876" y="50927"/>
                  </a:lnTo>
                  <a:lnTo>
                    <a:pt x="339511" y="152780"/>
                  </a:lnTo>
                  <a:lnTo>
                    <a:pt x="331023" y="169755"/>
                  </a:lnTo>
                  <a:lnTo>
                    <a:pt x="347998" y="186731"/>
                  </a:lnTo>
                  <a:lnTo>
                    <a:pt x="331023" y="203706"/>
                  </a:lnTo>
                  <a:lnTo>
                    <a:pt x="322535" y="186731"/>
                  </a:lnTo>
                  <a:lnTo>
                    <a:pt x="322535" y="237657"/>
                  </a:lnTo>
                  <a:lnTo>
                    <a:pt x="254633" y="237657"/>
                  </a:lnTo>
                  <a:lnTo>
                    <a:pt x="220682" y="212194"/>
                  </a:lnTo>
                  <a:lnTo>
                    <a:pt x="186731" y="229170"/>
                  </a:lnTo>
                  <a:lnTo>
                    <a:pt x="169755" y="271609"/>
                  </a:lnTo>
                  <a:lnTo>
                    <a:pt x="178243" y="331023"/>
                  </a:lnTo>
                  <a:lnTo>
                    <a:pt x="220682" y="339511"/>
                  </a:lnTo>
                  <a:lnTo>
                    <a:pt x="246145" y="364974"/>
                  </a:lnTo>
                  <a:lnTo>
                    <a:pt x="305560" y="390437"/>
                  </a:lnTo>
                  <a:lnTo>
                    <a:pt x="305560" y="509266"/>
                  </a:lnTo>
                  <a:lnTo>
                    <a:pt x="288584" y="526242"/>
                  </a:lnTo>
                  <a:lnTo>
                    <a:pt x="220682" y="517754"/>
                  </a:lnTo>
                  <a:lnTo>
                    <a:pt x="212194" y="526242"/>
                  </a:lnTo>
                  <a:lnTo>
                    <a:pt x="229170" y="560193"/>
                  </a:lnTo>
                  <a:lnTo>
                    <a:pt x="195219" y="568680"/>
                  </a:lnTo>
                  <a:lnTo>
                    <a:pt x="169755" y="568680"/>
                  </a:lnTo>
                  <a:lnTo>
                    <a:pt x="144292" y="543217"/>
                  </a:lnTo>
                  <a:lnTo>
                    <a:pt x="101853" y="543217"/>
                  </a:lnTo>
                  <a:lnTo>
                    <a:pt x="110341" y="585656"/>
                  </a:lnTo>
                  <a:lnTo>
                    <a:pt x="84878" y="602631"/>
                  </a:lnTo>
                  <a:lnTo>
                    <a:pt x="118829" y="636583"/>
                  </a:lnTo>
                  <a:lnTo>
                    <a:pt x="101853" y="636583"/>
                  </a:lnTo>
                  <a:lnTo>
                    <a:pt x="110341" y="653558"/>
                  </a:lnTo>
                  <a:lnTo>
                    <a:pt x="93365" y="670534"/>
                  </a:lnTo>
                  <a:lnTo>
                    <a:pt x="110341" y="712972"/>
                  </a:lnTo>
                  <a:lnTo>
                    <a:pt x="101853" y="729948"/>
                  </a:lnTo>
                  <a:lnTo>
                    <a:pt x="33951" y="729948"/>
                  </a:lnTo>
                  <a:lnTo>
                    <a:pt x="25463" y="755411"/>
                  </a:lnTo>
                  <a:lnTo>
                    <a:pt x="50927" y="763899"/>
                  </a:lnTo>
                  <a:lnTo>
                    <a:pt x="33951" y="797850"/>
                  </a:lnTo>
                  <a:lnTo>
                    <a:pt x="0" y="797850"/>
                  </a:lnTo>
                  <a:lnTo>
                    <a:pt x="8488" y="823313"/>
                  </a:lnTo>
                  <a:lnTo>
                    <a:pt x="33951" y="806338"/>
                  </a:lnTo>
                  <a:lnTo>
                    <a:pt x="93365" y="831801"/>
                  </a:lnTo>
                  <a:lnTo>
                    <a:pt x="127316" y="814826"/>
                  </a:lnTo>
                  <a:lnTo>
                    <a:pt x="152780" y="823313"/>
                  </a:lnTo>
                  <a:lnTo>
                    <a:pt x="169755" y="857264"/>
                  </a:lnTo>
                  <a:lnTo>
                    <a:pt x="186731" y="840289"/>
                  </a:lnTo>
                  <a:lnTo>
                    <a:pt x="237657" y="882728"/>
                  </a:lnTo>
                  <a:lnTo>
                    <a:pt x="288584" y="874240"/>
                  </a:lnTo>
                  <a:lnTo>
                    <a:pt x="331023" y="908191"/>
                  </a:lnTo>
                  <a:lnTo>
                    <a:pt x="398925" y="933654"/>
                  </a:lnTo>
                  <a:lnTo>
                    <a:pt x="398925" y="831801"/>
                  </a:lnTo>
                  <a:lnTo>
                    <a:pt x="441364" y="840289"/>
                  </a:lnTo>
                  <a:lnTo>
                    <a:pt x="449852" y="814826"/>
                  </a:lnTo>
                  <a:lnTo>
                    <a:pt x="415901" y="797850"/>
                  </a:lnTo>
                  <a:lnTo>
                    <a:pt x="407413" y="772387"/>
                  </a:lnTo>
                  <a:lnTo>
                    <a:pt x="390437" y="772387"/>
                  </a:lnTo>
                  <a:lnTo>
                    <a:pt x="407413" y="755411"/>
                  </a:lnTo>
                  <a:lnTo>
                    <a:pt x="483803" y="772387"/>
                  </a:lnTo>
                  <a:lnTo>
                    <a:pt x="492290" y="755411"/>
                  </a:lnTo>
                  <a:lnTo>
                    <a:pt x="492290" y="772387"/>
                  </a:lnTo>
                  <a:lnTo>
                    <a:pt x="509266" y="780875"/>
                  </a:lnTo>
                  <a:lnTo>
                    <a:pt x="534729" y="755411"/>
                  </a:lnTo>
                  <a:lnTo>
                    <a:pt x="534729" y="721460"/>
                  </a:lnTo>
                  <a:lnTo>
                    <a:pt x="500778" y="687509"/>
                  </a:lnTo>
                  <a:lnTo>
                    <a:pt x="500778" y="653558"/>
                  </a:lnTo>
                  <a:lnTo>
                    <a:pt x="475315" y="636583"/>
                  </a:lnTo>
                  <a:lnTo>
                    <a:pt x="475315" y="602631"/>
                  </a:lnTo>
                  <a:close/>
                  <a:moveTo>
                    <a:pt x="534729" y="729948"/>
                  </a:moveTo>
                  <a:lnTo>
                    <a:pt x="534729" y="738436"/>
                  </a:lnTo>
                  <a:close/>
                  <a:moveTo>
                    <a:pt x="59414" y="814826"/>
                  </a:moveTo>
                  <a:lnTo>
                    <a:pt x="59414" y="814826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6D608AC-E1F5-4E8C-9B04-25540F378A84}"/>
                </a:ext>
              </a:extLst>
            </p:cNvPr>
            <p:cNvSpPr/>
            <p:nvPr/>
          </p:nvSpPr>
          <p:spPr>
            <a:xfrm>
              <a:off x="5812549" y="2368749"/>
              <a:ext cx="1578724" cy="1247701"/>
            </a:xfrm>
            <a:custGeom>
              <a:avLst/>
              <a:gdLst>
                <a:gd name="connsiteX0" fmla="*/ 1366530 w 1578724"/>
                <a:gd name="connsiteY0" fmla="*/ 882728 h 1247701"/>
                <a:gd name="connsiteX1" fmla="*/ 1366530 w 1578724"/>
                <a:gd name="connsiteY1" fmla="*/ 916679 h 1247701"/>
                <a:gd name="connsiteX2" fmla="*/ 1349555 w 1578724"/>
                <a:gd name="connsiteY2" fmla="*/ 942142 h 1247701"/>
                <a:gd name="connsiteX3" fmla="*/ 1332579 w 1578724"/>
                <a:gd name="connsiteY3" fmla="*/ 916679 h 1247701"/>
                <a:gd name="connsiteX4" fmla="*/ 1307116 w 1578724"/>
                <a:gd name="connsiteY4" fmla="*/ 925167 h 1247701"/>
                <a:gd name="connsiteX5" fmla="*/ 1324092 w 1578724"/>
                <a:gd name="connsiteY5" fmla="*/ 916679 h 1247701"/>
                <a:gd name="connsiteX6" fmla="*/ 1298628 w 1578724"/>
                <a:gd name="connsiteY6" fmla="*/ 916679 h 1247701"/>
                <a:gd name="connsiteX7" fmla="*/ 1298628 w 1578724"/>
                <a:gd name="connsiteY7" fmla="*/ 899703 h 1247701"/>
                <a:gd name="connsiteX8" fmla="*/ 1264677 w 1578724"/>
                <a:gd name="connsiteY8" fmla="*/ 882728 h 1247701"/>
                <a:gd name="connsiteX9" fmla="*/ 1247702 w 1578724"/>
                <a:gd name="connsiteY9" fmla="*/ 857264 h 1247701"/>
                <a:gd name="connsiteX10" fmla="*/ 1273165 w 1578724"/>
                <a:gd name="connsiteY10" fmla="*/ 831801 h 1247701"/>
                <a:gd name="connsiteX11" fmla="*/ 1239214 w 1578724"/>
                <a:gd name="connsiteY11" fmla="*/ 772387 h 1247701"/>
                <a:gd name="connsiteX12" fmla="*/ 1247702 w 1578724"/>
                <a:gd name="connsiteY12" fmla="*/ 746924 h 1247701"/>
                <a:gd name="connsiteX13" fmla="*/ 1213751 w 1578724"/>
                <a:gd name="connsiteY13" fmla="*/ 729948 h 1247701"/>
                <a:gd name="connsiteX14" fmla="*/ 1196775 w 1578724"/>
                <a:gd name="connsiteY14" fmla="*/ 704485 h 1247701"/>
                <a:gd name="connsiteX15" fmla="*/ 1179800 w 1578724"/>
                <a:gd name="connsiteY15" fmla="*/ 704485 h 1247701"/>
                <a:gd name="connsiteX16" fmla="*/ 1188287 w 1578724"/>
                <a:gd name="connsiteY16" fmla="*/ 679021 h 1247701"/>
                <a:gd name="connsiteX17" fmla="*/ 1137361 w 1578724"/>
                <a:gd name="connsiteY17" fmla="*/ 679021 h 1247701"/>
                <a:gd name="connsiteX18" fmla="*/ 1094922 w 1578724"/>
                <a:gd name="connsiteY18" fmla="*/ 636583 h 1247701"/>
                <a:gd name="connsiteX19" fmla="*/ 1069459 w 1578724"/>
                <a:gd name="connsiteY19" fmla="*/ 628095 h 1247701"/>
                <a:gd name="connsiteX20" fmla="*/ 1069459 w 1578724"/>
                <a:gd name="connsiteY20" fmla="*/ 568680 h 1247701"/>
                <a:gd name="connsiteX21" fmla="*/ 1111897 w 1578724"/>
                <a:gd name="connsiteY21" fmla="*/ 534729 h 1247701"/>
                <a:gd name="connsiteX22" fmla="*/ 1120385 w 1578724"/>
                <a:gd name="connsiteY22" fmla="*/ 500778 h 1247701"/>
                <a:gd name="connsiteX23" fmla="*/ 1145849 w 1578724"/>
                <a:gd name="connsiteY23" fmla="*/ 475315 h 1247701"/>
                <a:gd name="connsiteX24" fmla="*/ 1128873 w 1578724"/>
                <a:gd name="connsiteY24" fmla="*/ 432876 h 1247701"/>
                <a:gd name="connsiteX25" fmla="*/ 1069459 w 1578724"/>
                <a:gd name="connsiteY25" fmla="*/ 441364 h 1247701"/>
                <a:gd name="connsiteX26" fmla="*/ 1027020 w 1578724"/>
                <a:gd name="connsiteY26" fmla="*/ 475315 h 1247701"/>
                <a:gd name="connsiteX27" fmla="*/ 976093 w 1578724"/>
                <a:gd name="connsiteY27" fmla="*/ 458339 h 1247701"/>
                <a:gd name="connsiteX28" fmla="*/ 933654 w 1578724"/>
                <a:gd name="connsiteY28" fmla="*/ 466827 h 1247701"/>
                <a:gd name="connsiteX29" fmla="*/ 916679 w 1578724"/>
                <a:gd name="connsiteY29" fmla="*/ 475315 h 1247701"/>
                <a:gd name="connsiteX30" fmla="*/ 933654 w 1578724"/>
                <a:gd name="connsiteY30" fmla="*/ 500778 h 1247701"/>
                <a:gd name="connsiteX31" fmla="*/ 908191 w 1578724"/>
                <a:gd name="connsiteY31" fmla="*/ 526242 h 1247701"/>
                <a:gd name="connsiteX32" fmla="*/ 874240 w 1578724"/>
                <a:gd name="connsiteY32" fmla="*/ 517754 h 1247701"/>
                <a:gd name="connsiteX33" fmla="*/ 848777 w 1578724"/>
                <a:gd name="connsiteY33" fmla="*/ 492290 h 1247701"/>
                <a:gd name="connsiteX34" fmla="*/ 857264 w 1578724"/>
                <a:gd name="connsiteY34" fmla="*/ 483803 h 1247701"/>
                <a:gd name="connsiteX35" fmla="*/ 814826 w 1578724"/>
                <a:gd name="connsiteY35" fmla="*/ 483803 h 1247701"/>
                <a:gd name="connsiteX36" fmla="*/ 814826 w 1578724"/>
                <a:gd name="connsiteY36" fmla="*/ 432876 h 1247701"/>
                <a:gd name="connsiteX37" fmla="*/ 780875 w 1578724"/>
                <a:gd name="connsiteY37" fmla="*/ 441364 h 1247701"/>
                <a:gd name="connsiteX38" fmla="*/ 763899 w 1578724"/>
                <a:gd name="connsiteY38" fmla="*/ 407413 h 1247701"/>
                <a:gd name="connsiteX39" fmla="*/ 704485 w 1578724"/>
                <a:gd name="connsiteY39" fmla="*/ 373462 h 1247701"/>
                <a:gd name="connsiteX40" fmla="*/ 679021 w 1578724"/>
                <a:gd name="connsiteY40" fmla="*/ 373462 h 1247701"/>
                <a:gd name="connsiteX41" fmla="*/ 712972 w 1578724"/>
                <a:gd name="connsiteY41" fmla="*/ 364974 h 1247701"/>
                <a:gd name="connsiteX42" fmla="*/ 729948 w 1578724"/>
                <a:gd name="connsiteY42" fmla="*/ 339511 h 1247701"/>
                <a:gd name="connsiteX43" fmla="*/ 755411 w 1578724"/>
                <a:gd name="connsiteY43" fmla="*/ 331023 h 1247701"/>
                <a:gd name="connsiteX44" fmla="*/ 763899 w 1578724"/>
                <a:gd name="connsiteY44" fmla="*/ 280096 h 1247701"/>
                <a:gd name="connsiteX45" fmla="*/ 738436 w 1578724"/>
                <a:gd name="connsiteY45" fmla="*/ 246145 h 1247701"/>
                <a:gd name="connsiteX46" fmla="*/ 653558 w 1578724"/>
                <a:gd name="connsiteY46" fmla="*/ 254633 h 1247701"/>
                <a:gd name="connsiteX47" fmla="*/ 653558 w 1578724"/>
                <a:gd name="connsiteY47" fmla="*/ 271609 h 1247701"/>
                <a:gd name="connsiteX48" fmla="*/ 636583 w 1578724"/>
                <a:gd name="connsiteY48" fmla="*/ 263121 h 1247701"/>
                <a:gd name="connsiteX49" fmla="*/ 619607 w 1578724"/>
                <a:gd name="connsiteY49" fmla="*/ 271609 h 1247701"/>
                <a:gd name="connsiteX50" fmla="*/ 619607 w 1578724"/>
                <a:gd name="connsiteY50" fmla="*/ 288584 h 1247701"/>
                <a:gd name="connsiteX51" fmla="*/ 611119 w 1578724"/>
                <a:gd name="connsiteY51" fmla="*/ 263121 h 1247701"/>
                <a:gd name="connsiteX52" fmla="*/ 577168 w 1578724"/>
                <a:gd name="connsiteY52" fmla="*/ 288584 h 1247701"/>
                <a:gd name="connsiteX53" fmla="*/ 577168 w 1578724"/>
                <a:gd name="connsiteY53" fmla="*/ 246145 h 1247701"/>
                <a:gd name="connsiteX54" fmla="*/ 509266 w 1578724"/>
                <a:gd name="connsiteY54" fmla="*/ 178243 h 1247701"/>
                <a:gd name="connsiteX55" fmla="*/ 526242 w 1578724"/>
                <a:gd name="connsiteY55" fmla="*/ 152780 h 1247701"/>
                <a:gd name="connsiteX56" fmla="*/ 466827 w 1578724"/>
                <a:gd name="connsiteY56" fmla="*/ 0 h 1247701"/>
                <a:gd name="connsiteX57" fmla="*/ 390437 w 1578724"/>
                <a:gd name="connsiteY57" fmla="*/ 8488 h 1247701"/>
                <a:gd name="connsiteX58" fmla="*/ 364974 w 1578724"/>
                <a:gd name="connsiteY58" fmla="*/ 25463 h 1247701"/>
                <a:gd name="connsiteX59" fmla="*/ 347998 w 1578724"/>
                <a:gd name="connsiteY59" fmla="*/ 42439 h 1247701"/>
                <a:gd name="connsiteX60" fmla="*/ 364974 w 1578724"/>
                <a:gd name="connsiteY60" fmla="*/ 101853 h 1247701"/>
                <a:gd name="connsiteX61" fmla="*/ 280096 w 1578724"/>
                <a:gd name="connsiteY61" fmla="*/ 161268 h 1247701"/>
                <a:gd name="connsiteX62" fmla="*/ 263121 w 1578724"/>
                <a:gd name="connsiteY62" fmla="*/ 135804 h 1247701"/>
                <a:gd name="connsiteX63" fmla="*/ 229170 w 1578724"/>
                <a:gd name="connsiteY63" fmla="*/ 169755 h 1247701"/>
                <a:gd name="connsiteX64" fmla="*/ 212194 w 1578724"/>
                <a:gd name="connsiteY64" fmla="*/ 169755 h 1247701"/>
                <a:gd name="connsiteX65" fmla="*/ 144292 w 1578724"/>
                <a:gd name="connsiteY65" fmla="*/ 237657 h 1247701"/>
                <a:gd name="connsiteX66" fmla="*/ 135804 w 1578724"/>
                <a:gd name="connsiteY66" fmla="*/ 280096 h 1247701"/>
                <a:gd name="connsiteX67" fmla="*/ 50927 w 1578724"/>
                <a:gd name="connsiteY67" fmla="*/ 288584 h 1247701"/>
                <a:gd name="connsiteX68" fmla="*/ 33951 w 1578724"/>
                <a:gd name="connsiteY68" fmla="*/ 407413 h 1247701"/>
                <a:gd name="connsiteX69" fmla="*/ 0 w 1578724"/>
                <a:gd name="connsiteY69" fmla="*/ 458339 h 1247701"/>
                <a:gd name="connsiteX70" fmla="*/ 8488 w 1578724"/>
                <a:gd name="connsiteY70" fmla="*/ 483803 h 1247701"/>
                <a:gd name="connsiteX71" fmla="*/ 33951 w 1578724"/>
                <a:gd name="connsiteY71" fmla="*/ 466827 h 1247701"/>
                <a:gd name="connsiteX72" fmla="*/ 67902 w 1578724"/>
                <a:gd name="connsiteY72" fmla="*/ 466827 h 1247701"/>
                <a:gd name="connsiteX73" fmla="*/ 76390 w 1578724"/>
                <a:gd name="connsiteY73" fmla="*/ 500778 h 1247701"/>
                <a:gd name="connsiteX74" fmla="*/ 144292 w 1578724"/>
                <a:gd name="connsiteY74" fmla="*/ 500778 h 1247701"/>
                <a:gd name="connsiteX75" fmla="*/ 135804 w 1578724"/>
                <a:gd name="connsiteY75" fmla="*/ 509266 h 1247701"/>
                <a:gd name="connsiteX76" fmla="*/ 152780 w 1578724"/>
                <a:gd name="connsiteY76" fmla="*/ 526242 h 1247701"/>
                <a:gd name="connsiteX77" fmla="*/ 186731 w 1578724"/>
                <a:gd name="connsiteY77" fmla="*/ 517754 h 1247701"/>
                <a:gd name="connsiteX78" fmla="*/ 212194 w 1578724"/>
                <a:gd name="connsiteY78" fmla="*/ 560193 h 1247701"/>
                <a:gd name="connsiteX79" fmla="*/ 271609 w 1578724"/>
                <a:gd name="connsiteY79" fmla="*/ 560193 h 1247701"/>
                <a:gd name="connsiteX80" fmla="*/ 297072 w 1578724"/>
                <a:gd name="connsiteY80" fmla="*/ 577168 h 1247701"/>
                <a:gd name="connsiteX81" fmla="*/ 322535 w 1578724"/>
                <a:gd name="connsiteY81" fmla="*/ 560193 h 1247701"/>
                <a:gd name="connsiteX82" fmla="*/ 373462 w 1578724"/>
                <a:gd name="connsiteY82" fmla="*/ 594144 h 1247701"/>
                <a:gd name="connsiteX83" fmla="*/ 390437 w 1578724"/>
                <a:gd name="connsiteY83" fmla="*/ 577168 h 1247701"/>
                <a:gd name="connsiteX84" fmla="*/ 415901 w 1578724"/>
                <a:gd name="connsiteY84" fmla="*/ 585656 h 1247701"/>
                <a:gd name="connsiteX85" fmla="*/ 415901 w 1578724"/>
                <a:gd name="connsiteY85" fmla="*/ 551705 h 1247701"/>
                <a:gd name="connsiteX86" fmla="*/ 449852 w 1578724"/>
                <a:gd name="connsiteY86" fmla="*/ 534729 h 1247701"/>
                <a:gd name="connsiteX87" fmla="*/ 441364 w 1578724"/>
                <a:gd name="connsiteY87" fmla="*/ 483803 h 1247701"/>
                <a:gd name="connsiteX88" fmla="*/ 458339 w 1578724"/>
                <a:gd name="connsiteY88" fmla="*/ 458339 h 1247701"/>
                <a:gd name="connsiteX89" fmla="*/ 551705 w 1578724"/>
                <a:gd name="connsiteY89" fmla="*/ 517754 h 1247701"/>
                <a:gd name="connsiteX90" fmla="*/ 568680 w 1578724"/>
                <a:gd name="connsiteY90" fmla="*/ 483803 h 1247701"/>
                <a:gd name="connsiteX91" fmla="*/ 594144 w 1578724"/>
                <a:gd name="connsiteY91" fmla="*/ 492290 h 1247701"/>
                <a:gd name="connsiteX92" fmla="*/ 619607 w 1578724"/>
                <a:gd name="connsiteY92" fmla="*/ 475315 h 1247701"/>
                <a:gd name="connsiteX93" fmla="*/ 653558 w 1578724"/>
                <a:gd name="connsiteY93" fmla="*/ 492290 h 1247701"/>
                <a:gd name="connsiteX94" fmla="*/ 645070 w 1578724"/>
                <a:gd name="connsiteY94" fmla="*/ 500778 h 1247701"/>
                <a:gd name="connsiteX95" fmla="*/ 721460 w 1578724"/>
                <a:gd name="connsiteY95" fmla="*/ 568680 h 1247701"/>
                <a:gd name="connsiteX96" fmla="*/ 755411 w 1578724"/>
                <a:gd name="connsiteY96" fmla="*/ 585656 h 1247701"/>
                <a:gd name="connsiteX97" fmla="*/ 738436 w 1578724"/>
                <a:gd name="connsiteY97" fmla="*/ 551705 h 1247701"/>
                <a:gd name="connsiteX98" fmla="*/ 746923 w 1578724"/>
                <a:gd name="connsiteY98" fmla="*/ 543217 h 1247701"/>
                <a:gd name="connsiteX99" fmla="*/ 780875 w 1578724"/>
                <a:gd name="connsiteY99" fmla="*/ 577168 h 1247701"/>
                <a:gd name="connsiteX100" fmla="*/ 814826 w 1578724"/>
                <a:gd name="connsiteY100" fmla="*/ 594144 h 1247701"/>
                <a:gd name="connsiteX101" fmla="*/ 823313 w 1578724"/>
                <a:gd name="connsiteY101" fmla="*/ 585656 h 1247701"/>
                <a:gd name="connsiteX102" fmla="*/ 823313 w 1578724"/>
                <a:gd name="connsiteY102" fmla="*/ 602631 h 1247701"/>
                <a:gd name="connsiteX103" fmla="*/ 848777 w 1578724"/>
                <a:gd name="connsiteY103" fmla="*/ 628095 h 1247701"/>
                <a:gd name="connsiteX104" fmla="*/ 891215 w 1578724"/>
                <a:gd name="connsiteY104" fmla="*/ 628095 h 1247701"/>
                <a:gd name="connsiteX105" fmla="*/ 942142 w 1578724"/>
                <a:gd name="connsiteY105" fmla="*/ 662046 h 1247701"/>
                <a:gd name="connsiteX106" fmla="*/ 993069 w 1578724"/>
                <a:gd name="connsiteY106" fmla="*/ 721460 h 1247701"/>
                <a:gd name="connsiteX107" fmla="*/ 976093 w 1578724"/>
                <a:gd name="connsiteY107" fmla="*/ 721460 h 1247701"/>
                <a:gd name="connsiteX108" fmla="*/ 976093 w 1578724"/>
                <a:gd name="connsiteY108" fmla="*/ 738436 h 1247701"/>
                <a:gd name="connsiteX109" fmla="*/ 1001556 w 1578724"/>
                <a:gd name="connsiteY109" fmla="*/ 763899 h 1247701"/>
                <a:gd name="connsiteX110" fmla="*/ 984581 w 1578724"/>
                <a:gd name="connsiteY110" fmla="*/ 763899 h 1247701"/>
                <a:gd name="connsiteX111" fmla="*/ 1027020 w 1578724"/>
                <a:gd name="connsiteY111" fmla="*/ 823313 h 1247701"/>
                <a:gd name="connsiteX112" fmla="*/ 1027020 w 1578724"/>
                <a:gd name="connsiteY112" fmla="*/ 857264 h 1247701"/>
                <a:gd name="connsiteX113" fmla="*/ 1010044 w 1578724"/>
                <a:gd name="connsiteY113" fmla="*/ 874240 h 1247701"/>
                <a:gd name="connsiteX114" fmla="*/ 1001556 w 1578724"/>
                <a:gd name="connsiteY114" fmla="*/ 865752 h 1247701"/>
                <a:gd name="connsiteX115" fmla="*/ 993069 w 1578724"/>
                <a:gd name="connsiteY115" fmla="*/ 882728 h 1247701"/>
                <a:gd name="connsiteX116" fmla="*/ 1010044 w 1578724"/>
                <a:gd name="connsiteY116" fmla="*/ 908191 h 1247701"/>
                <a:gd name="connsiteX117" fmla="*/ 1001556 w 1578724"/>
                <a:gd name="connsiteY117" fmla="*/ 916679 h 1247701"/>
                <a:gd name="connsiteX118" fmla="*/ 984581 w 1578724"/>
                <a:gd name="connsiteY118" fmla="*/ 899703 h 1247701"/>
                <a:gd name="connsiteX119" fmla="*/ 967605 w 1578724"/>
                <a:gd name="connsiteY119" fmla="*/ 925167 h 1247701"/>
                <a:gd name="connsiteX120" fmla="*/ 959118 w 1578724"/>
                <a:gd name="connsiteY120" fmla="*/ 916679 h 1247701"/>
                <a:gd name="connsiteX121" fmla="*/ 967605 w 1578724"/>
                <a:gd name="connsiteY121" fmla="*/ 942142 h 1247701"/>
                <a:gd name="connsiteX122" fmla="*/ 925167 w 1578724"/>
                <a:gd name="connsiteY122" fmla="*/ 993069 h 1247701"/>
                <a:gd name="connsiteX123" fmla="*/ 925167 w 1578724"/>
                <a:gd name="connsiteY123" fmla="*/ 1018532 h 1247701"/>
                <a:gd name="connsiteX124" fmla="*/ 950630 w 1578724"/>
                <a:gd name="connsiteY124" fmla="*/ 1043995 h 1247701"/>
                <a:gd name="connsiteX125" fmla="*/ 916679 w 1578724"/>
                <a:gd name="connsiteY125" fmla="*/ 1077946 h 1247701"/>
                <a:gd name="connsiteX126" fmla="*/ 831801 w 1578724"/>
                <a:gd name="connsiteY126" fmla="*/ 1043995 h 1247701"/>
                <a:gd name="connsiteX127" fmla="*/ 806338 w 1578724"/>
                <a:gd name="connsiteY127" fmla="*/ 1069459 h 1247701"/>
                <a:gd name="connsiteX128" fmla="*/ 848777 w 1578724"/>
                <a:gd name="connsiteY128" fmla="*/ 1111898 h 1247701"/>
                <a:gd name="connsiteX129" fmla="*/ 848777 w 1578724"/>
                <a:gd name="connsiteY129" fmla="*/ 1128873 h 1247701"/>
                <a:gd name="connsiteX130" fmla="*/ 882728 w 1578724"/>
                <a:gd name="connsiteY130" fmla="*/ 1120385 h 1247701"/>
                <a:gd name="connsiteX131" fmla="*/ 891215 w 1578724"/>
                <a:gd name="connsiteY131" fmla="*/ 1145849 h 1247701"/>
                <a:gd name="connsiteX132" fmla="*/ 916679 w 1578724"/>
                <a:gd name="connsiteY132" fmla="*/ 1137361 h 1247701"/>
                <a:gd name="connsiteX133" fmla="*/ 925167 w 1578724"/>
                <a:gd name="connsiteY133" fmla="*/ 1154336 h 1247701"/>
                <a:gd name="connsiteX134" fmla="*/ 908191 w 1578724"/>
                <a:gd name="connsiteY134" fmla="*/ 1171312 h 1247701"/>
                <a:gd name="connsiteX135" fmla="*/ 925167 w 1578724"/>
                <a:gd name="connsiteY135" fmla="*/ 1188287 h 1247701"/>
                <a:gd name="connsiteX136" fmla="*/ 942142 w 1578724"/>
                <a:gd name="connsiteY136" fmla="*/ 1171312 h 1247701"/>
                <a:gd name="connsiteX137" fmla="*/ 950630 w 1578724"/>
                <a:gd name="connsiteY137" fmla="*/ 1179800 h 1247701"/>
                <a:gd name="connsiteX138" fmla="*/ 959118 w 1578724"/>
                <a:gd name="connsiteY138" fmla="*/ 1154336 h 1247701"/>
                <a:gd name="connsiteX139" fmla="*/ 976093 w 1578724"/>
                <a:gd name="connsiteY139" fmla="*/ 1154336 h 1247701"/>
                <a:gd name="connsiteX140" fmla="*/ 942142 w 1578724"/>
                <a:gd name="connsiteY140" fmla="*/ 1094922 h 1247701"/>
                <a:gd name="connsiteX141" fmla="*/ 993069 w 1578724"/>
                <a:gd name="connsiteY141" fmla="*/ 1077946 h 1247701"/>
                <a:gd name="connsiteX142" fmla="*/ 984581 w 1578724"/>
                <a:gd name="connsiteY142" fmla="*/ 1069459 h 1247701"/>
                <a:gd name="connsiteX143" fmla="*/ 1010044 w 1578724"/>
                <a:gd name="connsiteY143" fmla="*/ 1052483 h 1247701"/>
                <a:gd name="connsiteX144" fmla="*/ 1043995 w 1578724"/>
                <a:gd name="connsiteY144" fmla="*/ 1077946 h 1247701"/>
                <a:gd name="connsiteX145" fmla="*/ 1043995 w 1578724"/>
                <a:gd name="connsiteY145" fmla="*/ 1111898 h 1247701"/>
                <a:gd name="connsiteX146" fmla="*/ 1137361 w 1578724"/>
                <a:gd name="connsiteY146" fmla="*/ 1137361 h 1247701"/>
                <a:gd name="connsiteX147" fmla="*/ 1162824 w 1578724"/>
                <a:gd name="connsiteY147" fmla="*/ 1171312 h 1247701"/>
                <a:gd name="connsiteX148" fmla="*/ 1154336 w 1578724"/>
                <a:gd name="connsiteY148" fmla="*/ 1213751 h 1247701"/>
                <a:gd name="connsiteX149" fmla="*/ 1179800 w 1578724"/>
                <a:gd name="connsiteY149" fmla="*/ 1239214 h 1247701"/>
                <a:gd name="connsiteX150" fmla="*/ 1247702 w 1578724"/>
                <a:gd name="connsiteY150" fmla="*/ 1247702 h 1247701"/>
                <a:gd name="connsiteX151" fmla="*/ 1264677 w 1578724"/>
                <a:gd name="connsiteY151" fmla="*/ 1213751 h 1247701"/>
                <a:gd name="connsiteX152" fmla="*/ 1298628 w 1578724"/>
                <a:gd name="connsiteY152" fmla="*/ 1213751 h 1247701"/>
                <a:gd name="connsiteX153" fmla="*/ 1315604 w 1578724"/>
                <a:gd name="connsiteY153" fmla="*/ 1179800 h 1247701"/>
                <a:gd name="connsiteX154" fmla="*/ 1290141 w 1578724"/>
                <a:gd name="connsiteY154" fmla="*/ 1171312 h 1247701"/>
                <a:gd name="connsiteX155" fmla="*/ 1298628 w 1578724"/>
                <a:gd name="connsiteY155" fmla="*/ 1145849 h 1247701"/>
                <a:gd name="connsiteX156" fmla="*/ 1375018 w 1578724"/>
                <a:gd name="connsiteY156" fmla="*/ 1137361 h 1247701"/>
                <a:gd name="connsiteX157" fmla="*/ 1358043 w 1578724"/>
                <a:gd name="connsiteY157" fmla="*/ 1094922 h 1247701"/>
                <a:gd name="connsiteX158" fmla="*/ 1383506 w 1578724"/>
                <a:gd name="connsiteY158" fmla="*/ 1043995 h 1247701"/>
                <a:gd name="connsiteX159" fmla="*/ 1349555 w 1578724"/>
                <a:gd name="connsiteY159" fmla="*/ 1027020 h 1247701"/>
                <a:gd name="connsiteX160" fmla="*/ 1366530 w 1578724"/>
                <a:gd name="connsiteY160" fmla="*/ 1001557 h 1247701"/>
                <a:gd name="connsiteX161" fmla="*/ 1366530 w 1578724"/>
                <a:gd name="connsiteY161" fmla="*/ 967605 h 1247701"/>
                <a:gd name="connsiteX162" fmla="*/ 1400482 w 1578724"/>
                <a:gd name="connsiteY162" fmla="*/ 959118 h 1247701"/>
                <a:gd name="connsiteX163" fmla="*/ 1451408 w 1578724"/>
                <a:gd name="connsiteY163" fmla="*/ 984581 h 1247701"/>
                <a:gd name="connsiteX164" fmla="*/ 1493847 w 1578724"/>
                <a:gd name="connsiteY164" fmla="*/ 967605 h 1247701"/>
                <a:gd name="connsiteX165" fmla="*/ 1476871 w 1578724"/>
                <a:gd name="connsiteY165" fmla="*/ 942142 h 1247701"/>
                <a:gd name="connsiteX166" fmla="*/ 1485359 w 1578724"/>
                <a:gd name="connsiteY166" fmla="*/ 933654 h 1247701"/>
                <a:gd name="connsiteX167" fmla="*/ 1553261 w 1578724"/>
                <a:gd name="connsiteY167" fmla="*/ 942142 h 1247701"/>
                <a:gd name="connsiteX168" fmla="*/ 1570237 w 1578724"/>
                <a:gd name="connsiteY168" fmla="*/ 925167 h 1247701"/>
                <a:gd name="connsiteX169" fmla="*/ 1553261 w 1578724"/>
                <a:gd name="connsiteY169" fmla="*/ 865752 h 1247701"/>
                <a:gd name="connsiteX170" fmla="*/ 1578725 w 1578724"/>
                <a:gd name="connsiteY170" fmla="*/ 848777 h 1247701"/>
                <a:gd name="connsiteX171" fmla="*/ 1578725 w 1578724"/>
                <a:gd name="connsiteY171" fmla="*/ 831801 h 1247701"/>
                <a:gd name="connsiteX172" fmla="*/ 1561749 w 1578724"/>
                <a:gd name="connsiteY172" fmla="*/ 797850 h 1247701"/>
                <a:gd name="connsiteX173" fmla="*/ 1468384 w 1578724"/>
                <a:gd name="connsiteY173" fmla="*/ 755411 h 1247701"/>
                <a:gd name="connsiteX174" fmla="*/ 1425945 w 1578724"/>
                <a:gd name="connsiteY174" fmla="*/ 712972 h 1247701"/>
                <a:gd name="connsiteX175" fmla="*/ 1383506 w 1578724"/>
                <a:gd name="connsiteY175" fmla="*/ 712972 h 1247701"/>
                <a:gd name="connsiteX176" fmla="*/ 1383506 w 1578724"/>
                <a:gd name="connsiteY176" fmla="*/ 755411 h 1247701"/>
                <a:gd name="connsiteX177" fmla="*/ 1349555 w 1578724"/>
                <a:gd name="connsiteY177" fmla="*/ 789362 h 1247701"/>
                <a:gd name="connsiteX178" fmla="*/ 1366530 w 1578724"/>
                <a:gd name="connsiteY178" fmla="*/ 789362 h 1247701"/>
                <a:gd name="connsiteX179" fmla="*/ 1366530 w 1578724"/>
                <a:gd name="connsiteY179" fmla="*/ 823313 h 1247701"/>
                <a:gd name="connsiteX180" fmla="*/ 1408969 w 1578724"/>
                <a:gd name="connsiteY180" fmla="*/ 831801 h 1247701"/>
                <a:gd name="connsiteX181" fmla="*/ 1408969 w 1578724"/>
                <a:gd name="connsiteY181" fmla="*/ 874240 h 1247701"/>
                <a:gd name="connsiteX182" fmla="*/ 1391994 w 1578724"/>
                <a:gd name="connsiteY182" fmla="*/ 891216 h 1247701"/>
                <a:gd name="connsiteX183" fmla="*/ 1366530 w 1578724"/>
                <a:gd name="connsiteY183" fmla="*/ 882728 h 1247701"/>
                <a:gd name="connsiteX184" fmla="*/ 1324092 w 1578724"/>
                <a:gd name="connsiteY184" fmla="*/ 908191 h 1247701"/>
                <a:gd name="connsiteX185" fmla="*/ 1324092 w 1578724"/>
                <a:gd name="connsiteY185" fmla="*/ 908191 h 1247701"/>
                <a:gd name="connsiteX186" fmla="*/ 1010044 w 1578724"/>
                <a:gd name="connsiteY186" fmla="*/ 806338 h 1247701"/>
                <a:gd name="connsiteX187" fmla="*/ 1010044 w 1578724"/>
                <a:gd name="connsiteY187" fmla="*/ 814826 h 1247701"/>
                <a:gd name="connsiteX188" fmla="*/ 1324092 w 1578724"/>
                <a:gd name="connsiteY188" fmla="*/ 916679 h 1247701"/>
                <a:gd name="connsiteX189" fmla="*/ 1324092 w 1578724"/>
                <a:gd name="connsiteY189" fmla="*/ 925167 h 1247701"/>
                <a:gd name="connsiteX190" fmla="*/ 1366530 w 1578724"/>
                <a:gd name="connsiteY190" fmla="*/ 882728 h 1247701"/>
                <a:gd name="connsiteX191" fmla="*/ 1366530 w 1578724"/>
                <a:gd name="connsiteY191" fmla="*/ 882728 h 1247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1578724" h="1247701">
                  <a:moveTo>
                    <a:pt x="1366530" y="882728"/>
                  </a:moveTo>
                  <a:lnTo>
                    <a:pt x="1366530" y="916679"/>
                  </a:lnTo>
                  <a:lnTo>
                    <a:pt x="1349555" y="942142"/>
                  </a:lnTo>
                  <a:lnTo>
                    <a:pt x="1332579" y="916679"/>
                  </a:lnTo>
                  <a:lnTo>
                    <a:pt x="1307116" y="925167"/>
                  </a:lnTo>
                  <a:lnTo>
                    <a:pt x="1324092" y="916679"/>
                  </a:lnTo>
                  <a:lnTo>
                    <a:pt x="1298628" y="916679"/>
                  </a:lnTo>
                  <a:lnTo>
                    <a:pt x="1298628" y="899703"/>
                  </a:lnTo>
                  <a:lnTo>
                    <a:pt x="1264677" y="882728"/>
                  </a:lnTo>
                  <a:lnTo>
                    <a:pt x="1247702" y="857264"/>
                  </a:lnTo>
                  <a:lnTo>
                    <a:pt x="1273165" y="831801"/>
                  </a:lnTo>
                  <a:lnTo>
                    <a:pt x="1239214" y="772387"/>
                  </a:lnTo>
                  <a:lnTo>
                    <a:pt x="1247702" y="746924"/>
                  </a:lnTo>
                  <a:lnTo>
                    <a:pt x="1213751" y="729948"/>
                  </a:lnTo>
                  <a:lnTo>
                    <a:pt x="1196775" y="704485"/>
                  </a:lnTo>
                  <a:lnTo>
                    <a:pt x="1179800" y="704485"/>
                  </a:lnTo>
                  <a:lnTo>
                    <a:pt x="1188287" y="679021"/>
                  </a:lnTo>
                  <a:lnTo>
                    <a:pt x="1137361" y="679021"/>
                  </a:lnTo>
                  <a:lnTo>
                    <a:pt x="1094922" y="636583"/>
                  </a:lnTo>
                  <a:lnTo>
                    <a:pt x="1069459" y="628095"/>
                  </a:lnTo>
                  <a:lnTo>
                    <a:pt x="1069459" y="568680"/>
                  </a:lnTo>
                  <a:lnTo>
                    <a:pt x="1111897" y="534729"/>
                  </a:lnTo>
                  <a:lnTo>
                    <a:pt x="1120385" y="500778"/>
                  </a:lnTo>
                  <a:lnTo>
                    <a:pt x="1145849" y="475315"/>
                  </a:lnTo>
                  <a:lnTo>
                    <a:pt x="1128873" y="432876"/>
                  </a:lnTo>
                  <a:lnTo>
                    <a:pt x="1069459" y="441364"/>
                  </a:lnTo>
                  <a:lnTo>
                    <a:pt x="1027020" y="475315"/>
                  </a:lnTo>
                  <a:lnTo>
                    <a:pt x="976093" y="458339"/>
                  </a:lnTo>
                  <a:lnTo>
                    <a:pt x="933654" y="466827"/>
                  </a:lnTo>
                  <a:lnTo>
                    <a:pt x="916679" y="475315"/>
                  </a:lnTo>
                  <a:lnTo>
                    <a:pt x="933654" y="500778"/>
                  </a:lnTo>
                  <a:lnTo>
                    <a:pt x="908191" y="526242"/>
                  </a:lnTo>
                  <a:lnTo>
                    <a:pt x="874240" y="517754"/>
                  </a:lnTo>
                  <a:lnTo>
                    <a:pt x="848777" y="492290"/>
                  </a:lnTo>
                  <a:lnTo>
                    <a:pt x="857264" y="483803"/>
                  </a:lnTo>
                  <a:lnTo>
                    <a:pt x="814826" y="483803"/>
                  </a:lnTo>
                  <a:lnTo>
                    <a:pt x="814826" y="432876"/>
                  </a:lnTo>
                  <a:lnTo>
                    <a:pt x="780875" y="441364"/>
                  </a:lnTo>
                  <a:lnTo>
                    <a:pt x="763899" y="407413"/>
                  </a:lnTo>
                  <a:lnTo>
                    <a:pt x="704485" y="373462"/>
                  </a:lnTo>
                  <a:lnTo>
                    <a:pt x="679021" y="373462"/>
                  </a:lnTo>
                  <a:lnTo>
                    <a:pt x="712972" y="364974"/>
                  </a:lnTo>
                  <a:lnTo>
                    <a:pt x="729948" y="339511"/>
                  </a:lnTo>
                  <a:lnTo>
                    <a:pt x="755411" y="331023"/>
                  </a:lnTo>
                  <a:lnTo>
                    <a:pt x="763899" y="280096"/>
                  </a:lnTo>
                  <a:lnTo>
                    <a:pt x="738436" y="246145"/>
                  </a:lnTo>
                  <a:lnTo>
                    <a:pt x="653558" y="254633"/>
                  </a:lnTo>
                  <a:lnTo>
                    <a:pt x="653558" y="271609"/>
                  </a:lnTo>
                  <a:lnTo>
                    <a:pt x="636583" y="263121"/>
                  </a:lnTo>
                  <a:lnTo>
                    <a:pt x="619607" y="271609"/>
                  </a:lnTo>
                  <a:lnTo>
                    <a:pt x="619607" y="288584"/>
                  </a:lnTo>
                  <a:lnTo>
                    <a:pt x="611119" y="263121"/>
                  </a:lnTo>
                  <a:lnTo>
                    <a:pt x="577168" y="288584"/>
                  </a:lnTo>
                  <a:lnTo>
                    <a:pt x="577168" y="246145"/>
                  </a:lnTo>
                  <a:lnTo>
                    <a:pt x="509266" y="178243"/>
                  </a:lnTo>
                  <a:lnTo>
                    <a:pt x="526242" y="152780"/>
                  </a:lnTo>
                  <a:lnTo>
                    <a:pt x="466827" y="0"/>
                  </a:lnTo>
                  <a:lnTo>
                    <a:pt x="390437" y="8488"/>
                  </a:lnTo>
                  <a:lnTo>
                    <a:pt x="364974" y="25463"/>
                  </a:lnTo>
                  <a:lnTo>
                    <a:pt x="347998" y="42439"/>
                  </a:lnTo>
                  <a:lnTo>
                    <a:pt x="364974" y="101853"/>
                  </a:lnTo>
                  <a:lnTo>
                    <a:pt x="280096" y="161268"/>
                  </a:lnTo>
                  <a:lnTo>
                    <a:pt x="263121" y="135804"/>
                  </a:lnTo>
                  <a:lnTo>
                    <a:pt x="229170" y="169755"/>
                  </a:lnTo>
                  <a:lnTo>
                    <a:pt x="212194" y="169755"/>
                  </a:lnTo>
                  <a:lnTo>
                    <a:pt x="144292" y="237657"/>
                  </a:lnTo>
                  <a:lnTo>
                    <a:pt x="135804" y="280096"/>
                  </a:lnTo>
                  <a:lnTo>
                    <a:pt x="50927" y="288584"/>
                  </a:lnTo>
                  <a:lnTo>
                    <a:pt x="33951" y="407413"/>
                  </a:lnTo>
                  <a:lnTo>
                    <a:pt x="0" y="458339"/>
                  </a:lnTo>
                  <a:lnTo>
                    <a:pt x="8488" y="483803"/>
                  </a:lnTo>
                  <a:lnTo>
                    <a:pt x="33951" y="466827"/>
                  </a:lnTo>
                  <a:lnTo>
                    <a:pt x="67902" y="466827"/>
                  </a:lnTo>
                  <a:lnTo>
                    <a:pt x="76390" y="500778"/>
                  </a:lnTo>
                  <a:lnTo>
                    <a:pt x="144292" y="500778"/>
                  </a:lnTo>
                  <a:lnTo>
                    <a:pt x="135804" y="509266"/>
                  </a:lnTo>
                  <a:lnTo>
                    <a:pt x="152780" y="526242"/>
                  </a:lnTo>
                  <a:lnTo>
                    <a:pt x="186731" y="517754"/>
                  </a:lnTo>
                  <a:lnTo>
                    <a:pt x="212194" y="560193"/>
                  </a:lnTo>
                  <a:lnTo>
                    <a:pt x="271609" y="560193"/>
                  </a:lnTo>
                  <a:lnTo>
                    <a:pt x="297072" y="577168"/>
                  </a:lnTo>
                  <a:lnTo>
                    <a:pt x="322535" y="560193"/>
                  </a:lnTo>
                  <a:lnTo>
                    <a:pt x="373462" y="594144"/>
                  </a:lnTo>
                  <a:lnTo>
                    <a:pt x="390437" y="577168"/>
                  </a:lnTo>
                  <a:lnTo>
                    <a:pt x="415901" y="585656"/>
                  </a:lnTo>
                  <a:lnTo>
                    <a:pt x="415901" y="551705"/>
                  </a:lnTo>
                  <a:lnTo>
                    <a:pt x="449852" y="534729"/>
                  </a:lnTo>
                  <a:lnTo>
                    <a:pt x="441364" y="483803"/>
                  </a:lnTo>
                  <a:lnTo>
                    <a:pt x="458339" y="458339"/>
                  </a:lnTo>
                  <a:lnTo>
                    <a:pt x="551705" y="517754"/>
                  </a:lnTo>
                  <a:lnTo>
                    <a:pt x="568680" y="483803"/>
                  </a:lnTo>
                  <a:lnTo>
                    <a:pt x="594144" y="492290"/>
                  </a:lnTo>
                  <a:lnTo>
                    <a:pt x="619607" y="475315"/>
                  </a:lnTo>
                  <a:lnTo>
                    <a:pt x="653558" y="492290"/>
                  </a:lnTo>
                  <a:lnTo>
                    <a:pt x="645070" y="500778"/>
                  </a:lnTo>
                  <a:lnTo>
                    <a:pt x="721460" y="568680"/>
                  </a:lnTo>
                  <a:lnTo>
                    <a:pt x="755411" y="585656"/>
                  </a:lnTo>
                  <a:lnTo>
                    <a:pt x="738436" y="551705"/>
                  </a:lnTo>
                  <a:lnTo>
                    <a:pt x="746923" y="543217"/>
                  </a:lnTo>
                  <a:lnTo>
                    <a:pt x="780875" y="577168"/>
                  </a:lnTo>
                  <a:lnTo>
                    <a:pt x="814826" y="594144"/>
                  </a:lnTo>
                  <a:lnTo>
                    <a:pt x="823313" y="585656"/>
                  </a:lnTo>
                  <a:lnTo>
                    <a:pt x="823313" y="602631"/>
                  </a:lnTo>
                  <a:lnTo>
                    <a:pt x="848777" y="628095"/>
                  </a:lnTo>
                  <a:lnTo>
                    <a:pt x="891215" y="628095"/>
                  </a:lnTo>
                  <a:lnTo>
                    <a:pt x="942142" y="662046"/>
                  </a:lnTo>
                  <a:lnTo>
                    <a:pt x="993069" y="721460"/>
                  </a:lnTo>
                  <a:lnTo>
                    <a:pt x="976093" y="721460"/>
                  </a:lnTo>
                  <a:lnTo>
                    <a:pt x="976093" y="738436"/>
                  </a:lnTo>
                  <a:lnTo>
                    <a:pt x="1001556" y="763899"/>
                  </a:lnTo>
                  <a:lnTo>
                    <a:pt x="984581" y="763899"/>
                  </a:lnTo>
                  <a:lnTo>
                    <a:pt x="1027020" y="823313"/>
                  </a:lnTo>
                  <a:lnTo>
                    <a:pt x="1027020" y="857264"/>
                  </a:lnTo>
                  <a:lnTo>
                    <a:pt x="1010044" y="874240"/>
                  </a:lnTo>
                  <a:lnTo>
                    <a:pt x="1001556" y="865752"/>
                  </a:lnTo>
                  <a:lnTo>
                    <a:pt x="993069" y="882728"/>
                  </a:lnTo>
                  <a:lnTo>
                    <a:pt x="1010044" y="908191"/>
                  </a:lnTo>
                  <a:lnTo>
                    <a:pt x="1001556" y="916679"/>
                  </a:lnTo>
                  <a:lnTo>
                    <a:pt x="984581" y="899703"/>
                  </a:lnTo>
                  <a:lnTo>
                    <a:pt x="967605" y="925167"/>
                  </a:lnTo>
                  <a:lnTo>
                    <a:pt x="959118" y="916679"/>
                  </a:lnTo>
                  <a:lnTo>
                    <a:pt x="967605" y="942142"/>
                  </a:lnTo>
                  <a:lnTo>
                    <a:pt x="925167" y="993069"/>
                  </a:lnTo>
                  <a:lnTo>
                    <a:pt x="925167" y="1018532"/>
                  </a:lnTo>
                  <a:lnTo>
                    <a:pt x="950630" y="1043995"/>
                  </a:lnTo>
                  <a:lnTo>
                    <a:pt x="916679" y="1077946"/>
                  </a:lnTo>
                  <a:lnTo>
                    <a:pt x="831801" y="1043995"/>
                  </a:lnTo>
                  <a:lnTo>
                    <a:pt x="806338" y="1069459"/>
                  </a:lnTo>
                  <a:lnTo>
                    <a:pt x="848777" y="1111898"/>
                  </a:lnTo>
                  <a:lnTo>
                    <a:pt x="848777" y="1128873"/>
                  </a:lnTo>
                  <a:lnTo>
                    <a:pt x="882728" y="1120385"/>
                  </a:lnTo>
                  <a:lnTo>
                    <a:pt x="891215" y="1145849"/>
                  </a:lnTo>
                  <a:lnTo>
                    <a:pt x="916679" y="1137361"/>
                  </a:lnTo>
                  <a:lnTo>
                    <a:pt x="925167" y="1154336"/>
                  </a:lnTo>
                  <a:lnTo>
                    <a:pt x="908191" y="1171312"/>
                  </a:lnTo>
                  <a:lnTo>
                    <a:pt x="925167" y="1188287"/>
                  </a:lnTo>
                  <a:lnTo>
                    <a:pt x="942142" y="1171312"/>
                  </a:lnTo>
                  <a:lnTo>
                    <a:pt x="950630" y="1179800"/>
                  </a:lnTo>
                  <a:lnTo>
                    <a:pt x="959118" y="1154336"/>
                  </a:lnTo>
                  <a:lnTo>
                    <a:pt x="976093" y="1154336"/>
                  </a:lnTo>
                  <a:lnTo>
                    <a:pt x="942142" y="1094922"/>
                  </a:lnTo>
                  <a:lnTo>
                    <a:pt x="993069" y="1077946"/>
                  </a:lnTo>
                  <a:lnTo>
                    <a:pt x="984581" y="1069459"/>
                  </a:lnTo>
                  <a:lnTo>
                    <a:pt x="1010044" y="1052483"/>
                  </a:lnTo>
                  <a:lnTo>
                    <a:pt x="1043995" y="1077946"/>
                  </a:lnTo>
                  <a:lnTo>
                    <a:pt x="1043995" y="1111898"/>
                  </a:lnTo>
                  <a:lnTo>
                    <a:pt x="1137361" y="1137361"/>
                  </a:lnTo>
                  <a:lnTo>
                    <a:pt x="1162824" y="1171312"/>
                  </a:lnTo>
                  <a:lnTo>
                    <a:pt x="1154336" y="1213751"/>
                  </a:lnTo>
                  <a:lnTo>
                    <a:pt x="1179800" y="1239214"/>
                  </a:lnTo>
                  <a:lnTo>
                    <a:pt x="1247702" y="1247702"/>
                  </a:lnTo>
                  <a:lnTo>
                    <a:pt x="1264677" y="1213751"/>
                  </a:lnTo>
                  <a:lnTo>
                    <a:pt x="1298628" y="1213751"/>
                  </a:lnTo>
                  <a:lnTo>
                    <a:pt x="1315604" y="1179800"/>
                  </a:lnTo>
                  <a:lnTo>
                    <a:pt x="1290141" y="1171312"/>
                  </a:lnTo>
                  <a:lnTo>
                    <a:pt x="1298628" y="1145849"/>
                  </a:lnTo>
                  <a:lnTo>
                    <a:pt x="1375018" y="1137361"/>
                  </a:lnTo>
                  <a:lnTo>
                    <a:pt x="1358043" y="1094922"/>
                  </a:lnTo>
                  <a:lnTo>
                    <a:pt x="1383506" y="1043995"/>
                  </a:lnTo>
                  <a:lnTo>
                    <a:pt x="1349555" y="1027020"/>
                  </a:lnTo>
                  <a:lnTo>
                    <a:pt x="1366530" y="1001557"/>
                  </a:lnTo>
                  <a:lnTo>
                    <a:pt x="1366530" y="967605"/>
                  </a:lnTo>
                  <a:lnTo>
                    <a:pt x="1400482" y="959118"/>
                  </a:lnTo>
                  <a:lnTo>
                    <a:pt x="1451408" y="984581"/>
                  </a:lnTo>
                  <a:lnTo>
                    <a:pt x="1493847" y="967605"/>
                  </a:lnTo>
                  <a:lnTo>
                    <a:pt x="1476871" y="942142"/>
                  </a:lnTo>
                  <a:lnTo>
                    <a:pt x="1485359" y="933654"/>
                  </a:lnTo>
                  <a:lnTo>
                    <a:pt x="1553261" y="942142"/>
                  </a:lnTo>
                  <a:lnTo>
                    <a:pt x="1570237" y="925167"/>
                  </a:lnTo>
                  <a:lnTo>
                    <a:pt x="1553261" y="865752"/>
                  </a:lnTo>
                  <a:lnTo>
                    <a:pt x="1578725" y="848777"/>
                  </a:lnTo>
                  <a:lnTo>
                    <a:pt x="1578725" y="831801"/>
                  </a:lnTo>
                  <a:lnTo>
                    <a:pt x="1561749" y="797850"/>
                  </a:lnTo>
                  <a:lnTo>
                    <a:pt x="1468384" y="755411"/>
                  </a:lnTo>
                  <a:lnTo>
                    <a:pt x="1425945" y="712972"/>
                  </a:lnTo>
                  <a:lnTo>
                    <a:pt x="1383506" y="712972"/>
                  </a:lnTo>
                  <a:lnTo>
                    <a:pt x="1383506" y="755411"/>
                  </a:lnTo>
                  <a:lnTo>
                    <a:pt x="1349555" y="789362"/>
                  </a:lnTo>
                  <a:lnTo>
                    <a:pt x="1366530" y="789362"/>
                  </a:lnTo>
                  <a:lnTo>
                    <a:pt x="1366530" y="823313"/>
                  </a:lnTo>
                  <a:lnTo>
                    <a:pt x="1408969" y="831801"/>
                  </a:lnTo>
                  <a:lnTo>
                    <a:pt x="1408969" y="874240"/>
                  </a:lnTo>
                  <a:lnTo>
                    <a:pt x="1391994" y="891216"/>
                  </a:lnTo>
                  <a:lnTo>
                    <a:pt x="1366530" y="882728"/>
                  </a:lnTo>
                  <a:close/>
                  <a:moveTo>
                    <a:pt x="1324092" y="908191"/>
                  </a:moveTo>
                  <a:lnTo>
                    <a:pt x="1324092" y="908191"/>
                  </a:lnTo>
                  <a:close/>
                  <a:moveTo>
                    <a:pt x="1010044" y="806338"/>
                  </a:moveTo>
                  <a:lnTo>
                    <a:pt x="1010044" y="814826"/>
                  </a:lnTo>
                  <a:close/>
                  <a:moveTo>
                    <a:pt x="1324092" y="916679"/>
                  </a:moveTo>
                  <a:lnTo>
                    <a:pt x="1324092" y="925167"/>
                  </a:lnTo>
                  <a:close/>
                  <a:moveTo>
                    <a:pt x="1366530" y="882728"/>
                  </a:moveTo>
                  <a:lnTo>
                    <a:pt x="1366530" y="882728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8DEF0B6-F158-42AE-BA3F-84AD8D41F086}"/>
                </a:ext>
              </a:extLst>
            </p:cNvPr>
            <p:cNvSpPr/>
            <p:nvPr/>
          </p:nvSpPr>
          <p:spPr>
            <a:xfrm>
              <a:off x="5523965" y="2827089"/>
              <a:ext cx="1324091" cy="908191"/>
            </a:xfrm>
            <a:custGeom>
              <a:avLst/>
              <a:gdLst>
                <a:gd name="connsiteX0" fmla="*/ 1298628 w 1324091"/>
                <a:gd name="connsiteY0" fmla="*/ 347998 h 908191"/>
                <a:gd name="connsiteX1" fmla="*/ 1298628 w 1324091"/>
                <a:gd name="connsiteY1" fmla="*/ 331023 h 908191"/>
                <a:gd name="connsiteX2" fmla="*/ 1273165 w 1324091"/>
                <a:gd name="connsiteY2" fmla="*/ 305560 h 908191"/>
                <a:gd name="connsiteX3" fmla="*/ 1290141 w 1324091"/>
                <a:gd name="connsiteY3" fmla="*/ 305560 h 908191"/>
                <a:gd name="connsiteX4" fmla="*/ 1264677 w 1324091"/>
                <a:gd name="connsiteY4" fmla="*/ 271609 h 908191"/>
                <a:gd name="connsiteX5" fmla="*/ 1273165 w 1324091"/>
                <a:gd name="connsiteY5" fmla="*/ 246145 h 908191"/>
                <a:gd name="connsiteX6" fmla="*/ 1213751 w 1324091"/>
                <a:gd name="connsiteY6" fmla="*/ 186731 h 908191"/>
                <a:gd name="connsiteX7" fmla="*/ 1205263 w 1324091"/>
                <a:gd name="connsiteY7" fmla="*/ 195219 h 908191"/>
                <a:gd name="connsiteX8" fmla="*/ 1179800 w 1324091"/>
                <a:gd name="connsiteY8" fmla="*/ 169755 h 908191"/>
                <a:gd name="connsiteX9" fmla="*/ 1154336 w 1324091"/>
                <a:gd name="connsiteY9" fmla="*/ 178243 h 908191"/>
                <a:gd name="connsiteX10" fmla="*/ 1111897 w 1324091"/>
                <a:gd name="connsiteY10" fmla="*/ 144292 h 908191"/>
                <a:gd name="connsiteX11" fmla="*/ 1111897 w 1324091"/>
                <a:gd name="connsiteY11" fmla="*/ 127317 h 908191"/>
                <a:gd name="connsiteX12" fmla="*/ 1103410 w 1324091"/>
                <a:gd name="connsiteY12" fmla="*/ 135804 h 908191"/>
                <a:gd name="connsiteX13" fmla="*/ 1094922 w 1324091"/>
                <a:gd name="connsiteY13" fmla="*/ 118829 h 908191"/>
                <a:gd name="connsiteX14" fmla="*/ 1060971 w 1324091"/>
                <a:gd name="connsiteY14" fmla="*/ 118829 h 908191"/>
                <a:gd name="connsiteX15" fmla="*/ 1035508 w 1324091"/>
                <a:gd name="connsiteY15" fmla="*/ 84878 h 908191"/>
                <a:gd name="connsiteX16" fmla="*/ 1027020 w 1324091"/>
                <a:gd name="connsiteY16" fmla="*/ 93365 h 908191"/>
                <a:gd name="connsiteX17" fmla="*/ 1043995 w 1324091"/>
                <a:gd name="connsiteY17" fmla="*/ 127317 h 908191"/>
                <a:gd name="connsiteX18" fmla="*/ 1010044 w 1324091"/>
                <a:gd name="connsiteY18" fmla="*/ 110341 h 908191"/>
                <a:gd name="connsiteX19" fmla="*/ 933654 w 1324091"/>
                <a:gd name="connsiteY19" fmla="*/ 42439 h 908191"/>
                <a:gd name="connsiteX20" fmla="*/ 942142 w 1324091"/>
                <a:gd name="connsiteY20" fmla="*/ 33951 h 908191"/>
                <a:gd name="connsiteX21" fmla="*/ 908191 w 1324091"/>
                <a:gd name="connsiteY21" fmla="*/ 16976 h 908191"/>
                <a:gd name="connsiteX22" fmla="*/ 891215 w 1324091"/>
                <a:gd name="connsiteY22" fmla="*/ 33951 h 908191"/>
                <a:gd name="connsiteX23" fmla="*/ 865752 w 1324091"/>
                <a:gd name="connsiteY23" fmla="*/ 25463 h 908191"/>
                <a:gd name="connsiteX24" fmla="*/ 840289 w 1324091"/>
                <a:gd name="connsiteY24" fmla="*/ 59414 h 908191"/>
                <a:gd name="connsiteX25" fmla="*/ 746923 w 1324091"/>
                <a:gd name="connsiteY25" fmla="*/ 0 h 908191"/>
                <a:gd name="connsiteX26" fmla="*/ 729948 w 1324091"/>
                <a:gd name="connsiteY26" fmla="*/ 16976 h 908191"/>
                <a:gd name="connsiteX27" fmla="*/ 729948 w 1324091"/>
                <a:gd name="connsiteY27" fmla="*/ 84878 h 908191"/>
                <a:gd name="connsiteX28" fmla="*/ 721460 w 1324091"/>
                <a:gd name="connsiteY28" fmla="*/ 76390 h 908191"/>
                <a:gd name="connsiteX29" fmla="*/ 704485 w 1324091"/>
                <a:gd name="connsiteY29" fmla="*/ 93365 h 908191"/>
                <a:gd name="connsiteX30" fmla="*/ 704485 w 1324091"/>
                <a:gd name="connsiteY30" fmla="*/ 118829 h 908191"/>
                <a:gd name="connsiteX31" fmla="*/ 670534 w 1324091"/>
                <a:gd name="connsiteY31" fmla="*/ 118829 h 908191"/>
                <a:gd name="connsiteX32" fmla="*/ 670534 w 1324091"/>
                <a:gd name="connsiteY32" fmla="*/ 135804 h 908191"/>
                <a:gd name="connsiteX33" fmla="*/ 636583 w 1324091"/>
                <a:gd name="connsiteY33" fmla="*/ 127317 h 908191"/>
                <a:gd name="connsiteX34" fmla="*/ 611119 w 1324091"/>
                <a:gd name="connsiteY34" fmla="*/ 101853 h 908191"/>
                <a:gd name="connsiteX35" fmla="*/ 594144 w 1324091"/>
                <a:gd name="connsiteY35" fmla="*/ 118829 h 908191"/>
                <a:gd name="connsiteX36" fmla="*/ 560193 w 1324091"/>
                <a:gd name="connsiteY36" fmla="*/ 101853 h 908191"/>
                <a:gd name="connsiteX37" fmla="*/ 500778 w 1324091"/>
                <a:gd name="connsiteY37" fmla="*/ 110341 h 908191"/>
                <a:gd name="connsiteX38" fmla="*/ 483803 w 1324091"/>
                <a:gd name="connsiteY38" fmla="*/ 59414 h 908191"/>
                <a:gd name="connsiteX39" fmla="*/ 424388 w 1324091"/>
                <a:gd name="connsiteY39" fmla="*/ 59414 h 908191"/>
                <a:gd name="connsiteX40" fmla="*/ 432876 w 1324091"/>
                <a:gd name="connsiteY40" fmla="*/ 50927 h 908191"/>
                <a:gd name="connsiteX41" fmla="*/ 415901 w 1324091"/>
                <a:gd name="connsiteY41" fmla="*/ 42439 h 908191"/>
                <a:gd name="connsiteX42" fmla="*/ 373462 w 1324091"/>
                <a:gd name="connsiteY42" fmla="*/ 42439 h 908191"/>
                <a:gd name="connsiteX43" fmla="*/ 364974 w 1324091"/>
                <a:gd name="connsiteY43" fmla="*/ 8488 h 908191"/>
                <a:gd name="connsiteX44" fmla="*/ 322535 w 1324091"/>
                <a:gd name="connsiteY44" fmla="*/ 8488 h 908191"/>
                <a:gd name="connsiteX45" fmla="*/ 271609 w 1324091"/>
                <a:gd name="connsiteY45" fmla="*/ 33951 h 908191"/>
                <a:gd name="connsiteX46" fmla="*/ 127316 w 1324091"/>
                <a:gd name="connsiteY46" fmla="*/ 67902 h 908191"/>
                <a:gd name="connsiteX47" fmla="*/ 101853 w 1324091"/>
                <a:gd name="connsiteY47" fmla="*/ 93365 h 908191"/>
                <a:gd name="connsiteX48" fmla="*/ 67902 w 1324091"/>
                <a:gd name="connsiteY48" fmla="*/ 93365 h 908191"/>
                <a:gd name="connsiteX49" fmla="*/ 84878 w 1324091"/>
                <a:gd name="connsiteY49" fmla="*/ 127317 h 908191"/>
                <a:gd name="connsiteX50" fmla="*/ 101853 w 1324091"/>
                <a:gd name="connsiteY50" fmla="*/ 110341 h 908191"/>
                <a:gd name="connsiteX51" fmla="*/ 110341 w 1324091"/>
                <a:gd name="connsiteY51" fmla="*/ 186731 h 908191"/>
                <a:gd name="connsiteX52" fmla="*/ 169755 w 1324091"/>
                <a:gd name="connsiteY52" fmla="*/ 220682 h 908191"/>
                <a:gd name="connsiteX53" fmla="*/ 186731 w 1324091"/>
                <a:gd name="connsiteY53" fmla="*/ 271609 h 908191"/>
                <a:gd name="connsiteX54" fmla="*/ 152780 w 1324091"/>
                <a:gd name="connsiteY54" fmla="*/ 288584 h 908191"/>
                <a:gd name="connsiteX55" fmla="*/ 144292 w 1324091"/>
                <a:gd name="connsiteY55" fmla="*/ 280096 h 908191"/>
                <a:gd name="connsiteX56" fmla="*/ 127316 w 1324091"/>
                <a:gd name="connsiteY56" fmla="*/ 305560 h 908191"/>
                <a:gd name="connsiteX57" fmla="*/ 135804 w 1324091"/>
                <a:gd name="connsiteY57" fmla="*/ 331023 h 908191"/>
                <a:gd name="connsiteX58" fmla="*/ 161268 w 1324091"/>
                <a:gd name="connsiteY58" fmla="*/ 331023 h 908191"/>
                <a:gd name="connsiteX59" fmla="*/ 169755 w 1324091"/>
                <a:gd name="connsiteY59" fmla="*/ 381950 h 908191"/>
                <a:gd name="connsiteX60" fmla="*/ 144292 w 1324091"/>
                <a:gd name="connsiteY60" fmla="*/ 390437 h 908191"/>
                <a:gd name="connsiteX61" fmla="*/ 67902 w 1324091"/>
                <a:gd name="connsiteY61" fmla="*/ 364974 h 908191"/>
                <a:gd name="connsiteX62" fmla="*/ 50927 w 1324091"/>
                <a:gd name="connsiteY62" fmla="*/ 381950 h 908191"/>
                <a:gd name="connsiteX63" fmla="*/ 8488 w 1324091"/>
                <a:gd name="connsiteY63" fmla="*/ 390437 h 908191"/>
                <a:gd name="connsiteX64" fmla="*/ 0 w 1324091"/>
                <a:gd name="connsiteY64" fmla="*/ 407413 h 908191"/>
                <a:gd name="connsiteX65" fmla="*/ 42439 w 1324091"/>
                <a:gd name="connsiteY65" fmla="*/ 415901 h 908191"/>
                <a:gd name="connsiteX66" fmla="*/ 33951 w 1324091"/>
                <a:gd name="connsiteY66" fmla="*/ 458339 h 908191"/>
                <a:gd name="connsiteX67" fmla="*/ 8488 w 1324091"/>
                <a:gd name="connsiteY67" fmla="*/ 466827 h 908191"/>
                <a:gd name="connsiteX68" fmla="*/ 16976 w 1324091"/>
                <a:gd name="connsiteY68" fmla="*/ 517754 h 908191"/>
                <a:gd name="connsiteX69" fmla="*/ 42439 w 1324091"/>
                <a:gd name="connsiteY69" fmla="*/ 526242 h 908191"/>
                <a:gd name="connsiteX70" fmla="*/ 42439 w 1324091"/>
                <a:gd name="connsiteY70" fmla="*/ 611119 h 908191"/>
                <a:gd name="connsiteX71" fmla="*/ 25463 w 1324091"/>
                <a:gd name="connsiteY71" fmla="*/ 628095 h 908191"/>
                <a:gd name="connsiteX72" fmla="*/ 59414 w 1324091"/>
                <a:gd name="connsiteY72" fmla="*/ 662046 h 908191"/>
                <a:gd name="connsiteX73" fmla="*/ 59414 w 1324091"/>
                <a:gd name="connsiteY73" fmla="*/ 679021 h 908191"/>
                <a:gd name="connsiteX74" fmla="*/ 127316 w 1324091"/>
                <a:gd name="connsiteY74" fmla="*/ 729948 h 908191"/>
                <a:gd name="connsiteX75" fmla="*/ 203706 w 1324091"/>
                <a:gd name="connsiteY75" fmla="*/ 729948 h 908191"/>
                <a:gd name="connsiteX76" fmla="*/ 229170 w 1324091"/>
                <a:gd name="connsiteY76" fmla="*/ 755411 h 908191"/>
                <a:gd name="connsiteX77" fmla="*/ 263121 w 1324091"/>
                <a:gd name="connsiteY77" fmla="*/ 755411 h 908191"/>
                <a:gd name="connsiteX78" fmla="*/ 280096 w 1324091"/>
                <a:gd name="connsiteY78" fmla="*/ 780875 h 908191"/>
                <a:gd name="connsiteX79" fmla="*/ 322535 w 1324091"/>
                <a:gd name="connsiteY79" fmla="*/ 772387 h 908191"/>
                <a:gd name="connsiteX80" fmla="*/ 356486 w 1324091"/>
                <a:gd name="connsiteY80" fmla="*/ 789362 h 908191"/>
                <a:gd name="connsiteX81" fmla="*/ 364974 w 1324091"/>
                <a:gd name="connsiteY81" fmla="*/ 780875 h 908191"/>
                <a:gd name="connsiteX82" fmla="*/ 398925 w 1324091"/>
                <a:gd name="connsiteY82" fmla="*/ 806338 h 908191"/>
                <a:gd name="connsiteX83" fmla="*/ 424388 w 1324091"/>
                <a:gd name="connsiteY83" fmla="*/ 797850 h 908191"/>
                <a:gd name="connsiteX84" fmla="*/ 458339 w 1324091"/>
                <a:gd name="connsiteY84" fmla="*/ 814826 h 908191"/>
                <a:gd name="connsiteX85" fmla="*/ 509266 w 1324091"/>
                <a:gd name="connsiteY85" fmla="*/ 780875 h 908191"/>
                <a:gd name="connsiteX86" fmla="*/ 534729 w 1324091"/>
                <a:gd name="connsiteY86" fmla="*/ 814826 h 908191"/>
                <a:gd name="connsiteX87" fmla="*/ 585656 w 1324091"/>
                <a:gd name="connsiteY87" fmla="*/ 840289 h 908191"/>
                <a:gd name="connsiteX88" fmla="*/ 577168 w 1324091"/>
                <a:gd name="connsiteY88" fmla="*/ 865752 h 908191"/>
                <a:gd name="connsiteX89" fmla="*/ 594144 w 1324091"/>
                <a:gd name="connsiteY89" fmla="*/ 891216 h 908191"/>
                <a:gd name="connsiteX90" fmla="*/ 628095 w 1324091"/>
                <a:gd name="connsiteY90" fmla="*/ 882728 h 908191"/>
                <a:gd name="connsiteX91" fmla="*/ 662046 w 1324091"/>
                <a:gd name="connsiteY91" fmla="*/ 908191 h 908191"/>
                <a:gd name="connsiteX92" fmla="*/ 653558 w 1324091"/>
                <a:gd name="connsiteY92" fmla="*/ 882728 h 908191"/>
                <a:gd name="connsiteX93" fmla="*/ 670534 w 1324091"/>
                <a:gd name="connsiteY93" fmla="*/ 865752 h 908191"/>
                <a:gd name="connsiteX94" fmla="*/ 704485 w 1324091"/>
                <a:gd name="connsiteY94" fmla="*/ 899703 h 908191"/>
                <a:gd name="connsiteX95" fmla="*/ 712972 w 1324091"/>
                <a:gd name="connsiteY95" fmla="*/ 857264 h 908191"/>
                <a:gd name="connsiteX96" fmla="*/ 746923 w 1324091"/>
                <a:gd name="connsiteY96" fmla="*/ 857264 h 908191"/>
                <a:gd name="connsiteX97" fmla="*/ 763899 w 1324091"/>
                <a:gd name="connsiteY97" fmla="*/ 823313 h 908191"/>
                <a:gd name="connsiteX98" fmla="*/ 772387 w 1324091"/>
                <a:gd name="connsiteY98" fmla="*/ 831801 h 908191"/>
                <a:gd name="connsiteX99" fmla="*/ 763899 w 1324091"/>
                <a:gd name="connsiteY99" fmla="*/ 797850 h 908191"/>
                <a:gd name="connsiteX100" fmla="*/ 806338 w 1324091"/>
                <a:gd name="connsiteY100" fmla="*/ 797850 h 908191"/>
                <a:gd name="connsiteX101" fmla="*/ 772387 w 1324091"/>
                <a:gd name="connsiteY101" fmla="*/ 780875 h 908191"/>
                <a:gd name="connsiteX102" fmla="*/ 772387 w 1324091"/>
                <a:gd name="connsiteY102" fmla="*/ 746924 h 908191"/>
                <a:gd name="connsiteX103" fmla="*/ 789362 w 1324091"/>
                <a:gd name="connsiteY103" fmla="*/ 746924 h 908191"/>
                <a:gd name="connsiteX104" fmla="*/ 780875 w 1324091"/>
                <a:gd name="connsiteY104" fmla="*/ 729948 h 908191"/>
                <a:gd name="connsiteX105" fmla="*/ 806338 w 1324091"/>
                <a:gd name="connsiteY105" fmla="*/ 695997 h 908191"/>
                <a:gd name="connsiteX106" fmla="*/ 772387 w 1324091"/>
                <a:gd name="connsiteY106" fmla="*/ 679021 h 908191"/>
                <a:gd name="connsiteX107" fmla="*/ 772387 w 1324091"/>
                <a:gd name="connsiteY107" fmla="*/ 645070 h 908191"/>
                <a:gd name="connsiteX108" fmla="*/ 789362 w 1324091"/>
                <a:gd name="connsiteY108" fmla="*/ 645070 h 908191"/>
                <a:gd name="connsiteX109" fmla="*/ 806338 w 1324091"/>
                <a:gd name="connsiteY109" fmla="*/ 628095 h 908191"/>
                <a:gd name="connsiteX110" fmla="*/ 797850 w 1324091"/>
                <a:gd name="connsiteY110" fmla="*/ 611119 h 908191"/>
                <a:gd name="connsiteX111" fmla="*/ 823313 w 1324091"/>
                <a:gd name="connsiteY111" fmla="*/ 602631 h 908191"/>
                <a:gd name="connsiteX112" fmla="*/ 840289 w 1324091"/>
                <a:gd name="connsiteY112" fmla="*/ 619607 h 908191"/>
                <a:gd name="connsiteX113" fmla="*/ 874240 w 1324091"/>
                <a:gd name="connsiteY113" fmla="*/ 619607 h 908191"/>
                <a:gd name="connsiteX114" fmla="*/ 908191 w 1324091"/>
                <a:gd name="connsiteY114" fmla="*/ 721460 h 908191"/>
                <a:gd name="connsiteX115" fmla="*/ 942142 w 1324091"/>
                <a:gd name="connsiteY115" fmla="*/ 738436 h 908191"/>
                <a:gd name="connsiteX116" fmla="*/ 950630 w 1324091"/>
                <a:gd name="connsiteY116" fmla="*/ 763899 h 908191"/>
                <a:gd name="connsiteX117" fmla="*/ 959118 w 1324091"/>
                <a:gd name="connsiteY117" fmla="*/ 755411 h 908191"/>
                <a:gd name="connsiteX118" fmla="*/ 1001556 w 1324091"/>
                <a:gd name="connsiteY118" fmla="*/ 772387 h 908191"/>
                <a:gd name="connsiteX119" fmla="*/ 1010044 w 1324091"/>
                <a:gd name="connsiteY119" fmla="*/ 746924 h 908191"/>
                <a:gd name="connsiteX120" fmla="*/ 1035508 w 1324091"/>
                <a:gd name="connsiteY120" fmla="*/ 755411 h 908191"/>
                <a:gd name="connsiteX121" fmla="*/ 1035508 w 1324091"/>
                <a:gd name="connsiteY121" fmla="*/ 789362 h 908191"/>
                <a:gd name="connsiteX122" fmla="*/ 1052483 w 1324091"/>
                <a:gd name="connsiteY122" fmla="*/ 772387 h 908191"/>
                <a:gd name="connsiteX123" fmla="*/ 1069459 w 1324091"/>
                <a:gd name="connsiteY123" fmla="*/ 772387 h 908191"/>
                <a:gd name="connsiteX124" fmla="*/ 1086434 w 1324091"/>
                <a:gd name="connsiteY124" fmla="*/ 797850 h 908191"/>
                <a:gd name="connsiteX125" fmla="*/ 1145849 w 1324091"/>
                <a:gd name="connsiteY125" fmla="*/ 780875 h 908191"/>
                <a:gd name="connsiteX126" fmla="*/ 1128873 w 1324091"/>
                <a:gd name="connsiteY126" fmla="*/ 721460 h 908191"/>
                <a:gd name="connsiteX127" fmla="*/ 1154336 w 1324091"/>
                <a:gd name="connsiteY127" fmla="*/ 712972 h 908191"/>
                <a:gd name="connsiteX128" fmla="*/ 1154336 w 1324091"/>
                <a:gd name="connsiteY128" fmla="*/ 729948 h 908191"/>
                <a:gd name="connsiteX129" fmla="*/ 1179800 w 1324091"/>
                <a:gd name="connsiteY129" fmla="*/ 729948 h 908191"/>
                <a:gd name="connsiteX130" fmla="*/ 1196775 w 1324091"/>
                <a:gd name="connsiteY130" fmla="*/ 695997 h 908191"/>
                <a:gd name="connsiteX131" fmla="*/ 1171312 w 1324091"/>
                <a:gd name="connsiteY131" fmla="*/ 662046 h 908191"/>
                <a:gd name="connsiteX132" fmla="*/ 1145849 w 1324091"/>
                <a:gd name="connsiteY132" fmla="*/ 670534 h 908191"/>
                <a:gd name="connsiteX133" fmla="*/ 1137361 w 1324091"/>
                <a:gd name="connsiteY133" fmla="*/ 645070 h 908191"/>
                <a:gd name="connsiteX134" fmla="*/ 1111897 w 1324091"/>
                <a:gd name="connsiteY134" fmla="*/ 636583 h 908191"/>
                <a:gd name="connsiteX135" fmla="*/ 1103410 w 1324091"/>
                <a:gd name="connsiteY135" fmla="*/ 594144 h 908191"/>
                <a:gd name="connsiteX136" fmla="*/ 1111897 w 1324091"/>
                <a:gd name="connsiteY136" fmla="*/ 585656 h 908191"/>
                <a:gd name="connsiteX137" fmla="*/ 1205263 w 1324091"/>
                <a:gd name="connsiteY137" fmla="*/ 619607 h 908191"/>
                <a:gd name="connsiteX138" fmla="*/ 1239214 w 1324091"/>
                <a:gd name="connsiteY138" fmla="*/ 585656 h 908191"/>
                <a:gd name="connsiteX139" fmla="*/ 1213751 w 1324091"/>
                <a:gd name="connsiteY139" fmla="*/ 560193 h 908191"/>
                <a:gd name="connsiteX140" fmla="*/ 1213751 w 1324091"/>
                <a:gd name="connsiteY140" fmla="*/ 526242 h 908191"/>
                <a:gd name="connsiteX141" fmla="*/ 1256189 w 1324091"/>
                <a:gd name="connsiteY141" fmla="*/ 492290 h 908191"/>
                <a:gd name="connsiteX142" fmla="*/ 1247702 w 1324091"/>
                <a:gd name="connsiteY142" fmla="*/ 458339 h 908191"/>
                <a:gd name="connsiteX143" fmla="*/ 1256189 w 1324091"/>
                <a:gd name="connsiteY143" fmla="*/ 466827 h 908191"/>
                <a:gd name="connsiteX144" fmla="*/ 1264677 w 1324091"/>
                <a:gd name="connsiteY144" fmla="*/ 441364 h 908191"/>
                <a:gd name="connsiteX145" fmla="*/ 1290141 w 1324091"/>
                <a:gd name="connsiteY145" fmla="*/ 458339 h 908191"/>
                <a:gd name="connsiteX146" fmla="*/ 1298628 w 1324091"/>
                <a:gd name="connsiteY146" fmla="*/ 449852 h 908191"/>
                <a:gd name="connsiteX147" fmla="*/ 1281653 w 1324091"/>
                <a:gd name="connsiteY147" fmla="*/ 424388 h 908191"/>
                <a:gd name="connsiteX148" fmla="*/ 1307116 w 1324091"/>
                <a:gd name="connsiteY148" fmla="*/ 415901 h 908191"/>
                <a:gd name="connsiteX149" fmla="*/ 1307116 w 1324091"/>
                <a:gd name="connsiteY149" fmla="*/ 381950 h 908191"/>
                <a:gd name="connsiteX150" fmla="*/ 1324092 w 1324091"/>
                <a:gd name="connsiteY150" fmla="*/ 364974 h 908191"/>
                <a:gd name="connsiteX151" fmla="*/ 1298628 w 1324091"/>
                <a:gd name="connsiteY151" fmla="*/ 356486 h 90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1324091" h="908191">
                  <a:moveTo>
                    <a:pt x="1298628" y="347998"/>
                  </a:moveTo>
                  <a:lnTo>
                    <a:pt x="1298628" y="331023"/>
                  </a:lnTo>
                  <a:lnTo>
                    <a:pt x="1273165" y="305560"/>
                  </a:lnTo>
                  <a:lnTo>
                    <a:pt x="1290141" y="305560"/>
                  </a:lnTo>
                  <a:lnTo>
                    <a:pt x="1264677" y="271609"/>
                  </a:lnTo>
                  <a:lnTo>
                    <a:pt x="1273165" y="246145"/>
                  </a:lnTo>
                  <a:lnTo>
                    <a:pt x="1213751" y="186731"/>
                  </a:lnTo>
                  <a:lnTo>
                    <a:pt x="1205263" y="195219"/>
                  </a:lnTo>
                  <a:lnTo>
                    <a:pt x="1179800" y="169755"/>
                  </a:lnTo>
                  <a:lnTo>
                    <a:pt x="1154336" y="178243"/>
                  </a:lnTo>
                  <a:lnTo>
                    <a:pt x="1111897" y="144292"/>
                  </a:lnTo>
                  <a:lnTo>
                    <a:pt x="1111897" y="127317"/>
                  </a:lnTo>
                  <a:lnTo>
                    <a:pt x="1103410" y="135804"/>
                  </a:lnTo>
                  <a:lnTo>
                    <a:pt x="1094922" y="118829"/>
                  </a:lnTo>
                  <a:lnTo>
                    <a:pt x="1060971" y="118829"/>
                  </a:lnTo>
                  <a:lnTo>
                    <a:pt x="1035508" y="84878"/>
                  </a:lnTo>
                  <a:lnTo>
                    <a:pt x="1027020" y="93365"/>
                  </a:lnTo>
                  <a:lnTo>
                    <a:pt x="1043995" y="127317"/>
                  </a:lnTo>
                  <a:lnTo>
                    <a:pt x="1010044" y="110341"/>
                  </a:lnTo>
                  <a:lnTo>
                    <a:pt x="933654" y="42439"/>
                  </a:lnTo>
                  <a:lnTo>
                    <a:pt x="942142" y="33951"/>
                  </a:lnTo>
                  <a:lnTo>
                    <a:pt x="908191" y="16976"/>
                  </a:lnTo>
                  <a:lnTo>
                    <a:pt x="891215" y="33951"/>
                  </a:lnTo>
                  <a:lnTo>
                    <a:pt x="865752" y="25463"/>
                  </a:lnTo>
                  <a:lnTo>
                    <a:pt x="840289" y="59414"/>
                  </a:lnTo>
                  <a:lnTo>
                    <a:pt x="746923" y="0"/>
                  </a:lnTo>
                  <a:lnTo>
                    <a:pt x="729948" y="16976"/>
                  </a:lnTo>
                  <a:lnTo>
                    <a:pt x="729948" y="84878"/>
                  </a:lnTo>
                  <a:lnTo>
                    <a:pt x="721460" y="76390"/>
                  </a:lnTo>
                  <a:lnTo>
                    <a:pt x="704485" y="93365"/>
                  </a:lnTo>
                  <a:lnTo>
                    <a:pt x="704485" y="118829"/>
                  </a:lnTo>
                  <a:lnTo>
                    <a:pt x="670534" y="118829"/>
                  </a:lnTo>
                  <a:lnTo>
                    <a:pt x="670534" y="135804"/>
                  </a:lnTo>
                  <a:lnTo>
                    <a:pt x="636583" y="127317"/>
                  </a:lnTo>
                  <a:lnTo>
                    <a:pt x="611119" y="101853"/>
                  </a:lnTo>
                  <a:lnTo>
                    <a:pt x="594144" y="118829"/>
                  </a:lnTo>
                  <a:lnTo>
                    <a:pt x="560193" y="101853"/>
                  </a:lnTo>
                  <a:lnTo>
                    <a:pt x="500778" y="110341"/>
                  </a:lnTo>
                  <a:lnTo>
                    <a:pt x="483803" y="59414"/>
                  </a:lnTo>
                  <a:lnTo>
                    <a:pt x="424388" y="59414"/>
                  </a:lnTo>
                  <a:lnTo>
                    <a:pt x="432876" y="50927"/>
                  </a:lnTo>
                  <a:lnTo>
                    <a:pt x="415901" y="42439"/>
                  </a:lnTo>
                  <a:lnTo>
                    <a:pt x="373462" y="42439"/>
                  </a:lnTo>
                  <a:lnTo>
                    <a:pt x="364974" y="8488"/>
                  </a:lnTo>
                  <a:lnTo>
                    <a:pt x="322535" y="8488"/>
                  </a:lnTo>
                  <a:lnTo>
                    <a:pt x="271609" y="33951"/>
                  </a:lnTo>
                  <a:lnTo>
                    <a:pt x="127316" y="67902"/>
                  </a:lnTo>
                  <a:lnTo>
                    <a:pt x="101853" y="93365"/>
                  </a:lnTo>
                  <a:lnTo>
                    <a:pt x="67902" y="93365"/>
                  </a:lnTo>
                  <a:lnTo>
                    <a:pt x="84878" y="127317"/>
                  </a:lnTo>
                  <a:lnTo>
                    <a:pt x="101853" y="110341"/>
                  </a:lnTo>
                  <a:lnTo>
                    <a:pt x="110341" y="186731"/>
                  </a:lnTo>
                  <a:lnTo>
                    <a:pt x="169755" y="220682"/>
                  </a:lnTo>
                  <a:lnTo>
                    <a:pt x="186731" y="271609"/>
                  </a:lnTo>
                  <a:lnTo>
                    <a:pt x="152780" y="288584"/>
                  </a:lnTo>
                  <a:lnTo>
                    <a:pt x="144292" y="280096"/>
                  </a:lnTo>
                  <a:lnTo>
                    <a:pt x="127316" y="305560"/>
                  </a:lnTo>
                  <a:lnTo>
                    <a:pt x="135804" y="331023"/>
                  </a:lnTo>
                  <a:lnTo>
                    <a:pt x="161268" y="331023"/>
                  </a:lnTo>
                  <a:lnTo>
                    <a:pt x="169755" y="381950"/>
                  </a:lnTo>
                  <a:lnTo>
                    <a:pt x="144292" y="390437"/>
                  </a:lnTo>
                  <a:lnTo>
                    <a:pt x="67902" y="364974"/>
                  </a:lnTo>
                  <a:lnTo>
                    <a:pt x="50927" y="381950"/>
                  </a:lnTo>
                  <a:lnTo>
                    <a:pt x="8488" y="390437"/>
                  </a:lnTo>
                  <a:lnTo>
                    <a:pt x="0" y="407413"/>
                  </a:lnTo>
                  <a:lnTo>
                    <a:pt x="42439" y="415901"/>
                  </a:lnTo>
                  <a:lnTo>
                    <a:pt x="33951" y="458339"/>
                  </a:lnTo>
                  <a:lnTo>
                    <a:pt x="8488" y="466827"/>
                  </a:lnTo>
                  <a:lnTo>
                    <a:pt x="16976" y="517754"/>
                  </a:lnTo>
                  <a:lnTo>
                    <a:pt x="42439" y="526242"/>
                  </a:lnTo>
                  <a:lnTo>
                    <a:pt x="42439" y="611119"/>
                  </a:lnTo>
                  <a:lnTo>
                    <a:pt x="25463" y="628095"/>
                  </a:lnTo>
                  <a:lnTo>
                    <a:pt x="59414" y="662046"/>
                  </a:lnTo>
                  <a:lnTo>
                    <a:pt x="59414" y="679021"/>
                  </a:lnTo>
                  <a:lnTo>
                    <a:pt x="127316" y="729948"/>
                  </a:lnTo>
                  <a:lnTo>
                    <a:pt x="203706" y="729948"/>
                  </a:lnTo>
                  <a:lnTo>
                    <a:pt x="229170" y="755411"/>
                  </a:lnTo>
                  <a:lnTo>
                    <a:pt x="263121" y="755411"/>
                  </a:lnTo>
                  <a:lnTo>
                    <a:pt x="280096" y="780875"/>
                  </a:lnTo>
                  <a:lnTo>
                    <a:pt x="322535" y="772387"/>
                  </a:lnTo>
                  <a:lnTo>
                    <a:pt x="356486" y="789362"/>
                  </a:lnTo>
                  <a:lnTo>
                    <a:pt x="364974" y="780875"/>
                  </a:lnTo>
                  <a:lnTo>
                    <a:pt x="398925" y="806338"/>
                  </a:lnTo>
                  <a:lnTo>
                    <a:pt x="424388" y="797850"/>
                  </a:lnTo>
                  <a:lnTo>
                    <a:pt x="458339" y="814826"/>
                  </a:lnTo>
                  <a:lnTo>
                    <a:pt x="509266" y="780875"/>
                  </a:lnTo>
                  <a:lnTo>
                    <a:pt x="534729" y="814826"/>
                  </a:lnTo>
                  <a:lnTo>
                    <a:pt x="585656" y="840289"/>
                  </a:lnTo>
                  <a:lnTo>
                    <a:pt x="577168" y="865752"/>
                  </a:lnTo>
                  <a:lnTo>
                    <a:pt x="594144" y="891216"/>
                  </a:lnTo>
                  <a:lnTo>
                    <a:pt x="628095" y="882728"/>
                  </a:lnTo>
                  <a:lnTo>
                    <a:pt x="662046" y="908191"/>
                  </a:lnTo>
                  <a:lnTo>
                    <a:pt x="653558" y="882728"/>
                  </a:lnTo>
                  <a:lnTo>
                    <a:pt x="670534" y="865752"/>
                  </a:lnTo>
                  <a:lnTo>
                    <a:pt x="704485" y="899703"/>
                  </a:lnTo>
                  <a:lnTo>
                    <a:pt x="712972" y="857264"/>
                  </a:lnTo>
                  <a:lnTo>
                    <a:pt x="746923" y="857264"/>
                  </a:lnTo>
                  <a:lnTo>
                    <a:pt x="763899" y="823313"/>
                  </a:lnTo>
                  <a:lnTo>
                    <a:pt x="772387" y="831801"/>
                  </a:lnTo>
                  <a:lnTo>
                    <a:pt x="763899" y="797850"/>
                  </a:lnTo>
                  <a:lnTo>
                    <a:pt x="806338" y="797850"/>
                  </a:lnTo>
                  <a:lnTo>
                    <a:pt x="772387" y="780875"/>
                  </a:lnTo>
                  <a:lnTo>
                    <a:pt x="772387" y="746924"/>
                  </a:lnTo>
                  <a:lnTo>
                    <a:pt x="789362" y="746924"/>
                  </a:lnTo>
                  <a:lnTo>
                    <a:pt x="780875" y="729948"/>
                  </a:lnTo>
                  <a:lnTo>
                    <a:pt x="806338" y="695997"/>
                  </a:lnTo>
                  <a:lnTo>
                    <a:pt x="772387" y="679021"/>
                  </a:lnTo>
                  <a:lnTo>
                    <a:pt x="772387" y="645070"/>
                  </a:lnTo>
                  <a:lnTo>
                    <a:pt x="789362" y="645070"/>
                  </a:lnTo>
                  <a:lnTo>
                    <a:pt x="806338" y="628095"/>
                  </a:lnTo>
                  <a:lnTo>
                    <a:pt x="797850" y="611119"/>
                  </a:lnTo>
                  <a:lnTo>
                    <a:pt x="823313" y="602631"/>
                  </a:lnTo>
                  <a:lnTo>
                    <a:pt x="840289" y="619607"/>
                  </a:lnTo>
                  <a:lnTo>
                    <a:pt x="874240" y="619607"/>
                  </a:lnTo>
                  <a:lnTo>
                    <a:pt x="908191" y="721460"/>
                  </a:lnTo>
                  <a:lnTo>
                    <a:pt x="942142" y="738436"/>
                  </a:lnTo>
                  <a:lnTo>
                    <a:pt x="950630" y="763899"/>
                  </a:lnTo>
                  <a:lnTo>
                    <a:pt x="959118" y="755411"/>
                  </a:lnTo>
                  <a:lnTo>
                    <a:pt x="1001556" y="772387"/>
                  </a:lnTo>
                  <a:lnTo>
                    <a:pt x="1010044" y="746924"/>
                  </a:lnTo>
                  <a:lnTo>
                    <a:pt x="1035508" y="755411"/>
                  </a:lnTo>
                  <a:lnTo>
                    <a:pt x="1035508" y="789362"/>
                  </a:lnTo>
                  <a:lnTo>
                    <a:pt x="1052483" y="772387"/>
                  </a:lnTo>
                  <a:lnTo>
                    <a:pt x="1069459" y="772387"/>
                  </a:lnTo>
                  <a:lnTo>
                    <a:pt x="1086434" y="797850"/>
                  </a:lnTo>
                  <a:lnTo>
                    <a:pt x="1145849" y="780875"/>
                  </a:lnTo>
                  <a:lnTo>
                    <a:pt x="1128873" y="721460"/>
                  </a:lnTo>
                  <a:lnTo>
                    <a:pt x="1154336" y="712972"/>
                  </a:lnTo>
                  <a:lnTo>
                    <a:pt x="1154336" y="729948"/>
                  </a:lnTo>
                  <a:lnTo>
                    <a:pt x="1179800" y="729948"/>
                  </a:lnTo>
                  <a:lnTo>
                    <a:pt x="1196775" y="695997"/>
                  </a:lnTo>
                  <a:lnTo>
                    <a:pt x="1171312" y="662046"/>
                  </a:lnTo>
                  <a:lnTo>
                    <a:pt x="1145849" y="670534"/>
                  </a:lnTo>
                  <a:lnTo>
                    <a:pt x="1137361" y="645070"/>
                  </a:lnTo>
                  <a:lnTo>
                    <a:pt x="1111897" y="636583"/>
                  </a:lnTo>
                  <a:lnTo>
                    <a:pt x="1103410" y="594144"/>
                  </a:lnTo>
                  <a:lnTo>
                    <a:pt x="1111897" y="585656"/>
                  </a:lnTo>
                  <a:lnTo>
                    <a:pt x="1205263" y="619607"/>
                  </a:lnTo>
                  <a:lnTo>
                    <a:pt x="1239214" y="585656"/>
                  </a:lnTo>
                  <a:lnTo>
                    <a:pt x="1213751" y="560193"/>
                  </a:lnTo>
                  <a:lnTo>
                    <a:pt x="1213751" y="526242"/>
                  </a:lnTo>
                  <a:lnTo>
                    <a:pt x="1256189" y="492290"/>
                  </a:lnTo>
                  <a:lnTo>
                    <a:pt x="1247702" y="458339"/>
                  </a:lnTo>
                  <a:lnTo>
                    <a:pt x="1256189" y="466827"/>
                  </a:lnTo>
                  <a:lnTo>
                    <a:pt x="1264677" y="441364"/>
                  </a:lnTo>
                  <a:lnTo>
                    <a:pt x="1290141" y="458339"/>
                  </a:lnTo>
                  <a:lnTo>
                    <a:pt x="1298628" y="449852"/>
                  </a:lnTo>
                  <a:lnTo>
                    <a:pt x="1281653" y="424388"/>
                  </a:lnTo>
                  <a:lnTo>
                    <a:pt x="1307116" y="415901"/>
                  </a:lnTo>
                  <a:lnTo>
                    <a:pt x="1307116" y="381950"/>
                  </a:lnTo>
                  <a:lnTo>
                    <a:pt x="1324092" y="364974"/>
                  </a:lnTo>
                  <a:lnTo>
                    <a:pt x="1298628" y="356486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EE39C96-097C-4852-AD3F-49F9D2F5436F}"/>
                </a:ext>
              </a:extLst>
            </p:cNvPr>
            <p:cNvSpPr/>
            <p:nvPr/>
          </p:nvSpPr>
          <p:spPr>
            <a:xfrm>
              <a:off x="6966886" y="2810113"/>
              <a:ext cx="322535" cy="500778"/>
            </a:xfrm>
            <a:custGeom>
              <a:avLst/>
              <a:gdLst>
                <a:gd name="connsiteX0" fmla="*/ 280096 w 322535"/>
                <a:gd name="connsiteY0" fmla="*/ 280096 h 500778"/>
                <a:gd name="connsiteX1" fmla="*/ 297072 w 322535"/>
                <a:gd name="connsiteY1" fmla="*/ 203706 h 500778"/>
                <a:gd name="connsiteX2" fmla="*/ 322535 w 322535"/>
                <a:gd name="connsiteY2" fmla="*/ 195219 h 500778"/>
                <a:gd name="connsiteX3" fmla="*/ 280096 w 322535"/>
                <a:gd name="connsiteY3" fmla="*/ 152780 h 500778"/>
                <a:gd name="connsiteX4" fmla="*/ 212194 w 322535"/>
                <a:gd name="connsiteY4" fmla="*/ 135804 h 500778"/>
                <a:gd name="connsiteX5" fmla="*/ 254633 w 322535"/>
                <a:gd name="connsiteY5" fmla="*/ 50927 h 500778"/>
                <a:gd name="connsiteX6" fmla="*/ 229170 w 322535"/>
                <a:gd name="connsiteY6" fmla="*/ 0 h 500778"/>
                <a:gd name="connsiteX7" fmla="*/ 186731 w 322535"/>
                <a:gd name="connsiteY7" fmla="*/ 16976 h 500778"/>
                <a:gd name="connsiteX8" fmla="*/ 152780 w 322535"/>
                <a:gd name="connsiteY8" fmla="*/ 67902 h 500778"/>
                <a:gd name="connsiteX9" fmla="*/ 152780 w 322535"/>
                <a:gd name="connsiteY9" fmla="*/ 135804 h 500778"/>
                <a:gd name="connsiteX10" fmla="*/ 135804 w 322535"/>
                <a:gd name="connsiteY10" fmla="*/ 152780 h 500778"/>
                <a:gd name="connsiteX11" fmla="*/ 135804 w 322535"/>
                <a:gd name="connsiteY11" fmla="*/ 195219 h 500778"/>
                <a:gd name="connsiteX12" fmla="*/ 0 w 322535"/>
                <a:gd name="connsiteY12" fmla="*/ 237657 h 500778"/>
                <a:gd name="connsiteX13" fmla="*/ 33951 w 322535"/>
                <a:gd name="connsiteY13" fmla="*/ 237657 h 500778"/>
                <a:gd name="connsiteX14" fmla="*/ 25463 w 322535"/>
                <a:gd name="connsiteY14" fmla="*/ 263121 h 500778"/>
                <a:gd name="connsiteX15" fmla="*/ 84878 w 322535"/>
                <a:gd name="connsiteY15" fmla="*/ 288584 h 500778"/>
                <a:gd name="connsiteX16" fmla="*/ 101853 w 322535"/>
                <a:gd name="connsiteY16" fmla="*/ 322535 h 500778"/>
                <a:gd name="connsiteX17" fmla="*/ 84878 w 322535"/>
                <a:gd name="connsiteY17" fmla="*/ 322535 h 500778"/>
                <a:gd name="connsiteX18" fmla="*/ 84878 w 322535"/>
                <a:gd name="connsiteY18" fmla="*/ 339511 h 500778"/>
                <a:gd name="connsiteX19" fmla="*/ 118829 w 322535"/>
                <a:gd name="connsiteY19" fmla="*/ 390437 h 500778"/>
                <a:gd name="connsiteX20" fmla="*/ 93365 w 322535"/>
                <a:gd name="connsiteY20" fmla="*/ 415901 h 500778"/>
                <a:gd name="connsiteX21" fmla="*/ 195219 w 322535"/>
                <a:gd name="connsiteY21" fmla="*/ 500778 h 500778"/>
                <a:gd name="connsiteX22" fmla="*/ 212194 w 322535"/>
                <a:gd name="connsiteY22" fmla="*/ 483803 h 500778"/>
                <a:gd name="connsiteX23" fmla="*/ 212194 w 322535"/>
                <a:gd name="connsiteY23" fmla="*/ 441364 h 500778"/>
                <a:gd name="connsiteX24" fmla="*/ 229170 w 322535"/>
                <a:gd name="connsiteY24" fmla="*/ 449852 h 500778"/>
                <a:gd name="connsiteX25" fmla="*/ 254633 w 322535"/>
                <a:gd name="connsiteY25" fmla="*/ 432876 h 500778"/>
                <a:gd name="connsiteX26" fmla="*/ 254633 w 322535"/>
                <a:gd name="connsiteY26" fmla="*/ 398925 h 500778"/>
                <a:gd name="connsiteX27" fmla="*/ 220682 w 322535"/>
                <a:gd name="connsiteY27" fmla="*/ 381950 h 500778"/>
                <a:gd name="connsiteX28" fmla="*/ 195219 w 322535"/>
                <a:gd name="connsiteY28" fmla="*/ 339511 h 500778"/>
                <a:gd name="connsiteX29" fmla="*/ 203706 w 322535"/>
                <a:gd name="connsiteY29" fmla="*/ 347998 h 500778"/>
                <a:gd name="connsiteX30" fmla="*/ 229170 w 322535"/>
                <a:gd name="connsiteY30" fmla="*/ 314047 h 500778"/>
                <a:gd name="connsiteX31" fmla="*/ 212194 w 322535"/>
                <a:gd name="connsiteY31" fmla="*/ 297072 h 500778"/>
                <a:gd name="connsiteX32" fmla="*/ 220682 w 322535"/>
                <a:gd name="connsiteY32" fmla="*/ 271609 h 500778"/>
                <a:gd name="connsiteX33" fmla="*/ 280096 w 322535"/>
                <a:gd name="connsiteY33" fmla="*/ 280096 h 500778"/>
                <a:gd name="connsiteX34" fmla="*/ 169755 w 322535"/>
                <a:gd name="connsiteY34" fmla="*/ 475315 h 500778"/>
                <a:gd name="connsiteX35" fmla="*/ 152780 w 322535"/>
                <a:gd name="connsiteY35" fmla="*/ 475315 h 500778"/>
                <a:gd name="connsiteX36" fmla="*/ 169755 w 322535"/>
                <a:gd name="connsiteY36" fmla="*/ 475315 h 500778"/>
                <a:gd name="connsiteX37" fmla="*/ 169755 w 322535"/>
                <a:gd name="connsiteY37" fmla="*/ 475315 h 500778"/>
                <a:gd name="connsiteX38" fmla="*/ 169755 w 322535"/>
                <a:gd name="connsiteY38" fmla="*/ 475315 h 50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22535" h="500778">
                  <a:moveTo>
                    <a:pt x="280096" y="280096"/>
                  </a:moveTo>
                  <a:lnTo>
                    <a:pt x="297072" y="203706"/>
                  </a:lnTo>
                  <a:lnTo>
                    <a:pt x="322535" y="195219"/>
                  </a:lnTo>
                  <a:lnTo>
                    <a:pt x="280096" y="152780"/>
                  </a:lnTo>
                  <a:lnTo>
                    <a:pt x="212194" y="135804"/>
                  </a:lnTo>
                  <a:lnTo>
                    <a:pt x="254633" y="50927"/>
                  </a:lnTo>
                  <a:lnTo>
                    <a:pt x="229170" y="0"/>
                  </a:lnTo>
                  <a:lnTo>
                    <a:pt x="186731" y="16976"/>
                  </a:lnTo>
                  <a:lnTo>
                    <a:pt x="152780" y="67902"/>
                  </a:lnTo>
                  <a:lnTo>
                    <a:pt x="152780" y="135804"/>
                  </a:lnTo>
                  <a:lnTo>
                    <a:pt x="135804" y="152780"/>
                  </a:lnTo>
                  <a:lnTo>
                    <a:pt x="135804" y="195219"/>
                  </a:lnTo>
                  <a:lnTo>
                    <a:pt x="0" y="237657"/>
                  </a:lnTo>
                  <a:lnTo>
                    <a:pt x="33951" y="237657"/>
                  </a:lnTo>
                  <a:lnTo>
                    <a:pt x="25463" y="263121"/>
                  </a:lnTo>
                  <a:lnTo>
                    <a:pt x="84878" y="288584"/>
                  </a:lnTo>
                  <a:lnTo>
                    <a:pt x="101853" y="322535"/>
                  </a:lnTo>
                  <a:lnTo>
                    <a:pt x="84878" y="322535"/>
                  </a:lnTo>
                  <a:lnTo>
                    <a:pt x="84878" y="339511"/>
                  </a:lnTo>
                  <a:lnTo>
                    <a:pt x="118829" y="390437"/>
                  </a:lnTo>
                  <a:lnTo>
                    <a:pt x="93365" y="415901"/>
                  </a:lnTo>
                  <a:lnTo>
                    <a:pt x="195219" y="500778"/>
                  </a:lnTo>
                  <a:lnTo>
                    <a:pt x="212194" y="483803"/>
                  </a:lnTo>
                  <a:lnTo>
                    <a:pt x="212194" y="441364"/>
                  </a:lnTo>
                  <a:lnTo>
                    <a:pt x="229170" y="449852"/>
                  </a:lnTo>
                  <a:lnTo>
                    <a:pt x="254633" y="432876"/>
                  </a:lnTo>
                  <a:lnTo>
                    <a:pt x="254633" y="398925"/>
                  </a:lnTo>
                  <a:lnTo>
                    <a:pt x="220682" y="381950"/>
                  </a:lnTo>
                  <a:lnTo>
                    <a:pt x="195219" y="339511"/>
                  </a:lnTo>
                  <a:lnTo>
                    <a:pt x="203706" y="347998"/>
                  </a:lnTo>
                  <a:lnTo>
                    <a:pt x="229170" y="314047"/>
                  </a:lnTo>
                  <a:lnTo>
                    <a:pt x="212194" y="297072"/>
                  </a:lnTo>
                  <a:lnTo>
                    <a:pt x="220682" y="271609"/>
                  </a:lnTo>
                  <a:lnTo>
                    <a:pt x="280096" y="280096"/>
                  </a:lnTo>
                  <a:close/>
                  <a:moveTo>
                    <a:pt x="169755" y="475315"/>
                  </a:moveTo>
                  <a:lnTo>
                    <a:pt x="152780" y="475315"/>
                  </a:lnTo>
                  <a:lnTo>
                    <a:pt x="169755" y="475315"/>
                  </a:lnTo>
                  <a:close/>
                  <a:moveTo>
                    <a:pt x="169755" y="475315"/>
                  </a:moveTo>
                  <a:lnTo>
                    <a:pt x="169755" y="475315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8EEF3D9-68A7-47E4-8E2F-F243A996D57B}"/>
                </a:ext>
              </a:extLst>
            </p:cNvPr>
            <p:cNvSpPr/>
            <p:nvPr/>
          </p:nvSpPr>
          <p:spPr>
            <a:xfrm>
              <a:off x="3996167" y="1477534"/>
              <a:ext cx="2215307" cy="1935210"/>
            </a:xfrm>
            <a:custGeom>
              <a:avLst/>
              <a:gdLst>
                <a:gd name="connsiteX0" fmla="*/ 2215307 w 2215307"/>
                <a:gd name="connsiteY0" fmla="*/ 899703 h 1935210"/>
                <a:gd name="connsiteX1" fmla="*/ 2164381 w 2215307"/>
                <a:gd name="connsiteY1" fmla="*/ 831801 h 1935210"/>
                <a:gd name="connsiteX2" fmla="*/ 2130429 w 2215307"/>
                <a:gd name="connsiteY2" fmla="*/ 729948 h 1935210"/>
                <a:gd name="connsiteX3" fmla="*/ 2113454 w 2215307"/>
                <a:gd name="connsiteY3" fmla="*/ 729948 h 1935210"/>
                <a:gd name="connsiteX4" fmla="*/ 2121942 w 2215307"/>
                <a:gd name="connsiteY4" fmla="*/ 704485 h 1935210"/>
                <a:gd name="connsiteX5" fmla="*/ 2071015 w 2215307"/>
                <a:gd name="connsiteY5" fmla="*/ 695997 h 1935210"/>
                <a:gd name="connsiteX6" fmla="*/ 1935211 w 2215307"/>
                <a:gd name="connsiteY6" fmla="*/ 602631 h 1935210"/>
                <a:gd name="connsiteX7" fmla="*/ 1739992 w 2215307"/>
                <a:gd name="connsiteY7" fmla="*/ 585656 h 1935210"/>
                <a:gd name="connsiteX8" fmla="*/ 1689066 w 2215307"/>
                <a:gd name="connsiteY8" fmla="*/ 568680 h 1935210"/>
                <a:gd name="connsiteX9" fmla="*/ 1672090 w 2215307"/>
                <a:gd name="connsiteY9" fmla="*/ 551705 h 1935210"/>
                <a:gd name="connsiteX10" fmla="*/ 1663602 w 2215307"/>
                <a:gd name="connsiteY10" fmla="*/ 500778 h 1935210"/>
                <a:gd name="connsiteX11" fmla="*/ 1697553 w 2215307"/>
                <a:gd name="connsiteY11" fmla="*/ 458339 h 1935210"/>
                <a:gd name="connsiteX12" fmla="*/ 1680578 w 2215307"/>
                <a:gd name="connsiteY12" fmla="*/ 415901 h 1935210"/>
                <a:gd name="connsiteX13" fmla="*/ 1697553 w 2215307"/>
                <a:gd name="connsiteY13" fmla="*/ 398925 h 1935210"/>
                <a:gd name="connsiteX14" fmla="*/ 1697553 w 2215307"/>
                <a:gd name="connsiteY14" fmla="*/ 364974 h 1935210"/>
                <a:gd name="connsiteX15" fmla="*/ 1646627 w 2215307"/>
                <a:gd name="connsiteY15" fmla="*/ 280096 h 1935210"/>
                <a:gd name="connsiteX16" fmla="*/ 1638139 w 2215307"/>
                <a:gd name="connsiteY16" fmla="*/ 237657 h 1935210"/>
                <a:gd name="connsiteX17" fmla="*/ 1604188 w 2215307"/>
                <a:gd name="connsiteY17" fmla="*/ 212194 h 1935210"/>
                <a:gd name="connsiteX18" fmla="*/ 1604188 w 2215307"/>
                <a:gd name="connsiteY18" fmla="*/ 195219 h 1935210"/>
                <a:gd name="connsiteX19" fmla="*/ 1570237 w 2215307"/>
                <a:gd name="connsiteY19" fmla="*/ 203706 h 1935210"/>
                <a:gd name="connsiteX20" fmla="*/ 1544774 w 2215307"/>
                <a:gd name="connsiteY20" fmla="*/ 169755 h 1935210"/>
                <a:gd name="connsiteX21" fmla="*/ 1502335 w 2215307"/>
                <a:gd name="connsiteY21" fmla="*/ 178243 h 1935210"/>
                <a:gd name="connsiteX22" fmla="*/ 1493847 w 2215307"/>
                <a:gd name="connsiteY22" fmla="*/ 161268 h 1935210"/>
                <a:gd name="connsiteX23" fmla="*/ 1476871 w 2215307"/>
                <a:gd name="connsiteY23" fmla="*/ 161268 h 1935210"/>
                <a:gd name="connsiteX24" fmla="*/ 1459896 w 2215307"/>
                <a:gd name="connsiteY24" fmla="*/ 127317 h 1935210"/>
                <a:gd name="connsiteX25" fmla="*/ 1400482 w 2215307"/>
                <a:gd name="connsiteY25" fmla="*/ 84878 h 1935210"/>
                <a:gd name="connsiteX26" fmla="*/ 1408969 w 2215307"/>
                <a:gd name="connsiteY26" fmla="*/ 76390 h 1935210"/>
                <a:gd name="connsiteX27" fmla="*/ 1383506 w 2215307"/>
                <a:gd name="connsiteY27" fmla="*/ 50927 h 1935210"/>
                <a:gd name="connsiteX28" fmla="*/ 1383506 w 2215307"/>
                <a:gd name="connsiteY28" fmla="*/ 0 h 1935210"/>
                <a:gd name="connsiteX29" fmla="*/ 1349555 w 2215307"/>
                <a:gd name="connsiteY29" fmla="*/ 16976 h 1935210"/>
                <a:gd name="connsiteX30" fmla="*/ 1307116 w 2215307"/>
                <a:gd name="connsiteY30" fmla="*/ 8488 h 1935210"/>
                <a:gd name="connsiteX31" fmla="*/ 1281653 w 2215307"/>
                <a:gd name="connsiteY31" fmla="*/ 25463 h 1935210"/>
                <a:gd name="connsiteX32" fmla="*/ 1281653 w 2215307"/>
                <a:gd name="connsiteY32" fmla="*/ 76390 h 1935210"/>
                <a:gd name="connsiteX33" fmla="*/ 1247702 w 2215307"/>
                <a:gd name="connsiteY33" fmla="*/ 110341 h 1935210"/>
                <a:gd name="connsiteX34" fmla="*/ 1239214 w 2215307"/>
                <a:gd name="connsiteY34" fmla="*/ 101853 h 1935210"/>
                <a:gd name="connsiteX35" fmla="*/ 1179800 w 2215307"/>
                <a:gd name="connsiteY35" fmla="*/ 127317 h 1935210"/>
                <a:gd name="connsiteX36" fmla="*/ 1162824 w 2215307"/>
                <a:gd name="connsiteY36" fmla="*/ 161268 h 1935210"/>
                <a:gd name="connsiteX37" fmla="*/ 1179800 w 2215307"/>
                <a:gd name="connsiteY37" fmla="*/ 288584 h 1935210"/>
                <a:gd name="connsiteX38" fmla="*/ 1154336 w 2215307"/>
                <a:gd name="connsiteY38" fmla="*/ 314047 h 1935210"/>
                <a:gd name="connsiteX39" fmla="*/ 1137361 w 2215307"/>
                <a:gd name="connsiteY39" fmla="*/ 314047 h 1935210"/>
                <a:gd name="connsiteX40" fmla="*/ 1111897 w 2215307"/>
                <a:gd name="connsiteY40" fmla="*/ 339511 h 1935210"/>
                <a:gd name="connsiteX41" fmla="*/ 1094922 w 2215307"/>
                <a:gd name="connsiteY41" fmla="*/ 322535 h 1935210"/>
                <a:gd name="connsiteX42" fmla="*/ 1010044 w 2215307"/>
                <a:gd name="connsiteY42" fmla="*/ 322535 h 1935210"/>
                <a:gd name="connsiteX43" fmla="*/ 933654 w 2215307"/>
                <a:gd name="connsiteY43" fmla="*/ 288584 h 1935210"/>
                <a:gd name="connsiteX44" fmla="*/ 925167 w 2215307"/>
                <a:gd name="connsiteY44" fmla="*/ 297072 h 1935210"/>
                <a:gd name="connsiteX45" fmla="*/ 848777 w 2215307"/>
                <a:gd name="connsiteY45" fmla="*/ 500778 h 1935210"/>
                <a:gd name="connsiteX46" fmla="*/ 848777 w 2215307"/>
                <a:gd name="connsiteY46" fmla="*/ 526242 h 1935210"/>
                <a:gd name="connsiteX47" fmla="*/ 882728 w 2215307"/>
                <a:gd name="connsiteY47" fmla="*/ 551705 h 1935210"/>
                <a:gd name="connsiteX48" fmla="*/ 874240 w 2215307"/>
                <a:gd name="connsiteY48" fmla="*/ 577168 h 1935210"/>
                <a:gd name="connsiteX49" fmla="*/ 848777 w 2215307"/>
                <a:gd name="connsiteY49" fmla="*/ 560193 h 1935210"/>
                <a:gd name="connsiteX50" fmla="*/ 823313 w 2215307"/>
                <a:gd name="connsiteY50" fmla="*/ 568680 h 1935210"/>
                <a:gd name="connsiteX51" fmla="*/ 789362 w 2215307"/>
                <a:gd name="connsiteY51" fmla="*/ 551705 h 1935210"/>
                <a:gd name="connsiteX52" fmla="*/ 755411 w 2215307"/>
                <a:gd name="connsiteY52" fmla="*/ 568680 h 1935210"/>
                <a:gd name="connsiteX53" fmla="*/ 746923 w 2215307"/>
                <a:gd name="connsiteY53" fmla="*/ 560193 h 1935210"/>
                <a:gd name="connsiteX54" fmla="*/ 729948 w 2215307"/>
                <a:gd name="connsiteY54" fmla="*/ 577168 h 1935210"/>
                <a:gd name="connsiteX55" fmla="*/ 679021 w 2215307"/>
                <a:gd name="connsiteY55" fmla="*/ 577168 h 1935210"/>
                <a:gd name="connsiteX56" fmla="*/ 619607 w 2215307"/>
                <a:gd name="connsiteY56" fmla="*/ 611119 h 1935210"/>
                <a:gd name="connsiteX57" fmla="*/ 670534 w 2215307"/>
                <a:gd name="connsiteY57" fmla="*/ 645070 h 1935210"/>
                <a:gd name="connsiteX58" fmla="*/ 670534 w 2215307"/>
                <a:gd name="connsiteY58" fmla="*/ 729948 h 1935210"/>
                <a:gd name="connsiteX59" fmla="*/ 704485 w 2215307"/>
                <a:gd name="connsiteY59" fmla="*/ 797850 h 1935210"/>
                <a:gd name="connsiteX60" fmla="*/ 704485 w 2215307"/>
                <a:gd name="connsiteY60" fmla="*/ 848777 h 1935210"/>
                <a:gd name="connsiteX61" fmla="*/ 670534 w 2215307"/>
                <a:gd name="connsiteY61" fmla="*/ 865752 h 1935210"/>
                <a:gd name="connsiteX62" fmla="*/ 687509 w 2215307"/>
                <a:gd name="connsiteY62" fmla="*/ 882728 h 1935210"/>
                <a:gd name="connsiteX63" fmla="*/ 670534 w 2215307"/>
                <a:gd name="connsiteY63" fmla="*/ 882728 h 1935210"/>
                <a:gd name="connsiteX64" fmla="*/ 645070 w 2215307"/>
                <a:gd name="connsiteY64" fmla="*/ 916679 h 1935210"/>
                <a:gd name="connsiteX65" fmla="*/ 662046 w 2215307"/>
                <a:gd name="connsiteY65" fmla="*/ 967605 h 1935210"/>
                <a:gd name="connsiteX66" fmla="*/ 645070 w 2215307"/>
                <a:gd name="connsiteY66" fmla="*/ 967605 h 1935210"/>
                <a:gd name="connsiteX67" fmla="*/ 645070 w 2215307"/>
                <a:gd name="connsiteY67" fmla="*/ 984581 h 1935210"/>
                <a:gd name="connsiteX68" fmla="*/ 594144 w 2215307"/>
                <a:gd name="connsiteY68" fmla="*/ 1018532 h 1935210"/>
                <a:gd name="connsiteX69" fmla="*/ 500778 w 2215307"/>
                <a:gd name="connsiteY69" fmla="*/ 1052483 h 1935210"/>
                <a:gd name="connsiteX70" fmla="*/ 500778 w 2215307"/>
                <a:gd name="connsiteY70" fmla="*/ 1069459 h 1935210"/>
                <a:gd name="connsiteX71" fmla="*/ 492290 w 2215307"/>
                <a:gd name="connsiteY71" fmla="*/ 1060971 h 1935210"/>
                <a:gd name="connsiteX72" fmla="*/ 458339 w 2215307"/>
                <a:gd name="connsiteY72" fmla="*/ 1077946 h 1935210"/>
                <a:gd name="connsiteX73" fmla="*/ 415901 w 2215307"/>
                <a:gd name="connsiteY73" fmla="*/ 1111898 h 1935210"/>
                <a:gd name="connsiteX74" fmla="*/ 424388 w 2215307"/>
                <a:gd name="connsiteY74" fmla="*/ 1120385 h 1935210"/>
                <a:gd name="connsiteX75" fmla="*/ 331023 w 2215307"/>
                <a:gd name="connsiteY75" fmla="*/ 1120385 h 1935210"/>
                <a:gd name="connsiteX76" fmla="*/ 314047 w 2215307"/>
                <a:gd name="connsiteY76" fmla="*/ 1137361 h 1935210"/>
                <a:gd name="connsiteX77" fmla="*/ 305560 w 2215307"/>
                <a:gd name="connsiteY77" fmla="*/ 1179800 h 1935210"/>
                <a:gd name="connsiteX78" fmla="*/ 280096 w 2215307"/>
                <a:gd name="connsiteY78" fmla="*/ 1205263 h 1935210"/>
                <a:gd name="connsiteX79" fmla="*/ 271609 w 2215307"/>
                <a:gd name="connsiteY79" fmla="*/ 1196775 h 1935210"/>
                <a:gd name="connsiteX80" fmla="*/ 220682 w 2215307"/>
                <a:gd name="connsiteY80" fmla="*/ 1213751 h 1935210"/>
                <a:gd name="connsiteX81" fmla="*/ 203706 w 2215307"/>
                <a:gd name="connsiteY81" fmla="*/ 1179800 h 1935210"/>
                <a:gd name="connsiteX82" fmla="*/ 212194 w 2215307"/>
                <a:gd name="connsiteY82" fmla="*/ 1171312 h 1935210"/>
                <a:gd name="connsiteX83" fmla="*/ 169755 w 2215307"/>
                <a:gd name="connsiteY83" fmla="*/ 1196775 h 1935210"/>
                <a:gd name="connsiteX84" fmla="*/ 135804 w 2215307"/>
                <a:gd name="connsiteY84" fmla="*/ 1188287 h 1935210"/>
                <a:gd name="connsiteX85" fmla="*/ 135804 w 2215307"/>
                <a:gd name="connsiteY85" fmla="*/ 1213751 h 1935210"/>
                <a:gd name="connsiteX86" fmla="*/ 50927 w 2215307"/>
                <a:gd name="connsiteY86" fmla="*/ 1247702 h 1935210"/>
                <a:gd name="connsiteX87" fmla="*/ 33951 w 2215307"/>
                <a:gd name="connsiteY87" fmla="*/ 1273165 h 1935210"/>
                <a:gd name="connsiteX88" fmla="*/ 42439 w 2215307"/>
                <a:gd name="connsiteY88" fmla="*/ 1307116 h 1935210"/>
                <a:gd name="connsiteX89" fmla="*/ 0 w 2215307"/>
                <a:gd name="connsiteY89" fmla="*/ 1332579 h 1935210"/>
                <a:gd name="connsiteX90" fmla="*/ 33951 w 2215307"/>
                <a:gd name="connsiteY90" fmla="*/ 1375018 h 1935210"/>
                <a:gd name="connsiteX91" fmla="*/ 25463 w 2215307"/>
                <a:gd name="connsiteY91" fmla="*/ 1417457 h 1935210"/>
                <a:gd name="connsiteX92" fmla="*/ 42439 w 2215307"/>
                <a:gd name="connsiteY92" fmla="*/ 1434433 h 1935210"/>
                <a:gd name="connsiteX93" fmla="*/ 84878 w 2215307"/>
                <a:gd name="connsiteY93" fmla="*/ 1417457 h 1935210"/>
                <a:gd name="connsiteX94" fmla="*/ 135804 w 2215307"/>
                <a:gd name="connsiteY94" fmla="*/ 1451408 h 1935210"/>
                <a:gd name="connsiteX95" fmla="*/ 135804 w 2215307"/>
                <a:gd name="connsiteY95" fmla="*/ 1544774 h 1935210"/>
                <a:gd name="connsiteX96" fmla="*/ 161268 w 2215307"/>
                <a:gd name="connsiteY96" fmla="*/ 1570237 h 1935210"/>
                <a:gd name="connsiteX97" fmla="*/ 161268 w 2215307"/>
                <a:gd name="connsiteY97" fmla="*/ 1587212 h 1935210"/>
                <a:gd name="connsiteX98" fmla="*/ 93365 w 2215307"/>
                <a:gd name="connsiteY98" fmla="*/ 1604188 h 1935210"/>
                <a:gd name="connsiteX99" fmla="*/ 110341 w 2215307"/>
                <a:gd name="connsiteY99" fmla="*/ 1621164 h 1935210"/>
                <a:gd name="connsiteX100" fmla="*/ 135804 w 2215307"/>
                <a:gd name="connsiteY100" fmla="*/ 1612676 h 1935210"/>
                <a:gd name="connsiteX101" fmla="*/ 135804 w 2215307"/>
                <a:gd name="connsiteY101" fmla="*/ 1629651 h 1935210"/>
                <a:gd name="connsiteX102" fmla="*/ 186731 w 2215307"/>
                <a:gd name="connsiteY102" fmla="*/ 1629651 h 1935210"/>
                <a:gd name="connsiteX103" fmla="*/ 195219 w 2215307"/>
                <a:gd name="connsiteY103" fmla="*/ 1655115 h 1935210"/>
                <a:gd name="connsiteX104" fmla="*/ 229170 w 2215307"/>
                <a:gd name="connsiteY104" fmla="*/ 1655115 h 1935210"/>
                <a:gd name="connsiteX105" fmla="*/ 246145 w 2215307"/>
                <a:gd name="connsiteY105" fmla="*/ 1680578 h 1935210"/>
                <a:gd name="connsiteX106" fmla="*/ 237657 w 2215307"/>
                <a:gd name="connsiteY106" fmla="*/ 1723017 h 1935210"/>
                <a:gd name="connsiteX107" fmla="*/ 263121 w 2215307"/>
                <a:gd name="connsiteY107" fmla="*/ 1756968 h 1935210"/>
                <a:gd name="connsiteX108" fmla="*/ 254633 w 2215307"/>
                <a:gd name="connsiteY108" fmla="*/ 1765456 h 1935210"/>
                <a:gd name="connsiteX109" fmla="*/ 297072 w 2215307"/>
                <a:gd name="connsiteY109" fmla="*/ 1756968 h 1935210"/>
                <a:gd name="connsiteX110" fmla="*/ 297072 w 2215307"/>
                <a:gd name="connsiteY110" fmla="*/ 1773943 h 1935210"/>
                <a:gd name="connsiteX111" fmla="*/ 331023 w 2215307"/>
                <a:gd name="connsiteY111" fmla="*/ 1790919 h 1935210"/>
                <a:gd name="connsiteX112" fmla="*/ 381950 w 2215307"/>
                <a:gd name="connsiteY112" fmla="*/ 1807894 h 1935210"/>
                <a:gd name="connsiteX113" fmla="*/ 441364 w 2215307"/>
                <a:gd name="connsiteY113" fmla="*/ 1807894 h 1935210"/>
                <a:gd name="connsiteX114" fmla="*/ 458339 w 2215307"/>
                <a:gd name="connsiteY114" fmla="*/ 1892772 h 1935210"/>
                <a:gd name="connsiteX115" fmla="*/ 517754 w 2215307"/>
                <a:gd name="connsiteY115" fmla="*/ 1935211 h 1935210"/>
                <a:gd name="connsiteX116" fmla="*/ 619607 w 2215307"/>
                <a:gd name="connsiteY116" fmla="*/ 1918235 h 1935210"/>
                <a:gd name="connsiteX117" fmla="*/ 636583 w 2215307"/>
                <a:gd name="connsiteY117" fmla="*/ 1875797 h 1935210"/>
                <a:gd name="connsiteX118" fmla="*/ 628095 w 2215307"/>
                <a:gd name="connsiteY118" fmla="*/ 1867309 h 1935210"/>
                <a:gd name="connsiteX119" fmla="*/ 670534 w 2215307"/>
                <a:gd name="connsiteY119" fmla="*/ 1807894 h 1935210"/>
                <a:gd name="connsiteX120" fmla="*/ 704485 w 2215307"/>
                <a:gd name="connsiteY120" fmla="*/ 1824870 h 1935210"/>
                <a:gd name="connsiteX121" fmla="*/ 763899 w 2215307"/>
                <a:gd name="connsiteY121" fmla="*/ 1816382 h 1935210"/>
                <a:gd name="connsiteX122" fmla="*/ 806338 w 2215307"/>
                <a:gd name="connsiteY122" fmla="*/ 1833358 h 1935210"/>
                <a:gd name="connsiteX123" fmla="*/ 831801 w 2215307"/>
                <a:gd name="connsiteY123" fmla="*/ 1824870 h 1935210"/>
                <a:gd name="connsiteX124" fmla="*/ 823313 w 2215307"/>
                <a:gd name="connsiteY124" fmla="*/ 1807894 h 1935210"/>
                <a:gd name="connsiteX125" fmla="*/ 840289 w 2215307"/>
                <a:gd name="connsiteY125" fmla="*/ 1807894 h 1935210"/>
                <a:gd name="connsiteX126" fmla="*/ 865752 w 2215307"/>
                <a:gd name="connsiteY126" fmla="*/ 1773943 h 1935210"/>
                <a:gd name="connsiteX127" fmla="*/ 891215 w 2215307"/>
                <a:gd name="connsiteY127" fmla="*/ 1790919 h 1935210"/>
                <a:gd name="connsiteX128" fmla="*/ 916679 w 2215307"/>
                <a:gd name="connsiteY128" fmla="*/ 1782431 h 1935210"/>
                <a:gd name="connsiteX129" fmla="*/ 933654 w 2215307"/>
                <a:gd name="connsiteY129" fmla="*/ 1816382 h 1935210"/>
                <a:gd name="connsiteX130" fmla="*/ 1052483 w 2215307"/>
                <a:gd name="connsiteY130" fmla="*/ 1816382 h 1935210"/>
                <a:gd name="connsiteX131" fmla="*/ 1077946 w 2215307"/>
                <a:gd name="connsiteY131" fmla="*/ 1790919 h 1935210"/>
                <a:gd name="connsiteX132" fmla="*/ 1137361 w 2215307"/>
                <a:gd name="connsiteY132" fmla="*/ 1765456 h 1935210"/>
                <a:gd name="connsiteX133" fmla="*/ 1162824 w 2215307"/>
                <a:gd name="connsiteY133" fmla="*/ 1782431 h 1935210"/>
                <a:gd name="connsiteX134" fmla="*/ 1196775 w 2215307"/>
                <a:gd name="connsiteY134" fmla="*/ 1773943 h 1935210"/>
                <a:gd name="connsiteX135" fmla="*/ 1222238 w 2215307"/>
                <a:gd name="connsiteY135" fmla="*/ 1756968 h 1935210"/>
                <a:gd name="connsiteX136" fmla="*/ 1239214 w 2215307"/>
                <a:gd name="connsiteY136" fmla="*/ 1723017 h 1935210"/>
                <a:gd name="connsiteX137" fmla="*/ 1281653 w 2215307"/>
                <a:gd name="connsiteY137" fmla="*/ 1706041 h 1935210"/>
                <a:gd name="connsiteX138" fmla="*/ 1298628 w 2215307"/>
                <a:gd name="connsiteY138" fmla="*/ 1714529 h 1935210"/>
                <a:gd name="connsiteX139" fmla="*/ 1349555 w 2215307"/>
                <a:gd name="connsiteY139" fmla="*/ 1689066 h 1935210"/>
                <a:gd name="connsiteX140" fmla="*/ 1358043 w 2215307"/>
                <a:gd name="connsiteY140" fmla="*/ 1706041 h 1935210"/>
                <a:gd name="connsiteX141" fmla="*/ 1459896 w 2215307"/>
                <a:gd name="connsiteY141" fmla="*/ 1689066 h 1935210"/>
                <a:gd name="connsiteX142" fmla="*/ 1553261 w 2215307"/>
                <a:gd name="connsiteY142" fmla="*/ 1731505 h 1935210"/>
                <a:gd name="connsiteX143" fmla="*/ 1587212 w 2215307"/>
                <a:gd name="connsiteY143" fmla="*/ 1731505 h 1935210"/>
                <a:gd name="connsiteX144" fmla="*/ 1604188 w 2215307"/>
                <a:gd name="connsiteY144" fmla="*/ 1714529 h 1935210"/>
                <a:gd name="connsiteX145" fmla="*/ 1680578 w 2215307"/>
                <a:gd name="connsiteY145" fmla="*/ 1739992 h 1935210"/>
                <a:gd name="connsiteX146" fmla="*/ 1706041 w 2215307"/>
                <a:gd name="connsiteY146" fmla="*/ 1731505 h 1935210"/>
                <a:gd name="connsiteX147" fmla="*/ 1697553 w 2215307"/>
                <a:gd name="connsiteY147" fmla="*/ 1689066 h 1935210"/>
                <a:gd name="connsiteX148" fmla="*/ 1663602 w 2215307"/>
                <a:gd name="connsiteY148" fmla="*/ 1663602 h 1935210"/>
                <a:gd name="connsiteX149" fmla="*/ 1663602 w 2215307"/>
                <a:gd name="connsiteY149" fmla="*/ 1646627 h 1935210"/>
                <a:gd name="connsiteX150" fmla="*/ 1680578 w 2215307"/>
                <a:gd name="connsiteY150" fmla="*/ 1629651 h 1935210"/>
                <a:gd name="connsiteX151" fmla="*/ 1689066 w 2215307"/>
                <a:gd name="connsiteY151" fmla="*/ 1638139 h 1935210"/>
                <a:gd name="connsiteX152" fmla="*/ 1723017 w 2215307"/>
                <a:gd name="connsiteY152" fmla="*/ 1621164 h 1935210"/>
                <a:gd name="connsiteX153" fmla="*/ 1723017 w 2215307"/>
                <a:gd name="connsiteY153" fmla="*/ 1604188 h 1935210"/>
                <a:gd name="connsiteX154" fmla="*/ 1706041 w 2215307"/>
                <a:gd name="connsiteY154" fmla="*/ 1570237 h 1935210"/>
                <a:gd name="connsiteX155" fmla="*/ 1655115 w 2215307"/>
                <a:gd name="connsiteY155" fmla="*/ 1536286 h 1935210"/>
                <a:gd name="connsiteX156" fmla="*/ 1646627 w 2215307"/>
                <a:gd name="connsiteY156" fmla="*/ 1459896 h 1935210"/>
                <a:gd name="connsiteX157" fmla="*/ 1621163 w 2215307"/>
                <a:gd name="connsiteY157" fmla="*/ 1476872 h 1935210"/>
                <a:gd name="connsiteX158" fmla="*/ 1604188 w 2215307"/>
                <a:gd name="connsiteY158" fmla="*/ 1451408 h 1935210"/>
                <a:gd name="connsiteX159" fmla="*/ 1638139 w 2215307"/>
                <a:gd name="connsiteY159" fmla="*/ 1442920 h 1935210"/>
                <a:gd name="connsiteX160" fmla="*/ 1663602 w 2215307"/>
                <a:gd name="connsiteY160" fmla="*/ 1417457 h 1935210"/>
                <a:gd name="connsiteX161" fmla="*/ 1756968 w 2215307"/>
                <a:gd name="connsiteY161" fmla="*/ 1400482 h 1935210"/>
                <a:gd name="connsiteX162" fmla="*/ 1816382 w 2215307"/>
                <a:gd name="connsiteY162" fmla="*/ 1375018 h 1935210"/>
                <a:gd name="connsiteX163" fmla="*/ 1858821 w 2215307"/>
                <a:gd name="connsiteY163" fmla="*/ 1298628 h 1935210"/>
                <a:gd name="connsiteX164" fmla="*/ 1875796 w 2215307"/>
                <a:gd name="connsiteY164" fmla="*/ 1179800 h 1935210"/>
                <a:gd name="connsiteX165" fmla="*/ 1960674 w 2215307"/>
                <a:gd name="connsiteY165" fmla="*/ 1171312 h 1935210"/>
                <a:gd name="connsiteX166" fmla="*/ 1969162 w 2215307"/>
                <a:gd name="connsiteY166" fmla="*/ 1128873 h 1935210"/>
                <a:gd name="connsiteX167" fmla="*/ 2037064 w 2215307"/>
                <a:gd name="connsiteY167" fmla="*/ 1060971 h 1935210"/>
                <a:gd name="connsiteX168" fmla="*/ 2054040 w 2215307"/>
                <a:gd name="connsiteY168" fmla="*/ 1060971 h 1935210"/>
                <a:gd name="connsiteX169" fmla="*/ 2087991 w 2215307"/>
                <a:gd name="connsiteY169" fmla="*/ 1027020 h 1935210"/>
                <a:gd name="connsiteX170" fmla="*/ 2104966 w 2215307"/>
                <a:gd name="connsiteY170" fmla="*/ 1043995 h 1935210"/>
                <a:gd name="connsiteX171" fmla="*/ 2172868 w 2215307"/>
                <a:gd name="connsiteY171" fmla="*/ 1010044 h 1935210"/>
                <a:gd name="connsiteX172" fmla="*/ 2189844 w 2215307"/>
                <a:gd name="connsiteY172" fmla="*/ 993069 h 1935210"/>
                <a:gd name="connsiteX173" fmla="*/ 2172868 w 2215307"/>
                <a:gd name="connsiteY173" fmla="*/ 942142 h 1935210"/>
                <a:gd name="connsiteX174" fmla="*/ 2189844 w 2215307"/>
                <a:gd name="connsiteY174" fmla="*/ 916679 h 193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2215307" h="1935210">
                  <a:moveTo>
                    <a:pt x="2215307" y="899703"/>
                  </a:moveTo>
                  <a:lnTo>
                    <a:pt x="2164381" y="831801"/>
                  </a:lnTo>
                  <a:lnTo>
                    <a:pt x="2130429" y="729948"/>
                  </a:lnTo>
                  <a:lnTo>
                    <a:pt x="2113454" y="729948"/>
                  </a:lnTo>
                  <a:lnTo>
                    <a:pt x="2121942" y="704485"/>
                  </a:lnTo>
                  <a:lnTo>
                    <a:pt x="2071015" y="695997"/>
                  </a:lnTo>
                  <a:lnTo>
                    <a:pt x="1935211" y="602631"/>
                  </a:lnTo>
                  <a:lnTo>
                    <a:pt x="1739992" y="585656"/>
                  </a:lnTo>
                  <a:lnTo>
                    <a:pt x="1689066" y="568680"/>
                  </a:lnTo>
                  <a:lnTo>
                    <a:pt x="1672090" y="551705"/>
                  </a:lnTo>
                  <a:lnTo>
                    <a:pt x="1663602" y="500778"/>
                  </a:lnTo>
                  <a:lnTo>
                    <a:pt x="1697553" y="458339"/>
                  </a:lnTo>
                  <a:lnTo>
                    <a:pt x="1680578" y="415901"/>
                  </a:lnTo>
                  <a:lnTo>
                    <a:pt x="1697553" y="398925"/>
                  </a:lnTo>
                  <a:lnTo>
                    <a:pt x="1697553" y="364974"/>
                  </a:lnTo>
                  <a:lnTo>
                    <a:pt x="1646627" y="280096"/>
                  </a:lnTo>
                  <a:lnTo>
                    <a:pt x="1638139" y="237657"/>
                  </a:lnTo>
                  <a:lnTo>
                    <a:pt x="1604188" y="212194"/>
                  </a:lnTo>
                  <a:lnTo>
                    <a:pt x="1604188" y="195219"/>
                  </a:lnTo>
                  <a:lnTo>
                    <a:pt x="1570237" y="203706"/>
                  </a:lnTo>
                  <a:lnTo>
                    <a:pt x="1544774" y="169755"/>
                  </a:lnTo>
                  <a:lnTo>
                    <a:pt x="1502335" y="178243"/>
                  </a:lnTo>
                  <a:lnTo>
                    <a:pt x="1493847" y="161268"/>
                  </a:lnTo>
                  <a:lnTo>
                    <a:pt x="1476871" y="161268"/>
                  </a:lnTo>
                  <a:lnTo>
                    <a:pt x="1459896" y="127317"/>
                  </a:lnTo>
                  <a:lnTo>
                    <a:pt x="1400482" y="84878"/>
                  </a:lnTo>
                  <a:lnTo>
                    <a:pt x="1408969" y="76390"/>
                  </a:lnTo>
                  <a:lnTo>
                    <a:pt x="1383506" y="50927"/>
                  </a:lnTo>
                  <a:lnTo>
                    <a:pt x="1383506" y="0"/>
                  </a:lnTo>
                  <a:lnTo>
                    <a:pt x="1349555" y="16976"/>
                  </a:lnTo>
                  <a:lnTo>
                    <a:pt x="1307116" y="8488"/>
                  </a:lnTo>
                  <a:lnTo>
                    <a:pt x="1281653" y="25463"/>
                  </a:lnTo>
                  <a:lnTo>
                    <a:pt x="1281653" y="76390"/>
                  </a:lnTo>
                  <a:lnTo>
                    <a:pt x="1247702" y="110341"/>
                  </a:lnTo>
                  <a:lnTo>
                    <a:pt x="1239214" y="101853"/>
                  </a:lnTo>
                  <a:lnTo>
                    <a:pt x="1179800" y="127317"/>
                  </a:lnTo>
                  <a:lnTo>
                    <a:pt x="1162824" y="161268"/>
                  </a:lnTo>
                  <a:lnTo>
                    <a:pt x="1179800" y="288584"/>
                  </a:lnTo>
                  <a:lnTo>
                    <a:pt x="1154336" y="314047"/>
                  </a:lnTo>
                  <a:lnTo>
                    <a:pt x="1137361" y="314047"/>
                  </a:lnTo>
                  <a:lnTo>
                    <a:pt x="1111897" y="339511"/>
                  </a:lnTo>
                  <a:lnTo>
                    <a:pt x="1094922" y="322535"/>
                  </a:lnTo>
                  <a:lnTo>
                    <a:pt x="1010044" y="322535"/>
                  </a:lnTo>
                  <a:lnTo>
                    <a:pt x="933654" y="288584"/>
                  </a:lnTo>
                  <a:lnTo>
                    <a:pt x="925167" y="297072"/>
                  </a:lnTo>
                  <a:lnTo>
                    <a:pt x="848777" y="500778"/>
                  </a:lnTo>
                  <a:lnTo>
                    <a:pt x="848777" y="526242"/>
                  </a:lnTo>
                  <a:lnTo>
                    <a:pt x="882728" y="551705"/>
                  </a:lnTo>
                  <a:lnTo>
                    <a:pt x="874240" y="577168"/>
                  </a:lnTo>
                  <a:lnTo>
                    <a:pt x="848777" y="560193"/>
                  </a:lnTo>
                  <a:lnTo>
                    <a:pt x="823313" y="568680"/>
                  </a:lnTo>
                  <a:lnTo>
                    <a:pt x="789362" y="551705"/>
                  </a:lnTo>
                  <a:lnTo>
                    <a:pt x="755411" y="568680"/>
                  </a:lnTo>
                  <a:lnTo>
                    <a:pt x="746923" y="560193"/>
                  </a:lnTo>
                  <a:lnTo>
                    <a:pt x="729948" y="577168"/>
                  </a:lnTo>
                  <a:lnTo>
                    <a:pt x="679021" y="577168"/>
                  </a:lnTo>
                  <a:lnTo>
                    <a:pt x="619607" y="611119"/>
                  </a:lnTo>
                  <a:lnTo>
                    <a:pt x="670534" y="645070"/>
                  </a:lnTo>
                  <a:lnTo>
                    <a:pt x="670534" y="729948"/>
                  </a:lnTo>
                  <a:lnTo>
                    <a:pt x="704485" y="797850"/>
                  </a:lnTo>
                  <a:lnTo>
                    <a:pt x="704485" y="848777"/>
                  </a:lnTo>
                  <a:lnTo>
                    <a:pt x="670534" y="865752"/>
                  </a:lnTo>
                  <a:lnTo>
                    <a:pt x="687509" y="882728"/>
                  </a:lnTo>
                  <a:lnTo>
                    <a:pt x="670534" y="882728"/>
                  </a:lnTo>
                  <a:lnTo>
                    <a:pt x="645070" y="916679"/>
                  </a:lnTo>
                  <a:lnTo>
                    <a:pt x="662046" y="967605"/>
                  </a:lnTo>
                  <a:lnTo>
                    <a:pt x="645070" y="967605"/>
                  </a:lnTo>
                  <a:lnTo>
                    <a:pt x="645070" y="984581"/>
                  </a:lnTo>
                  <a:lnTo>
                    <a:pt x="594144" y="1018532"/>
                  </a:lnTo>
                  <a:lnTo>
                    <a:pt x="500778" y="1052483"/>
                  </a:lnTo>
                  <a:lnTo>
                    <a:pt x="500778" y="1069459"/>
                  </a:lnTo>
                  <a:lnTo>
                    <a:pt x="492290" y="1060971"/>
                  </a:lnTo>
                  <a:lnTo>
                    <a:pt x="458339" y="1077946"/>
                  </a:lnTo>
                  <a:lnTo>
                    <a:pt x="415901" y="1111898"/>
                  </a:lnTo>
                  <a:lnTo>
                    <a:pt x="424388" y="1120385"/>
                  </a:lnTo>
                  <a:lnTo>
                    <a:pt x="331023" y="1120385"/>
                  </a:lnTo>
                  <a:lnTo>
                    <a:pt x="314047" y="1137361"/>
                  </a:lnTo>
                  <a:lnTo>
                    <a:pt x="305560" y="1179800"/>
                  </a:lnTo>
                  <a:lnTo>
                    <a:pt x="280096" y="1205263"/>
                  </a:lnTo>
                  <a:lnTo>
                    <a:pt x="271609" y="1196775"/>
                  </a:lnTo>
                  <a:lnTo>
                    <a:pt x="220682" y="1213751"/>
                  </a:lnTo>
                  <a:lnTo>
                    <a:pt x="203706" y="1179800"/>
                  </a:lnTo>
                  <a:lnTo>
                    <a:pt x="212194" y="1171312"/>
                  </a:lnTo>
                  <a:lnTo>
                    <a:pt x="169755" y="1196775"/>
                  </a:lnTo>
                  <a:lnTo>
                    <a:pt x="135804" y="1188287"/>
                  </a:lnTo>
                  <a:lnTo>
                    <a:pt x="135804" y="1213751"/>
                  </a:lnTo>
                  <a:lnTo>
                    <a:pt x="50927" y="1247702"/>
                  </a:lnTo>
                  <a:lnTo>
                    <a:pt x="33951" y="1273165"/>
                  </a:lnTo>
                  <a:lnTo>
                    <a:pt x="42439" y="1307116"/>
                  </a:lnTo>
                  <a:lnTo>
                    <a:pt x="0" y="1332579"/>
                  </a:lnTo>
                  <a:lnTo>
                    <a:pt x="33951" y="1375018"/>
                  </a:lnTo>
                  <a:lnTo>
                    <a:pt x="25463" y="1417457"/>
                  </a:lnTo>
                  <a:lnTo>
                    <a:pt x="42439" y="1434433"/>
                  </a:lnTo>
                  <a:lnTo>
                    <a:pt x="84878" y="1417457"/>
                  </a:lnTo>
                  <a:lnTo>
                    <a:pt x="135804" y="1451408"/>
                  </a:lnTo>
                  <a:lnTo>
                    <a:pt x="135804" y="1544774"/>
                  </a:lnTo>
                  <a:lnTo>
                    <a:pt x="161268" y="1570237"/>
                  </a:lnTo>
                  <a:lnTo>
                    <a:pt x="161268" y="1587212"/>
                  </a:lnTo>
                  <a:lnTo>
                    <a:pt x="93365" y="1604188"/>
                  </a:lnTo>
                  <a:lnTo>
                    <a:pt x="110341" y="1621164"/>
                  </a:lnTo>
                  <a:lnTo>
                    <a:pt x="135804" y="1612676"/>
                  </a:lnTo>
                  <a:lnTo>
                    <a:pt x="135804" y="1629651"/>
                  </a:lnTo>
                  <a:lnTo>
                    <a:pt x="186731" y="1629651"/>
                  </a:lnTo>
                  <a:lnTo>
                    <a:pt x="195219" y="1655115"/>
                  </a:lnTo>
                  <a:lnTo>
                    <a:pt x="229170" y="1655115"/>
                  </a:lnTo>
                  <a:lnTo>
                    <a:pt x="246145" y="1680578"/>
                  </a:lnTo>
                  <a:lnTo>
                    <a:pt x="237657" y="1723017"/>
                  </a:lnTo>
                  <a:lnTo>
                    <a:pt x="263121" y="1756968"/>
                  </a:lnTo>
                  <a:lnTo>
                    <a:pt x="254633" y="1765456"/>
                  </a:lnTo>
                  <a:lnTo>
                    <a:pt x="297072" y="1756968"/>
                  </a:lnTo>
                  <a:lnTo>
                    <a:pt x="297072" y="1773943"/>
                  </a:lnTo>
                  <a:lnTo>
                    <a:pt x="331023" y="1790919"/>
                  </a:lnTo>
                  <a:lnTo>
                    <a:pt x="381950" y="1807894"/>
                  </a:lnTo>
                  <a:lnTo>
                    <a:pt x="441364" y="1807894"/>
                  </a:lnTo>
                  <a:lnTo>
                    <a:pt x="458339" y="1892772"/>
                  </a:lnTo>
                  <a:lnTo>
                    <a:pt x="517754" y="1935211"/>
                  </a:lnTo>
                  <a:lnTo>
                    <a:pt x="619607" y="1918235"/>
                  </a:lnTo>
                  <a:lnTo>
                    <a:pt x="636583" y="1875797"/>
                  </a:lnTo>
                  <a:lnTo>
                    <a:pt x="628095" y="1867309"/>
                  </a:lnTo>
                  <a:lnTo>
                    <a:pt x="670534" y="1807894"/>
                  </a:lnTo>
                  <a:lnTo>
                    <a:pt x="704485" y="1824870"/>
                  </a:lnTo>
                  <a:lnTo>
                    <a:pt x="763899" y="1816382"/>
                  </a:lnTo>
                  <a:lnTo>
                    <a:pt x="806338" y="1833358"/>
                  </a:lnTo>
                  <a:lnTo>
                    <a:pt x="831801" y="1824870"/>
                  </a:lnTo>
                  <a:lnTo>
                    <a:pt x="823313" y="1807894"/>
                  </a:lnTo>
                  <a:lnTo>
                    <a:pt x="840289" y="1807894"/>
                  </a:lnTo>
                  <a:lnTo>
                    <a:pt x="865752" y="1773943"/>
                  </a:lnTo>
                  <a:lnTo>
                    <a:pt x="891215" y="1790919"/>
                  </a:lnTo>
                  <a:lnTo>
                    <a:pt x="916679" y="1782431"/>
                  </a:lnTo>
                  <a:lnTo>
                    <a:pt x="933654" y="1816382"/>
                  </a:lnTo>
                  <a:lnTo>
                    <a:pt x="1052483" y="1816382"/>
                  </a:lnTo>
                  <a:lnTo>
                    <a:pt x="1077946" y="1790919"/>
                  </a:lnTo>
                  <a:lnTo>
                    <a:pt x="1137361" y="1765456"/>
                  </a:lnTo>
                  <a:lnTo>
                    <a:pt x="1162824" y="1782431"/>
                  </a:lnTo>
                  <a:lnTo>
                    <a:pt x="1196775" y="1773943"/>
                  </a:lnTo>
                  <a:lnTo>
                    <a:pt x="1222238" y="1756968"/>
                  </a:lnTo>
                  <a:lnTo>
                    <a:pt x="1239214" y="1723017"/>
                  </a:lnTo>
                  <a:lnTo>
                    <a:pt x="1281653" y="1706041"/>
                  </a:lnTo>
                  <a:lnTo>
                    <a:pt x="1298628" y="1714529"/>
                  </a:lnTo>
                  <a:lnTo>
                    <a:pt x="1349555" y="1689066"/>
                  </a:lnTo>
                  <a:lnTo>
                    <a:pt x="1358043" y="1706041"/>
                  </a:lnTo>
                  <a:lnTo>
                    <a:pt x="1459896" y="1689066"/>
                  </a:lnTo>
                  <a:lnTo>
                    <a:pt x="1553261" y="1731505"/>
                  </a:lnTo>
                  <a:lnTo>
                    <a:pt x="1587212" y="1731505"/>
                  </a:lnTo>
                  <a:lnTo>
                    <a:pt x="1604188" y="1714529"/>
                  </a:lnTo>
                  <a:lnTo>
                    <a:pt x="1680578" y="1739992"/>
                  </a:lnTo>
                  <a:lnTo>
                    <a:pt x="1706041" y="1731505"/>
                  </a:lnTo>
                  <a:lnTo>
                    <a:pt x="1697553" y="1689066"/>
                  </a:lnTo>
                  <a:lnTo>
                    <a:pt x="1663602" y="1663602"/>
                  </a:lnTo>
                  <a:lnTo>
                    <a:pt x="1663602" y="1646627"/>
                  </a:lnTo>
                  <a:lnTo>
                    <a:pt x="1680578" y="1629651"/>
                  </a:lnTo>
                  <a:lnTo>
                    <a:pt x="1689066" y="1638139"/>
                  </a:lnTo>
                  <a:lnTo>
                    <a:pt x="1723017" y="1621164"/>
                  </a:lnTo>
                  <a:lnTo>
                    <a:pt x="1723017" y="1604188"/>
                  </a:lnTo>
                  <a:lnTo>
                    <a:pt x="1706041" y="1570237"/>
                  </a:lnTo>
                  <a:lnTo>
                    <a:pt x="1655115" y="1536286"/>
                  </a:lnTo>
                  <a:lnTo>
                    <a:pt x="1646627" y="1459896"/>
                  </a:lnTo>
                  <a:lnTo>
                    <a:pt x="1621163" y="1476872"/>
                  </a:lnTo>
                  <a:lnTo>
                    <a:pt x="1604188" y="1451408"/>
                  </a:lnTo>
                  <a:lnTo>
                    <a:pt x="1638139" y="1442920"/>
                  </a:lnTo>
                  <a:lnTo>
                    <a:pt x="1663602" y="1417457"/>
                  </a:lnTo>
                  <a:lnTo>
                    <a:pt x="1756968" y="1400482"/>
                  </a:lnTo>
                  <a:lnTo>
                    <a:pt x="1816382" y="1375018"/>
                  </a:lnTo>
                  <a:lnTo>
                    <a:pt x="1858821" y="1298628"/>
                  </a:lnTo>
                  <a:lnTo>
                    <a:pt x="1875796" y="1179800"/>
                  </a:lnTo>
                  <a:lnTo>
                    <a:pt x="1960674" y="1171312"/>
                  </a:lnTo>
                  <a:lnTo>
                    <a:pt x="1969162" y="1128873"/>
                  </a:lnTo>
                  <a:lnTo>
                    <a:pt x="2037064" y="1060971"/>
                  </a:lnTo>
                  <a:lnTo>
                    <a:pt x="2054040" y="1060971"/>
                  </a:lnTo>
                  <a:lnTo>
                    <a:pt x="2087991" y="1027020"/>
                  </a:lnTo>
                  <a:lnTo>
                    <a:pt x="2104966" y="1043995"/>
                  </a:lnTo>
                  <a:lnTo>
                    <a:pt x="2172868" y="1010044"/>
                  </a:lnTo>
                  <a:lnTo>
                    <a:pt x="2189844" y="993069"/>
                  </a:lnTo>
                  <a:lnTo>
                    <a:pt x="2172868" y="942142"/>
                  </a:lnTo>
                  <a:lnTo>
                    <a:pt x="2189844" y="91667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15529D4-92EE-4862-87E8-C2A6B2E2AD15}"/>
                </a:ext>
              </a:extLst>
            </p:cNvPr>
            <p:cNvSpPr/>
            <p:nvPr/>
          </p:nvSpPr>
          <p:spPr>
            <a:xfrm>
              <a:off x="8426781" y="4354887"/>
              <a:ext cx="492290" cy="432876"/>
            </a:xfrm>
            <a:custGeom>
              <a:avLst/>
              <a:gdLst>
                <a:gd name="connsiteX0" fmla="*/ 93365 w 492290"/>
                <a:gd name="connsiteY0" fmla="*/ 373462 h 432876"/>
                <a:gd name="connsiteX1" fmla="*/ 118829 w 492290"/>
                <a:gd name="connsiteY1" fmla="*/ 390437 h 432876"/>
                <a:gd name="connsiteX2" fmla="*/ 118829 w 492290"/>
                <a:gd name="connsiteY2" fmla="*/ 424388 h 432876"/>
                <a:gd name="connsiteX3" fmla="*/ 135804 w 492290"/>
                <a:gd name="connsiteY3" fmla="*/ 432876 h 432876"/>
                <a:gd name="connsiteX4" fmla="*/ 144292 w 492290"/>
                <a:gd name="connsiteY4" fmla="*/ 364974 h 432876"/>
                <a:gd name="connsiteX5" fmla="*/ 195219 w 492290"/>
                <a:gd name="connsiteY5" fmla="*/ 297072 h 432876"/>
                <a:gd name="connsiteX6" fmla="*/ 212194 w 492290"/>
                <a:gd name="connsiteY6" fmla="*/ 203706 h 432876"/>
                <a:gd name="connsiteX7" fmla="*/ 237657 w 492290"/>
                <a:gd name="connsiteY7" fmla="*/ 161268 h 432876"/>
                <a:gd name="connsiteX8" fmla="*/ 229170 w 492290"/>
                <a:gd name="connsiteY8" fmla="*/ 127317 h 432876"/>
                <a:gd name="connsiteX9" fmla="*/ 246145 w 492290"/>
                <a:gd name="connsiteY9" fmla="*/ 101853 h 432876"/>
                <a:gd name="connsiteX10" fmla="*/ 203706 w 492290"/>
                <a:gd name="connsiteY10" fmla="*/ 67902 h 432876"/>
                <a:gd name="connsiteX11" fmla="*/ 144292 w 492290"/>
                <a:gd name="connsiteY11" fmla="*/ 110341 h 432876"/>
                <a:gd name="connsiteX12" fmla="*/ 76390 w 492290"/>
                <a:gd name="connsiteY12" fmla="*/ 229170 h 432876"/>
                <a:gd name="connsiteX13" fmla="*/ 59414 w 492290"/>
                <a:gd name="connsiteY13" fmla="*/ 237657 h 432876"/>
                <a:gd name="connsiteX14" fmla="*/ 59414 w 492290"/>
                <a:gd name="connsiteY14" fmla="*/ 305560 h 432876"/>
                <a:gd name="connsiteX15" fmla="*/ 84878 w 492290"/>
                <a:gd name="connsiteY15" fmla="*/ 364974 h 432876"/>
                <a:gd name="connsiteX16" fmla="*/ 492290 w 492290"/>
                <a:gd name="connsiteY16" fmla="*/ 8488 h 432876"/>
                <a:gd name="connsiteX17" fmla="*/ 492290 w 492290"/>
                <a:gd name="connsiteY17" fmla="*/ 0 h 432876"/>
                <a:gd name="connsiteX18" fmla="*/ 390437 w 492290"/>
                <a:gd name="connsiteY18" fmla="*/ 25463 h 432876"/>
                <a:gd name="connsiteX19" fmla="*/ 390437 w 492290"/>
                <a:gd name="connsiteY19" fmla="*/ 25463 h 432876"/>
                <a:gd name="connsiteX20" fmla="*/ 16976 w 492290"/>
                <a:gd name="connsiteY20" fmla="*/ 254633 h 432876"/>
                <a:gd name="connsiteX21" fmla="*/ 16976 w 492290"/>
                <a:gd name="connsiteY21" fmla="*/ 263121 h 432876"/>
                <a:gd name="connsiteX22" fmla="*/ 407413 w 492290"/>
                <a:gd name="connsiteY22" fmla="*/ 8488 h 432876"/>
                <a:gd name="connsiteX23" fmla="*/ 407413 w 492290"/>
                <a:gd name="connsiteY23" fmla="*/ 0 h 432876"/>
                <a:gd name="connsiteX24" fmla="*/ 8488 w 492290"/>
                <a:gd name="connsiteY24" fmla="*/ 246145 h 432876"/>
                <a:gd name="connsiteX25" fmla="*/ 0 w 492290"/>
                <a:gd name="connsiteY25" fmla="*/ 254633 h 432876"/>
                <a:gd name="connsiteX26" fmla="*/ 8488 w 492290"/>
                <a:gd name="connsiteY26" fmla="*/ 246145 h 432876"/>
                <a:gd name="connsiteX27" fmla="*/ 8488 w 492290"/>
                <a:gd name="connsiteY27" fmla="*/ 271609 h 432876"/>
                <a:gd name="connsiteX28" fmla="*/ 8488 w 492290"/>
                <a:gd name="connsiteY28" fmla="*/ 280096 h 432876"/>
                <a:gd name="connsiteX29" fmla="*/ 8488 w 492290"/>
                <a:gd name="connsiteY29" fmla="*/ 246145 h 432876"/>
                <a:gd name="connsiteX30" fmla="*/ 16976 w 492290"/>
                <a:gd name="connsiteY30" fmla="*/ 246145 h 432876"/>
                <a:gd name="connsiteX31" fmla="*/ 254633 w 492290"/>
                <a:gd name="connsiteY31" fmla="*/ 33951 h 432876"/>
                <a:gd name="connsiteX32" fmla="*/ 254633 w 492290"/>
                <a:gd name="connsiteY32" fmla="*/ 33951 h 432876"/>
                <a:gd name="connsiteX33" fmla="*/ 195219 w 492290"/>
                <a:gd name="connsiteY33" fmla="*/ 347998 h 432876"/>
                <a:gd name="connsiteX34" fmla="*/ 203706 w 492290"/>
                <a:gd name="connsiteY34" fmla="*/ 347998 h 432876"/>
                <a:gd name="connsiteX35" fmla="*/ 203706 w 492290"/>
                <a:gd name="connsiteY35" fmla="*/ 407413 h 432876"/>
                <a:gd name="connsiteX36" fmla="*/ 195219 w 492290"/>
                <a:gd name="connsiteY36" fmla="*/ 415901 h 432876"/>
                <a:gd name="connsiteX37" fmla="*/ 212194 w 492290"/>
                <a:gd name="connsiteY37" fmla="*/ 415901 h 432876"/>
                <a:gd name="connsiteX38" fmla="*/ 203706 w 492290"/>
                <a:gd name="connsiteY38" fmla="*/ 407413 h 432876"/>
                <a:gd name="connsiteX39" fmla="*/ 254633 w 492290"/>
                <a:gd name="connsiteY39" fmla="*/ 50927 h 432876"/>
                <a:gd name="connsiteX40" fmla="*/ 254633 w 492290"/>
                <a:gd name="connsiteY40" fmla="*/ 50927 h 432876"/>
                <a:gd name="connsiteX41" fmla="*/ 0 w 492290"/>
                <a:gd name="connsiteY41" fmla="*/ 288584 h 432876"/>
                <a:gd name="connsiteX42" fmla="*/ 0 w 492290"/>
                <a:gd name="connsiteY42" fmla="*/ 288584 h 432876"/>
                <a:gd name="connsiteX43" fmla="*/ 84878 w 492290"/>
                <a:gd name="connsiteY43" fmla="*/ 381950 h 432876"/>
                <a:gd name="connsiteX44" fmla="*/ 93365 w 492290"/>
                <a:gd name="connsiteY44" fmla="*/ 381950 h 43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92290" h="432876">
                  <a:moveTo>
                    <a:pt x="93365" y="373462"/>
                  </a:moveTo>
                  <a:lnTo>
                    <a:pt x="118829" y="390437"/>
                  </a:lnTo>
                  <a:lnTo>
                    <a:pt x="118829" y="424388"/>
                  </a:lnTo>
                  <a:lnTo>
                    <a:pt x="135804" y="432876"/>
                  </a:lnTo>
                  <a:lnTo>
                    <a:pt x="144292" y="364974"/>
                  </a:lnTo>
                  <a:lnTo>
                    <a:pt x="195219" y="297072"/>
                  </a:lnTo>
                  <a:lnTo>
                    <a:pt x="212194" y="203706"/>
                  </a:lnTo>
                  <a:lnTo>
                    <a:pt x="237657" y="161268"/>
                  </a:lnTo>
                  <a:lnTo>
                    <a:pt x="229170" y="127317"/>
                  </a:lnTo>
                  <a:lnTo>
                    <a:pt x="246145" y="101853"/>
                  </a:lnTo>
                  <a:lnTo>
                    <a:pt x="203706" y="67902"/>
                  </a:lnTo>
                  <a:lnTo>
                    <a:pt x="144292" y="110341"/>
                  </a:lnTo>
                  <a:lnTo>
                    <a:pt x="76390" y="229170"/>
                  </a:lnTo>
                  <a:lnTo>
                    <a:pt x="59414" y="237657"/>
                  </a:lnTo>
                  <a:lnTo>
                    <a:pt x="59414" y="305560"/>
                  </a:lnTo>
                  <a:lnTo>
                    <a:pt x="84878" y="364974"/>
                  </a:lnTo>
                  <a:close/>
                  <a:moveTo>
                    <a:pt x="492290" y="8488"/>
                  </a:moveTo>
                  <a:lnTo>
                    <a:pt x="492290" y="0"/>
                  </a:lnTo>
                  <a:close/>
                  <a:moveTo>
                    <a:pt x="390437" y="25463"/>
                  </a:moveTo>
                  <a:lnTo>
                    <a:pt x="390437" y="25463"/>
                  </a:lnTo>
                  <a:close/>
                  <a:moveTo>
                    <a:pt x="16976" y="254633"/>
                  </a:moveTo>
                  <a:lnTo>
                    <a:pt x="16976" y="263121"/>
                  </a:lnTo>
                  <a:close/>
                  <a:moveTo>
                    <a:pt x="407413" y="8488"/>
                  </a:moveTo>
                  <a:lnTo>
                    <a:pt x="407413" y="0"/>
                  </a:lnTo>
                  <a:close/>
                  <a:moveTo>
                    <a:pt x="8488" y="246145"/>
                  </a:moveTo>
                  <a:lnTo>
                    <a:pt x="0" y="254633"/>
                  </a:lnTo>
                  <a:lnTo>
                    <a:pt x="8488" y="246145"/>
                  </a:lnTo>
                  <a:close/>
                  <a:moveTo>
                    <a:pt x="8488" y="271609"/>
                  </a:moveTo>
                  <a:lnTo>
                    <a:pt x="8488" y="280096"/>
                  </a:lnTo>
                  <a:close/>
                  <a:moveTo>
                    <a:pt x="8488" y="246145"/>
                  </a:moveTo>
                  <a:lnTo>
                    <a:pt x="16976" y="246145"/>
                  </a:lnTo>
                  <a:close/>
                  <a:moveTo>
                    <a:pt x="254633" y="33951"/>
                  </a:moveTo>
                  <a:lnTo>
                    <a:pt x="254633" y="33951"/>
                  </a:lnTo>
                  <a:close/>
                  <a:moveTo>
                    <a:pt x="195219" y="347998"/>
                  </a:moveTo>
                  <a:lnTo>
                    <a:pt x="203706" y="347998"/>
                  </a:lnTo>
                  <a:close/>
                  <a:moveTo>
                    <a:pt x="203706" y="407413"/>
                  </a:moveTo>
                  <a:lnTo>
                    <a:pt x="195219" y="415901"/>
                  </a:lnTo>
                  <a:lnTo>
                    <a:pt x="212194" y="415901"/>
                  </a:lnTo>
                  <a:lnTo>
                    <a:pt x="203706" y="407413"/>
                  </a:lnTo>
                  <a:close/>
                  <a:moveTo>
                    <a:pt x="254633" y="50927"/>
                  </a:moveTo>
                  <a:lnTo>
                    <a:pt x="254633" y="50927"/>
                  </a:lnTo>
                  <a:close/>
                  <a:moveTo>
                    <a:pt x="0" y="288584"/>
                  </a:moveTo>
                  <a:lnTo>
                    <a:pt x="0" y="288584"/>
                  </a:lnTo>
                  <a:close/>
                  <a:moveTo>
                    <a:pt x="84878" y="381950"/>
                  </a:moveTo>
                  <a:lnTo>
                    <a:pt x="93365" y="38195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1A6C040-9180-44CE-A889-7CD1F2122E00}"/>
                </a:ext>
              </a:extLst>
            </p:cNvPr>
            <p:cNvSpPr/>
            <p:nvPr/>
          </p:nvSpPr>
          <p:spPr>
            <a:xfrm>
              <a:off x="7883564" y="4719861"/>
              <a:ext cx="59414" cy="33951"/>
            </a:xfrm>
            <a:custGeom>
              <a:avLst/>
              <a:gdLst>
                <a:gd name="connsiteX0" fmla="*/ 16976 w 59414"/>
                <a:gd name="connsiteY0" fmla="*/ 0 h 33951"/>
                <a:gd name="connsiteX1" fmla="*/ 0 w 59414"/>
                <a:gd name="connsiteY1" fmla="*/ 33951 h 33951"/>
                <a:gd name="connsiteX2" fmla="*/ 25463 w 59414"/>
                <a:gd name="connsiteY2" fmla="*/ 16976 h 33951"/>
                <a:gd name="connsiteX3" fmla="*/ 42439 w 59414"/>
                <a:gd name="connsiteY3" fmla="*/ 33951 h 33951"/>
                <a:gd name="connsiteX4" fmla="*/ 42439 w 59414"/>
                <a:gd name="connsiteY4" fmla="*/ 16976 h 33951"/>
                <a:gd name="connsiteX5" fmla="*/ 59414 w 59414"/>
                <a:gd name="connsiteY5" fmla="*/ 16976 h 33951"/>
                <a:gd name="connsiteX6" fmla="*/ 33951 w 59414"/>
                <a:gd name="connsiteY6" fmla="*/ 8488 h 33951"/>
                <a:gd name="connsiteX7" fmla="*/ 50927 w 59414"/>
                <a:gd name="connsiteY7" fmla="*/ 0 h 33951"/>
                <a:gd name="connsiteX8" fmla="*/ 25463 w 59414"/>
                <a:gd name="connsiteY8" fmla="*/ 0 h 33951"/>
                <a:gd name="connsiteX9" fmla="*/ 33951 w 59414"/>
                <a:gd name="connsiteY9" fmla="*/ 33951 h 33951"/>
                <a:gd name="connsiteX10" fmla="*/ 25463 w 59414"/>
                <a:gd name="connsiteY10" fmla="*/ 25463 h 33951"/>
                <a:gd name="connsiteX11" fmla="*/ 33951 w 59414"/>
                <a:gd name="connsiteY11" fmla="*/ 33951 h 33951"/>
                <a:gd name="connsiteX12" fmla="*/ 50927 w 59414"/>
                <a:gd name="connsiteY12" fmla="*/ 16976 h 33951"/>
                <a:gd name="connsiteX13" fmla="*/ 50927 w 59414"/>
                <a:gd name="connsiteY13" fmla="*/ 16976 h 33951"/>
                <a:gd name="connsiteX14" fmla="*/ 50927 w 59414"/>
                <a:gd name="connsiteY14" fmla="*/ 16976 h 33951"/>
                <a:gd name="connsiteX15" fmla="*/ 50927 w 59414"/>
                <a:gd name="connsiteY15" fmla="*/ 16976 h 33951"/>
                <a:gd name="connsiteX16" fmla="*/ 50927 w 59414"/>
                <a:gd name="connsiteY16" fmla="*/ 16976 h 33951"/>
                <a:gd name="connsiteX17" fmla="*/ 50927 w 59414"/>
                <a:gd name="connsiteY17" fmla="*/ 16976 h 33951"/>
                <a:gd name="connsiteX18" fmla="*/ 50927 w 59414"/>
                <a:gd name="connsiteY18" fmla="*/ 25463 h 33951"/>
                <a:gd name="connsiteX19" fmla="*/ 50927 w 59414"/>
                <a:gd name="connsiteY19" fmla="*/ 25463 h 33951"/>
                <a:gd name="connsiteX20" fmla="*/ 50927 w 59414"/>
                <a:gd name="connsiteY20" fmla="*/ 16976 h 33951"/>
                <a:gd name="connsiteX21" fmla="*/ 50927 w 59414"/>
                <a:gd name="connsiteY21" fmla="*/ 16976 h 33951"/>
                <a:gd name="connsiteX22" fmla="*/ 50927 w 59414"/>
                <a:gd name="connsiteY22" fmla="*/ 16976 h 33951"/>
                <a:gd name="connsiteX23" fmla="*/ 50927 w 59414"/>
                <a:gd name="connsiteY23" fmla="*/ 16976 h 33951"/>
                <a:gd name="connsiteX24" fmla="*/ 50927 w 59414"/>
                <a:gd name="connsiteY24" fmla="*/ 25463 h 33951"/>
                <a:gd name="connsiteX25" fmla="*/ 50927 w 59414"/>
                <a:gd name="connsiteY25" fmla="*/ 25463 h 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414" h="33951">
                  <a:moveTo>
                    <a:pt x="16976" y="0"/>
                  </a:moveTo>
                  <a:lnTo>
                    <a:pt x="0" y="33951"/>
                  </a:lnTo>
                  <a:lnTo>
                    <a:pt x="25463" y="16976"/>
                  </a:lnTo>
                  <a:lnTo>
                    <a:pt x="42439" y="33951"/>
                  </a:lnTo>
                  <a:lnTo>
                    <a:pt x="42439" y="16976"/>
                  </a:lnTo>
                  <a:lnTo>
                    <a:pt x="59414" y="16976"/>
                  </a:lnTo>
                  <a:lnTo>
                    <a:pt x="33951" y="8488"/>
                  </a:lnTo>
                  <a:lnTo>
                    <a:pt x="50927" y="0"/>
                  </a:lnTo>
                  <a:lnTo>
                    <a:pt x="25463" y="0"/>
                  </a:lnTo>
                  <a:close/>
                  <a:moveTo>
                    <a:pt x="33951" y="33951"/>
                  </a:moveTo>
                  <a:lnTo>
                    <a:pt x="25463" y="25463"/>
                  </a:lnTo>
                  <a:lnTo>
                    <a:pt x="33951" y="33951"/>
                  </a:lnTo>
                  <a:close/>
                  <a:moveTo>
                    <a:pt x="50927" y="16976"/>
                  </a:moveTo>
                  <a:lnTo>
                    <a:pt x="50927" y="16976"/>
                  </a:lnTo>
                  <a:close/>
                  <a:moveTo>
                    <a:pt x="50927" y="16976"/>
                  </a:moveTo>
                  <a:lnTo>
                    <a:pt x="50927" y="16976"/>
                  </a:lnTo>
                  <a:close/>
                  <a:moveTo>
                    <a:pt x="50927" y="16976"/>
                  </a:moveTo>
                  <a:lnTo>
                    <a:pt x="50927" y="16976"/>
                  </a:lnTo>
                  <a:close/>
                  <a:moveTo>
                    <a:pt x="50927" y="25463"/>
                  </a:moveTo>
                  <a:lnTo>
                    <a:pt x="50927" y="25463"/>
                  </a:lnTo>
                  <a:close/>
                  <a:moveTo>
                    <a:pt x="50927" y="16976"/>
                  </a:moveTo>
                  <a:lnTo>
                    <a:pt x="50927" y="16976"/>
                  </a:lnTo>
                  <a:close/>
                  <a:moveTo>
                    <a:pt x="50927" y="16976"/>
                  </a:moveTo>
                  <a:lnTo>
                    <a:pt x="50927" y="16976"/>
                  </a:lnTo>
                  <a:close/>
                  <a:moveTo>
                    <a:pt x="50927" y="25463"/>
                  </a:moveTo>
                  <a:lnTo>
                    <a:pt x="50927" y="25463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98FCD78-72CB-499F-A2B6-FFB41A44DBA4}"/>
                </a:ext>
              </a:extLst>
            </p:cNvPr>
            <p:cNvSpPr/>
            <p:nvPr/>
          </p:nvSpPr>
          <p:spPr>
            <a:xfrm>
              <a:off x="7858101" y="4753812"/>
              <a:ext cx="8487" cy="8487"/>
            </a:xfrm>
            <a:custGeom>
              <a:avLst/>
              <a:gdLst>
                <a:gd name="connsiteX0" fmla="*/ 0 w 8487"/>
                <a:gd name="connsiteY0" fmla="*/ 8488 h 8487"/>
                <a:gd name="connsiteX1" fmla="*/ 0 w 8487"/>
                <a:gd name="connsiteY1" fmla="*/ 8488 h 8487"/>
                <a:gd name="connsiteX2" fmla="*/ 0 w 8487"/>
                <a:gd name="connsiteY2" fmla="*/ 0 h 8487"/>
                <a:gd name="connsiteX3" fmla="*/ 0 w 8487"/>
                <a:gd name="connsiteY3" fmla="*/ 0 h 8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87" h="8487">
                  <a:moveTo>
                    <a:pt x="0" y="8488"/>
                  </a:moveTo>
                  <a:lnTo>
                    <a:pt x="0" y="8488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E118251-0124-4397-A545-B626B55825FF}"/>
                </a:ext>
              </a:extLst>
            </p:cNvPr>
            <p:cNvSpPr/>
            <p:nvPr/>
          </p:nvSpPr>
          <p:spPr>
            <a:xfrm>
              <a:off x="7348835" y="4499179"/>
              <a:ext cx="1400481" cy="2121941"/>
            </a:xfrm>
            <a:custGeom>
              <a:avLst/>
              <a:gdLst>
                <a:gd name="connsiteX0" fmla="*/ 1375018 w 1400481"/>
                <a:gd name="connsiteY0" fmla="*/ 118829 h 2121941"/>
                <a:gd name="connsiteX1" fmla="*/ 1400482 w 1400481"/>
                <a:gd name="connsiteY1" fmla="*/ 0 h 2121941"/>
                <a:gd name="connsiteX2" fmla="*/ 1375018 w 1400481"/>
                <a:gd name="connsiteY2" fmla="*/ 118829 h 2121941"/>
                <a:gd name="connsiteX3" fmla="*/ 1247702 w 1400481"/>
                <a:gd name="connsiteY3" fmla="*/ 398925 h 2121941"/>
                <a:gd name="connsiteX4" fmla="*/ 1315604 w 1400481"/>
                <a:gd name="connsiteY4" fmla="*/ 305560 h 2121941"/>
                <a:gd name="connsiteX5" fmla="*/ 1247702 w 1400481"/>
                <a:gd name="connsiteY5" fmla="*/ 398925 h 2121941"/>
                <a:gd name="connsiteX6" fmla="*/ 1077946 w 1400481"/>
                <a:gd name="connsiteY6" fmla="*/ 687509 h 2121941"/>
                <a:gd name="connsiteX7" fmla="*/ 1137361 w 1400481"/>
                <a:gd name="connsiteY7" fmla="*/ 577168 h 2121941"/>
                <a:gd name="connsiteX8" fmla="*/ 1077946 w 1400481"/>
                <a:gd name="connsiteY8" fmla="*/ 687509 h 2121941"/>
                <a:gd name="connsiteX9" fmla="*/ 1043995 w 1400481"/>
                <a:gd name="connsiteY9" fmla="*/ 984581 h 2121941"/>
                <a:gd name="connsiteX10" fmla="*/ 1043995 w 1400481"/>
                <a:gd name="connsiteY10" fmla="*/ 882728 h 2121941"/>
                <a:gd name="connsiteX11" fmla="*/ 1043995 w 1400481"/>
                <a:gd name="connsiteY11" fmla="*/ 984581 h 2121941"/>
                <a:gd name="connsiteX12" fmla="*/ 1001556 w 1400481"/>
                <a:gd name="connsiteY12" fmla="*/ 1366531 h 2121941"/>
                <a:gd name="connsiteX13" fmla="*/ 993069 w 1400481"/>
                <a:gd name="connsiteY13" fmla="*/ 1391994 h 2121941"/>
                <a:gd name="connsiteX14" fmla="*/ 1035508 w 1400481"/>
                <a:gd name="connsiteY14" fmla="*/ 1290141 h 2121941"/>
                <a:gd name="connsiteX15" fmla="*/ 1018532 w 1400481"/>
                <a:gd name="connsiteY15" fmla="*/ 1324092 h 2121941"/>
                <a:gd name="connsiteX16" fmla="*/ 704485 w 1400481"/>
                <a:gd name="connsiteY16" fmla="*/ 1756968 h 2121941"/>
                <a:gd name="connsiteX17" fmla="*/ 772387 w 1400481"/>
                <a:gd name="connsiteY17" fmla="*/ 1680578 h 2121941"/>
                <a:gd name="connsiteX18" fmla="*/ 704485 w 1400481"/>
                <a:gd name="connsiteY18" fmla="*/ 1756968 h 2121941"/>
                <a:gd name="connsiteX19" fmla="*/ 390437 w 1400481"/>
                <a:gd name="connsiteY19" fmla="*/ 2113454 h 2121941"/>
                <a:gd name="connsiteX20" fmla="*/ 339511 w 1400481"/>
                <a:gd name="connsiteY20" fmla="*/ 2121942 h 2121941"/>
                <a:gd name="connsiteX21" fmla="*/ 441364 w 1400481"/>
                <a:gd name="connsiteY21" fmla="*/ 2096478 h 2121941"/>
                <a:gd name="connsiteX22" fmla="*/ 407413 w 1400481"/>
                <a:gd name="connsiteY22" fmla="*/ 2104966 h 2121941"/>
                <a:gd name="connsiteX23" fmla="*/ 0 w 1400481"/>
                <a:gd name="connsiteY23" fmla="*/ 1867309 h 2121941"/>
                <a:gd name="connsiteX24" fmla="*/ 0 w 1400481"/>
                <a:gd name="connsiteY24" fmla="*/ 1765456 h 2121941"/>
                <a:gd name="connsiteX25" fmla="*/ 0 w 1400481"/>
                <a:gd name="connsiteY25" fmla="*/ 1867309 h 2121941"/>
                <a:gd name="connsiteX26" fmla="*/ 178243 w 1400481"/>
                <a:gd name="connsiteY26" fmla="*/ 1349555 h 2121941"/>
                <a:gd name="connsiteX27" fmla="*/ 169755 w 1400481"/>
                <a:gd name="connsiteY27" fmla="*/ 1358043 h 2121941"/>
                <a:gd name="connsiteX28" fmla="*/ 195219 w 1400481"/>
                <a:gd name="connsiteY28" fmla="*/ 1324092 h 2121941"/>
                <a:gd name="connsiteX29" fmla="*/ 195219 w 1400481"/>
                <a:gd name="connsiteY29" fmla="*/ 1273165 h 2121941"/>
                <a:gd name="connsiteX30" fmla="*/ 186731 w 1400481"/>
                <a:gd name="connsiteY30" fmla="*/ 1332579 h 2121941"/>
                <a:gd name="connsiteX31" fmla="*/ 152780 w 1400481"/>
                <a:gd name="connsiteY31" fmla="*/ 967605 h 2121941"/>
                <a:gd name="connsiteX32" fmla="*/ 101853 w 1400481"/>
                <a:gd name="connsiteY32" fmla="*/ 865752 h 2121941"/>
                <a:gd name="connsiteX33" fmla="*/ 144292 w 1400481"/>
                <a:gd name="connsiteY33" fmla="*/ 942142 h 2121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00481" h="2121941">
                  <a:moveTo>
                    <a:pt x="1375018" y="118829"/>
                  </a:moveTo>
                  <a:lnTo>
                    <a:pt x="1400482" y="0"/>
                  </a:lnTo>
                  <a:lnTo>
                    <a:pt x="1375018" y="118829"/>
                  </a:lnTo>
                  <a:close/>
                  <a:moveTo>
                    <a:pt x="1247702" y="398925"/>
                  </a:moveTo>
                  <a:lnTo>
                    <a:pt x="1315604" y="305560"/>
                  </a:lnTo>
                  <a:lnTo>
                    <a:pt x="1247702" y="398925"/>
                  </a:lnTo>
                  <a:close/>
                  <a:moveTo>
                    <a:pt x="1077946" y="687509"/>
                  </a:moveTo>
                  <a:lnTo>
                    <a:pt x="1137361" y="577168"/>
                  </a:lnTo>
                  <a:lnTo>
                    <a:pt x="1077946" y="687509"/>
                  </a:lnTo>
                  <a:close/>
                  <a:moveTo>
                    <a:pt x="1043995" y="984581"/>
                  </a:moveTo>
                  <a:lnTo>
                    <a:pt x="1043995" y="882728"/>
                  </a:lnTo>
                  <a:lnTo>
                    <a:pt x="1043995" y="984581"/>
                  </a:lnTo>
                  <a:close/>
                  <a:moveTo>
                    <a:pt x="1001556" y="1366531"/>
                  </a:moveTo>
                  <a:lnTo>
                    <a:pt x="993069" y="1391994"/>
                  </a:lnTo>
                  <a:lnTo>
                    <a:pt x="1035508" y="1290141"/>
                  </a:lnTo>
                  <a:lnTo>
                    <a:pt x="1018532" y="1324092"/>
                  </a:lnTo>
                  <a:close/>
                  <a:moveTo>
                    <a:pt x="704485" y="1756968"/>
                  </a:moveTo>
                  <a:lnTo>
                    <a:pt x="772387" y="1680578"/>
                  </a:lnTo>
                  <a:lnTo>
                    <a:pt x="704485" y="1756968"/>
                  </a:lnTo>
                  <a:close/>
                  <a:moveTo>
                    <a:pt x="390437" y="2113454"/>
                  </a:moveTo>
                  <a:lnTo>
                    <a:pt x="339511" y="2121942"/>
                  </a:lnTo>
                  <a:lnTo>
                    <a:pt x="441364" y="2096478"/>
                  </a:lnTo>
                  <a:lnTo>
                    <a:pt x="407413" y="2104966"/>
                  </a:lnTo>
                  <a:close/>
                  <a:moveTo>
                    <a:pt x="0" y="1867309"/>
                  </a:moveTo>
                  <a:lnTo>
                    <a:pt x="0" y="1765456"/>
                  </a:lnTo>
                  <a:lnTo>
                    <a:pt x="0" y="1867309"/>
                  </a:lnTo>
                  <a:close/>
                  <a:moveTo>
                    <a:pt x="178243" y="1349555"/>
                  </a:moveTo>
                  <a:lnTo>
                    <a:pt x="169755" y="1358043"/>
                  </a:lnTo>
                  <a:lnTo>
                    <a:pt x="195219" y="1324092"/>
                  </a:lnTo>
                  <a:lnTo>
                    <a:pt x="195219" y="1273165"/>
                  </a:lnTo>
                  <a:lnTo>
                    <a:pt x="186731" y="1332579"/>
                  </a:lnTo>
                  <a:close/>
                  <a:moveTo>
                    <a:pt x="152780" y="967605"/>
                  </a:moveTo>
                  <a:lnTo>
                    <a:pt x="101853" y="865752"/>
                  </a:lnTo>
                  <a:lnTo>
                    <a:pt x="144292" y="94214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43" cap="rnd">
              <a:solidFill>
                <a:srgbClr val="333333"/>
              </a:solidFill>
              <a:custDash>
                <a:ds d="75000" sp="450000"/>
              </a:custDash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7DD34A8-671A-4A32-9ADF-08A330A03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238137-75E2-426F-9639-1CB0D1951BDE}"/>
              </a:ext>
            </a:extLst>
          </p:cNvPr>
          <p:cNvSpPr txBox="1"/>
          <p:nvPr/>
        </p:nvSpPr>
        <p:spPr>
          <a:xfrm>
            <a:off x="587375" y="328552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流程架构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68705B2-795E-4770-9E33-99D65E7DBF02}"/>
              </a:ext>
            </a:extLst>
          </p:cNvPr>
          <p:cNvSpPr/>
          <p:nvPr/>
        </p:nvSpPr>
        <p:spPr>
          <a:xfrm>
            <a:off x="5778082" y="1702524"/>
            <a:ext cx="4803292" cy="480329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60000"/>
                </a:schemeClr>
              </a:gs>
              <a:gs pos="62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25162098-D1E8-4264-96B3-824EB682D133}"/>
              </a:ext>
            </a:extLst>
          </p:cNvPr>
          <p:cNvSpPr/>
          <p:nvPr/>
        </p:nvSpPr>
        <p:spPr>
          <a:xfrm>
            <a:off x="7345795" y="3270237"/>
            <a:ext cx="1667866" cy="1667866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60000"/>
                </a:schemeClr>
              </a:gs>
              <a:gs pos="62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泪滴形 52">
            <a:extLst>
              <a:ext uri="{FF2B5EF4-FFF2-40B4-BE49-F238E27FC236}">
                <a16:creationId xmlns:a16="http://schemas.microsoft.com/office/drawing/2014/main" id="{4272F932-C0A8-4E10-B26D-6608E9909EAC}"/>
              </a:ext>
            </a:extLst>
          </p:cNvPr>
          <p:cNvSpPr/>
          <p:nvPr/>
        </p:nvSpPr>
        <p:spPr>
          <a:xfrm rot="8100000">
            <a:off x="8091501" y="3839100"/>
            <a:ext cx="214214" cy="214214"/>
          </a:xfrm>
          <a:prstGeom prst="teardrop">
            <a:avLst>
              <a:gd name="adj" fmla="val 11482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57000"/>
                </a:schemeClr>
              </a:gs>
            </a:gsLst>
            <a:lin ang="5400000" scaled="0"/>
            <a:tileRect/>
          </a:gradFill>
          <a:ln w="0">
            <a:noFill/>
          </a:ln>
          <a:effectLst>
            <a:outerShdw blurRad="63500" dist="279400" dir="5400000" sx="51000" sy="51000" algn="t" rotWithShape="0">
              <a:schemeClr val="accent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BDF0B0B-122F-40D8-8E8A-046EDF23FD77}"/>
              </a:ext>
            </a:extLst>
          </p:cNvPr>
          <p:cNvGrpSpPr/>
          <p:nvPr/>
        </p:nvGrpSpPr>
        <p:grpSpPr>
          <a:xfrm>
            <a:off x="829636" y="1737757"/>
            <a:ext cx="3138192" cy="1433995"/>
            <a:chOff x="623368" y="1974859"/>
            <a:chExt cx="3138192" cy="1433995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45251A73-3EDB-47AA-8FF4-D17E4E347171}"/>
                </a:ext>
              </a:extLst>
            </p:cNvPr>
            <p:cNvGrpSpPr/>
            <p:nvPr/>
          </p:nvGrpSpPr>
          <p:grpSpPr>
            <a:xfrm>
              <a:off x="623368" y="2365363"/>
              <a:ext cx="3138192" cy="1043491"/>
              <a:chOff x="632156" y="4950017"/>
              <a:chExt cx="3138192" cy="1043491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72224450-5859-43EE-8647-BC75B17B857E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BAA06B78-140F-43F7-8268-5477AD2CFF08}"/>
                  </a:ext>
                </a:extLst>
              </p:cNvPr>
              <p:cNvSpPr/>
              <p:nvPr/>
            </p:nvSpPr>
            <p:spPr>
              <a:xfrm>
                <a:off x="632156" y="5292932"/>
                <a:ext cx="3138192" cy="700576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kern="100" dirty="0">
                    <a:ea typeface="微软雅黑" panose="020B0503020204020204" pitchFamily="34" charset="-122"/>
                  </a:rPr>
                  <a:t>这段是文本占位，没有任何含义，你可以把你的文案内容放在这里</a:t>
                </a: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BBCC4AA-F3BC-467B-BD24-F2A01A243BD1}"/>
                </a:ext>
              </a:extLst>
            </p:cNvPr>
            <p:cNvSpPr txBox="1"/>
            <p:nvPr/>
          </p:nvSpPr>
          <p:spPr>
            <a:xfrm>
              <a:off x="623368" y="1974859"/>
              <a:ext cx="54694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b">
              <a:spAutoFit/>
            </a:bodyPr>
            <a:lstStyle/>
            <a:p>
              <a:r>
                <a:rPr lang="en-US" sz="2400" dirty="0">
                  <a:ln>
                    <a:solidFill>
                      <a:schemeClr val="accent1">
                        <a:alpha val="48000"/>
                      </a:schemeClr>
                    </a:solidFill>
                  </a:ln>
                  <a:noFill/>
                </a:rPr>
                <a:t>01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C8ECC73-C59D-4AFF-A229-1D6468C5E918}"/>
              </a:ext>
            </a:extLst>
          </p:cNvPr>
          <p:cNvGrpSpPr/>
          <p:nvPr/>
        </p:nvGrpSpPr>
        <p:grpSpPr>
          <a:xfrm>
            <a:off x="829636" y="4033585"/>
            <a:ext cx="3138192" cy="1433995"/>
            <a:chOff x="623368" y="1974859"/>
            <a:chExt cx="3138192" cy="1433995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A0442AA9-6D71-4146-AC03-0FB3D3A3CB47}"/>
                </a:ext>
              </a:extLst>
            </p:cNvPr>
            <p:cNvGrpSpPr/>
            <p:nvPr/>
          </p:nvGrpSpPr>
          <p:grpSpPr>
            <a:xfrm>
              <a:off x="623368" y="2365363"/>
              <a:ext cx="3138192" cy="1043491"/>
              <a:chOff x="632156" y="4950017"/>
              <a:chExt cx="3138192" cy="1043491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AD42D299-BD84-400F-BD2A-4966ED94C2CA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F0FD09E8-D37A-4773-893F-12E6BBD8F80E}"/>
                  </a:ext>
                </a:extLst>
              </p:cNvPr>
              <p:cNvSpPr/>
              <p:nvPr/>
            </p:nvSpPr>
            <p:spPr>
              <a:xfrm>
                <a:off x="632156" y="5292932"/>
                <a:ext cx="3138192" cy="700576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kern="100" dirty="0">
                    <a:ea typeface="微软雅黑" panose="020B0503020204020204" pitchFamily="34" charset="-122"/>
                  </a:rPr>
                  <a:t>这段是文本占位，没有任何含义，你可以把你的文案内容放在这里</a:t>
                </a:r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14B462C8-FB2C-4F6B-9E1B-318C70AE0937}"/>
                </a:ext>
              </a:extLst>
            </p:cNvPr>
            <p:cNvSpPr txBox="1"/>
            <p:nvPr/>
          </p:nvSpPr>
          <p:spPr>
            <a:xfrm>
              <a:off x="623368" y="1974859"/>
              <a:ext cx="54694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b">
              <a:spAutoFit/>
            </a:bodyPr>
            <a:lstStyle/>
            <a:p>
              <a:r>
                <a:rPr lang="en-US" sz="2400" dirty="0">
                  <a:ln>
                    <a:solidFill>
                      <a:schemeClr val="accent1">
                        <a:alpha val="48000"/>
                      </a:schemeClr>
                    </a:solidFill>
                  </a:ln>
                  <a:noFill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34641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2AC82D2-6A73-4D9F-9FAC-19F45D55C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2BD58-99E9-444C-9179-1125080AE932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7AD7CF7-9872-4260-B105-4F2D220D5866}"/>
              </a:ext>
            </a:extLst>
          </p:cNvPr>
          <p:cNvSpPr txBox="1"/>
          <p:nvPr/>
        </p:nvSpPr>
        <p:spPr>
          <a:xfrm>
            <a:off x="587375" y="328552"/>
            <a:ext cx="1980029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D57A2">
                        <a:lumMod val="75000"/>
                      </a:srgbClr>
                    </a:gs>
                    <a:gs pos="0">
                      <a:srgbClr val="0D57A2"/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  <a:cs typeface="+mn-cs"/>
              </a:rPr>
              <a:t>图表内容页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57A2">
                      <a:lumMod val="75000"/>
                    </a:srgbClr>
                  </a:gs>
                  <a:gs pos="0">
                    <a:srgbClr val="0D57A2"/>
                  </a:gs>
                </a:gsLst>
                <a:lin ang="5400000" scaled="1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aphicFrame>
        <p:nvGraphicFramePr>
          <p:cNvPr id="44" name="表格 43">
            <a:extLst>
              <a:ext uri="{FF2B5EF4-FFF2-40B4-BE49-F238E27FC236}">
                <a16:creationId xmlns:a16="http://schemas.microsoft.com/office/drawing/2014/main" id="{EDF36725-00DB-4AAF-AA36-519F72FAE88B}"/>
              </a:ext>
            </a:extLst>
          </p:cNvPr>
          <p:cNvGraphicFramePr>
            <a:graphicFrameLocks noGrp="1"/>
          </p:cNvGraphicFramePr>
          <p:nvPr/>
        </p:nvGraphicFramePr>
        <p:xfrm>
          <a:off x="676465" y="1242061"/>
          <a:ext cx="10820208" cy="218694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352526">
                  <a:extLst>
                    <a:ext uri="{9D8B030D-6E8A-4147-A177-3AD203B41FA5}">
                      <a16:colId xmlns:a16="http://schemas.microsoft.com/office/drawing/2014/main" val="2239926448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1358160140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2531595552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977106141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3991594092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1415276029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2247047163"/>
                    </a:ext>
                  </a:extLst>
                </a:gridCol>
                <a:gridCol w="1352526">
                  <a:extLst>
                    <a:ext uri="{9D8B030D-6E8A-4147-A177-3AD203B41FA5}">
                      <a16:colId xmlns:a16="http://schemas.microsoft.com/office/drawing/2014/main" val="1950462349"/>
                    </a:ext>
                  </a:extLst>
                </a:gridCol>
              </a:tblGrid>
              <a:tr h="437388"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项目</a:t>
                      </a:r>
                      <a:r>
                        <a:rPr lang="en-US" altLang="zh-CN" sz="1600" b="1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4984582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53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13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23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19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1155992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41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42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949170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42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56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844428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标题</a:t>
                      </a:r>
                      <a:r>
                        <a:rPr lang="en-US" altLang="zh-CN" sz="1600" b="1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endParaRPr lang="zh-CN" altLang="en-US" sz="1600" b="1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58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78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75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47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44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89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87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909694"/>
                  </a:ext>
                </a:extLst>
              </a:tr>
            </a:tbl>
          </a:graphicData>
        </a:graphic>
      </p:graphicFrame>
      <p:grpSp>
        <p:nvGrpSpPr>
          <p:cNvPr id="61" name="组合 60">
            <a:extLst>
              <a:ext uri="{FF2B5EF4-FFF2-40B4-BE49-F238E27FC236}">
                <a16:creationId xmlns:a16="http://schemas.microsoft.com/office/drawing/2014/main" id="{BFF20321-6A55-406A-AD87-2AB0FA86C1A1}"/>
              </a:ext>
            </a:extLst>
          </p:cNvPr>
          <p:cNvGrpSpPr/>
          <p:nvPr/>
        </p:nvGrpSpPr>
        <p:grpSpPr>
          <a:xfrm>
            <a:off x="9529194" y="7755156"/>
            <a:ext cx="633274" cy="633276"/>
            <a:chOff x="9306119" y="1749690"/>
            <a:chExt cx="1079424" cy="1079430"/>
          </a:xfrm>
        </p:grpSpPr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id="{C392AB69-E3A2-46B9-ADDC-CB437898587F}"/>
                </a:ext>
              </a:extLst>
            </p:cNvPr>
            <p:cNvSpPr/>
            <p:nvPr/>
          </p:nvSpPr>
          <p:spPr>
            <a:xfrm>
              <a:off x="9317741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310" name="组合 309">
              <a:extLst>
                <a:ext uri="{FF2B5EF4-FFF2-40B4-BE49-F238E27FC236}">
                  <a16:creationId xmlns:a16="http://schemas.microsoft.com/office/drawing/2014/main" id="{820B6142-FFF7-45BB-A49B-777C88F5D8CA}"/>
                </a:ext>
              </a:extLst>
            </p:cNvPr>
            <p:cNvGrpSpPr/>
            <p:nvPr/>
          </p:nvGrpSpPr>
          <p:grpSpPr>
            <a:xfrm>
              <a:off x="9306119" y="1749690"/>
              <a:ext cx="1079424" cy="1079430"/>
              <a:chOff x="2842276" y="-419100"/>
              <a:chExt cx="5577822" cy="5577840"/>
            </a:xfrm>
          </p:grpSpPr>
          <p:sp>
            <p:nvSpPr>
              <p:cNvPr id="311" name="弧形 310">
                <a:extLst>
                  <a:ext uri="{FF2B5EF4-FFF2-40B4-BE49-F238E27FC236}">
                    <a16:creationId xmlns:a16="http://schemas.microsoft.com/office/drawing/2014/main" id="{4BDC58B0-8237-4AF8-8B02-910CBB98A05F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2" name="弧形 311">
                <a:extLst>
                  <a:ext uri="{FF2B5EF4-FFF2-40B4-BE49-F238E27FC236}">
                    <a16:creationId xmlns:a16="http://schemas.microsoft.com/office/drawing/2014/main" id="{2890EC15-7FB7-41E7-9A18-3A402E17766D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3" name="弧形 312">
                <a:extLst>
                  <a:ext uri="{FF2B5EF4-FFF2-40B4-BE49-F238E27FC236}">
                    <a16:creationId xmlns:a16="http://schemas.microsoft.com/office/drawing/2014/main" id="{34F77352-AB41-4087-80C1-4800B9B980B8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4" name="弧形 313">
                <a:extLst>
                  <a:ext uri="{FF2B5EF4-FFF2-40B4-BE49-F238E27FC236}">
                    <a16:creationId xmlns:a16="http://schemas.microsoft.com/office/drawing/2014/main" id="{A8616F5C-486C-4DD6-8A0A-0369C50B1240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5" name="弧形 314">
                <a:extLst>
                  <a:ext uri="{FF2B5EF4-FFF2-40B4-BE49-F238E27FC236}">
                    <a16:creationId xmlns:a16="http://schemas.microsoft.com/office/drawing/2014/main" id="{C068F16F-8422-4195-85A1-BDF049118918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6" name="弧形 315">
                <a:extLst>
                  <a:ext uri="{FF2B5EF4-FFF2-40B4-BE49-F238E27FC236}">
                    <a16:creationId xmlns:a16="http://schemas.microsoft.com/office/drawing/2014/main" id="{AD9D34FD-B94B-46EE-A4F5-9AC53BB776BE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7" name="弧形 316">
                <a:extLst>
                  <a:ext uri="{FF2B5EF4-FFF2-40B4-BE49-F238E27FC236}">
                    <a16:creationId xmlns:a16="http://schemas.microsoft.com/office/drawing/2014/main" id="{39E2C652-14F1-44B7-93FA-118C979B158F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8" name="弧形 317">
                <a:extLst>
                  <a:ext uri="{FF2B5EF4-FFF2-40B4-BE49-F238E27FC236}">
                    <a16:creationId xmlns:a16="http://schemas.microsoft.com/office/drawing/2014/main" id="{68EAEE09-9FB8-4EC3-8403-AD032DFEA9F7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9" name="弧形 318">
                <a:extLst>
                  <a:ext uri="{FF2B5EF4-FFF2-40B4-BE49-F238E27FC236}">
                    <a16:creationId xmlns:a16="http://schemas.microsoft.com/office/drawing/2014/main" id="{FC51E67A-8968-4B12-9754-14D5887B7856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0" name="弧形 319">
                <a:extLst>
                  <a:ext uri="{FF2B5EF4-FFF2-40B4-BE49-F238E27FC236}">
                    <a16:creationId xmlns:a16="http://schemas.microsoft.com/office/drawing/2014/main" id="{8F5F3A79-46D4-405D-BD8A-7BAAEC290B30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1" name="弧形 320">
                <a:extLst>
                  <a:ext uri="{FF2B5EF4-FFF2-40B4-BE49-F238E27FC236}">
                    <a16:creationId xmlns:a16="http://schemas.microsoft.com/office/drawing/2014/main" id="{171169FF-B08C-4495-92D9-A95492C29A74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2" name="弧形 321">
                <a:extLst>
                  <a:ext uri="{FF2B5EF4-FFF2-40B4-BE49-F238E27FC236}">
                    <a16:creationId xmlns:a16="http://schemas.microsoft.com/office/drawing/2014/main" id="{1799385D-68D7-4381-8A46-6F8BE9C1A266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3" name="弧形 322">
                <a:extLst>
                  <a:ext uri="{FF2B5EF4-FFF2-40B4-BE49-F238E27FC236}">
                    <a16:creationId xmlns:a16="http://schemas.microsoft.com/office/drawing/2014/main" id="{11A2CE1F-5964-417B-8E64-59B04F403DFC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4" name="弧形 323">
                <a:extLst>
                  <a:ext uri="{FF2B5EF4-FFF2-40B4-BE49-F238E27FC236}">
                    <a16:creationId xmlns:a16="http://schemas.microsoft.com/office/drawing/2014/main" id="{619187B8-BACD-44D0-8E5C-AB1F4A41CFDA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5" name="弧形 324">
                <a:extLst>
                  <a:ext uri="{FF2B5EF4-FFF2-40B4-BE49-F238E27FC236}">
                    <a16:creationId xmlns:a16="http://schemas.microsoft.com/office/drawing/2014/main" id="{52F67001-1162-4F30-A82B-1D990EDE46B7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6" name="弧形 325">
                <a:extLst>
                  <a:ext uri="{FF2B5EF4-FFF2-40B4-BE49-F238E27FC236}">
                    <a16:creationId xmlns:a16="http://schemas.microsoft.com/office/drawing/2014/main" id="{12ABBC86-C6AB-4FA8-B054-3A7543A29168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7" name="弧形 326">
                <a:extLst>
                  <a:ext uri="{FF2B5EF4-FFF2-40B4-BE49-F238E27FC236}">
                    <a16:creationId xmlns:a16="http://schemas.microsoft.com/office/drawing/2014/main" id="{F79AC183-5C8B-43A2-9C0A-E3BA8C1E4BB1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8" name="弧形 327">
                <a:extLst>
                  <a:ext uri="{FF2B5EF4-FFF2-40B4-BE49-F238E27FC236}">
                    <a16:creationId xmlns:a16="http://schemas.microsoft.com/office/drawing/2014/main" id="{C25AA04A-0FF4-49AF-8929-F13043772843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9" name="弧形 328">
                <a:extLst>
                  <a:ext uri="{FF2B5EF4-FFF2-40B4-BE49-F238E27FC236}">
                    <a16:creationId xmlns:a16="http://schemas.microsoft.com/office/drawing/2014/main" id="{0183C83D-D4FD-437C-83C1-64ECE82B2E1A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0" name="弧形 329">
                <a:extLst>
                  <a:ext uri="{FF2B5EF4-FFF2-40B4-BE49-F238E27FC236}">
                    <a16:creationId xmlns:a16="http://schemas.microsoft.com/office/drawing/2014/main" id="{A045D8DB-42AB-41A4-A11F-1A1F5F9415D6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1" name="弧形 330">
                <a:extLst>
                  <a:ext uri="{FF2B5EF4-FFF2-40B4-BE49-F238E27FC236}">
                    <a16:creationId xmlns:a16="http://schemas.microsoft.com/office/drawing/2014/main" id="{CE36570C-6ACE-4893-82B2-65D129251A05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2" name="弧形 331">
                <a:extLst>
                  <a:ext uri="{FF2B5EF4-FFF2-40B4-BE49-F238E27FC236}">
                    <a16:creationId xmlns:a16="http://schemas.microsoft.com/office/drawing/2014/main" id="{E182CE3C-9CC9-406F-B1C5-E608916DA775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3" name="弧形 332">
                <a:extLst>
                  <a:ext uri="{FF2B5EF4-FFF2-40B4-BE49-F238E27FC236}">
                    <a16:creationId xmlns:a16="http://schemas.microsoft.com/office/drawing/2014/main" id="{8F5EEA42-64FD-4256-A483-BF89888D5A83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4" name="弧形 333">
                <a:extLst>
                  <a:ext uri="{FF2B5EF4-FFF2-40B4-BE49-F238E27FC236}">
                    <a16:creationId xmlns:a16="http://schemas.microsoft.com/office/drawing/2014/main" id="{52F4E147-AEC5-4054-B5E3-B8D0E1C7546D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5" name="弧形 334">
                <a:extLst>
                  <a:ext uri="{FF2B5EF4-FFF2-40B4-BE49-F238E27FC236}">
                    <a16:creationId xmlns:a16="http://schemas.microsoft.com/office/drawing/2014/main" id="{A7537B6D-7CFF-42DE-84F6-0EC2CAEEDA65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6" name="弧形 335">
                <a:extLst>
                  <a:ext uri="{FF2B5EF4-FFF2-40B4-BE49-F238E27FC236}">
                    <a16:creationId xmlns:a16="http://schemas.microsoft.com/office/drawing/2014/main" id="{EB80ACF0-AABA-48F8-8B96-9DA76B196325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7" name="弧形 336">
                <a:extLst>
                  <a:ext uri="{FF2B5EF4-FFF2-40B4-BE49-F238E27FC236}">
                    <a16:creationId xmlns:a16="http://schemas.microsoft.com/office/drawing/2014/main" id="{50929CBA-8B39-49B1-BDC2-B32EF9B96533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8" name="弧形 337">
                <a:extLst>
                  <a:ext uri="{FF2B5EF4-FFF2-40B4-BE49-F238E27FC236}">
                    <a16:creationId xmlns:a16="http://schemas.microsoft.com/office/drawing/2014/main" id="{9E2921CB-EA31-40AE-BAD1-6241E52C602D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9" name="弧形 338">
                <a:extLst>
                  <a:ext uri="{FF2B5EF4-FFF2-40B4-BE49-F238E27FC236}">
                    <a16:creationId xmlns:a16="http://schemas.microsoft.com/office/drawing/2014/main" id="{F1287112-A5C7-42AD-A631-23280411FCD4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0" name="弧形 339">
                <a:extLst>
                  <a:ext uri="{FF2B5EF4-FFF2-40B4-BE49-F238E27FC236}">
                    <a16:creationId xmlns:a16="http://schemas.microsoft.com/office/drawing/2014/main" id="{8A7FC280-A382-4624-A1B9-5F08FE442D18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1" name="弧形 340">
                <a:extLst>
                  <a:ext uri="{FF2B5EF4-FFF2-40B4-BE49-F238E27FC236}">
                    <a16:creationId xmlns:a16="http://schemas.microsoft.com/office/drawing/2014/main" id="{BA73AF27-D260-4A40-894D-81596740E447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2" name="弧形 341">
                <a:extLst>
                  <a:ext uri="{FF2B5EF4-FFF2-40B4-BE49-F238E27FC236}">
                    <a16:creationId xmlns:a16="http://schemas.microsoft.com/office/drawing/2014/main" id="{B65E24F1-F9F8-4ACD-81A1-756FB582C5FD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3" name="弧形 342">
                <a:extLst>
                  <a:ext uri="{FF2B5EF4-FFF2-40B4-BE49-F238E27FC236}">
                    <a16:creationId xmlns:a16="http://schemas.microsoft.com/office/drawing/2014/main" id="{558B76F4-6E0B-4BB6-8E61-5194004E8416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4" name="弧形 343">
                <a:extLst>
                  <a:ext uri="{FF2B5EF4-FFF2-40B4-BE49-F238E27FC236}">
                    <a16:creationId xmlns:a16="http://schemas.microsoft.com/office/drawing/2014/main" id="{A5A3CFC3-10BD-4E5E-BE04-508D91B06E03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5" name="弧形 344">
                <a:extLst>
                  <a:ext uri="{FF2B5EF4-FFF2-40B4-BE49-F238E27FC236}">
                    <a16:creationId xmlns:a16="http://schemas.microsoft.com/office/drawing/2014/main" id="{297172BF-029F-4416-90C0-572FF2361D81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6" name="弧形 345">
                <a:extLst>
                  <a:ext uri="{FF2B5EF4-FFF2-40B4-BE49-F238E27FC236}">
                    <a16:creationId xmlns:a16="http://schemas.microsoft.com/office/drawing/2014/main" id="{F4C2BB8A-4AC8-42F6-A6ED-2F18B35688A5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7" name="弧形 346">
                <a:extLst>
                  <a:ext uri="{FF2B5EF4-FFF2-40B4-BE49-F238E27FC236}">
                    <a16:creationId xmlns:a16="http://schemas.microsoft.com/office/drawing/2014/main" id="{86827F15-2712-4612-901E-355F52269710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8" name="弧形 347">
                <a:extLst>
                  <a:ext uri="{FF2B5EF4-FFF2-40B4-BE49-F238E27FC236}">
                    <a16:creationId xmlns:a16="http://schemas.microsoft.com/office/drawing/2014/main" id="{BC6DC194-4834-4D85-9278-71845D1EC749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9" name="弧形 348">
                <a:extLst>
                  <a:ext uri="{FF2B5EF4-FFF2-40B4-BE49-F238E27FC236}">
                    <a16:creationId xmlns:a16="http://schemas.microsoft.com/office/drawing/2014/main" id="{4AFE567A-2050-4490-BD91-3895594B97BE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0" name="弧形 349">
                <a:extLst>
                  <a:ext uri="{FF2B5EF4-FFF2-40B4-BE49-F238E27FC236}">
                    <a16:creationId xmlns:a16="http://schemas.microsoft.com/office/drawing/2014/main" id="{71722DCC-5B07-4701-B07D-97DB87EEEE23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1" name="弧形 350">
                <a:extLst>
                  <a:ext uri="{FF2B5EF4-FFF2-40B4-BE49-F238E27FC236}">
                    <a16:creationId xmlns:a16="http://schemas.microsoft.com/office/drawing/2014/main" id="{FC4A9BE3-18DE-46D9-8E34-062E92B0BB26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2" name="弧形 351">
                <a:extLst>
                  <a:ext uri="{FF2B5EF4-FFF2-40B4-BE49-F238E27FC236}">
                    <a16:creationId xmlns:a16="http://schemas.microsoft.com/office/drawing/2014/main" id="{B643AB6D-63CE-4A1E-819E-2E99F82966E9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3" name="弧形 352">
                <a:extLst>
                  <a:ext uri="{FF2B5EF4-FFF2-40B4-BE49-F238E27FC236}">
                    <a16:creationId xmlns:a16="http://schemas.microsoft.com/office/drawing/2014/main" id="{C3F9A099-3C9C-4787-B9B5-25BD0427A9F9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4" name="弧形 353">
                <a:extLst>
                  <a:ext uri="{FF2B5EF4-FFF2-40B4-BE49-F238E27FC236}">
                    <a16:creationId xmlns:a16="http://schemas.microsoft.com/office/drawing/2014/main" id="{D031AB27-1974-4309-A0AC-EA4B3680F05F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5" name="弧形 354">
                <a:extLst>
                  <a:ext uri="{FF2B5EF4-FFF2-40B4-BE49-F238E27FC236}">
                    <a16:creationId xmlns:a16="http://schemas.microsoft.com/office/drawing/2014/main" id="{B62662CA-E617-4B4B-B9B9-3E8B56F6FE98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6" name="弧形 355">
                <a:extLst>
                  <a:ext uri="{FF2B5EF4-FFF2-40B4-BE49-F238E27FC236}">
                    <a16:creationId xmlns:a16="http://schemas.microsoft.com/office/drawing/2014/main" id="{7EFB338B-F477-46F4-966A-59F31524F2AB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7" name="弧形 356">
                <a:extLst>
                  <a:ext uri="{FF2B5EF4-FFF2-40B4-BE49-F238E27FC236}">
                    <a16:creationId xmlns:a16="http://schemas.microsoft.com/office/drawing/2014/main" id="{507492B8-3512-4D32-ADC3-F58242EA8243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8" name="弧形 357">
                <a:extLst>
                  <a:ext uri="{FF2B5EF4-FFF2-40B4-BE49-F238E27FC236}">
                    <a16:creationId xmlns:a16="http://schemas.microsoft.com/office/drawing/2014/main" id="{F9ADC0D8-B1A5-4C4D-8314-8C87989AE778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9" name="弧形 358">
                <a:extLst>
                  <a:ext uri="{FF2B5EF4-FFF2-40B4-BE49-F238E27FC236}">
                    <a16:creationId xmlns:a16="http://schemas.microsoft.com/office/drawing/2014/main" id="{0885608E-82B0-4C14-8B03-B8B9CF762A80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0" name="弧形 359">
                <a:extLst>
                  <a:ext uri="{FF2B5EF4-FFF2-40B4-BE49-F238E27FC236}">
                    <a16:creationId xmlns:a16="http://schemas.microsoft.com/office/drawing/2014/main" id="{12538CD7-B50F-4E5A-977C-3E74F60807CB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1" name="弧形 360">
                <a:extLst>
                  <a:ext uri="{FF2B5EF4-FFF2-40B4-BE49-F238E27FC236}">
                    <a16:creationId xmlns:a16="http://schemas.microsoft.com/office/drawing/2014/main" id="{EEEFE0C3-04F5-4C7A-8BB6-08A56D35C19C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2" name="弧形 361">
                <a:extLst>
                  <a:ext uri="{FF2B5EF4-FFF2-40B4-BE49-F238E27FC236}">
                    <a16:creationId xmlns:a16="http://schemas.microsoft.com/office/drawing/2014/main" id="{DD8D1133-99FF-41C7-AFCA-44898182472E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3" name="弧形 362">
                <a:extLst>
                  <a:ext uri="{FF2B5EF4-FFF2-40B4-BE49-F238E27FC236}">
                    <a16:creationId xmlns:a16="http://schemas.microsoft.com/office/drawing/2014/main" id="{B6253F8F-AB76-4ED8-A019-9EDAAAEC6647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4" name="弧形 363">
                <a:extLst>
                  <a:ext uri="{FF2B5EF4-FFF2-40B4-BE49-F238E27FC236}">
                    <a16:creationId xmlns:a16="http://schemas.microsoft.com/office/drawing/2014/main" id="{41C14DD4-93D6-4046-A61B-1DF0750F4B2C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5" name="弧形 364">
                <a:extLst>
                  <a:ext uri="{FF2B5EF4-FFF2-40B4-BE49-F238E27FC236}">
                    <a16:creationId xmlns:a16="http://schemas.microsoft.com/office/drawing/2014/main" id="{552A5F61-67C1-4BB1-885F-E5D43D1BFD6F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6" name="弧形 365">
                <a:extLst>
                  <a:ext uri="{FF2B5EF4-FFF2-40B4-BE49-F238E27FC236}">
                    <a16:creationId xmlns:a16="http://schemas.microsoft.com/office/drawing/2014/main" id="{DA0C16B5-64BC-4A1D-B1FC-0AF87E69123F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7" name="弧形 366">
                <a:extLst>
                  <a:ext uri="{FF2B5EF4-FFF2-40B4-BE49-F238E27FC236}">
                    <a16:creationId xmlns:a16="http://schemas.microsoft.com/office/drawing/2014/main" id="{742B50DC-CFC6-414D-B234-5F1EAD1A13A5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8" name="弧形 367">
                <a:extLst>
                  <a:ext uri="{FF2B5EF4-FFF2-40B4-BE49-F238E27FC236}">
                    <a16:creationId xmlns:a16="http://schemas.microsoft.com/office/drawing/2014/main" id="{DFBBA9C8-99A7-4579-8323-17FF48B6DF98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9" name="弧形 368">
                <a:extLst>
                  <a:ext uri="{FF2B5EF4-FFF2-40B4-BE49-F238E27FC236}">
                    <a16:creationId xmlns:a16="http://schemas.microsoft.com/office/drawing/2014/main" id="{A0C247C4-1EDD-4447-BCA1-74108D1E07C8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0" name="弧形 369">
                <a:extLst>
                  <a:ext uri="{FF2B5EF4-FFF2-40B4-BE49-F238E27FC236}">
                    <a16:creationId xmlns:a16="http://schemas.microsoft.com/office/drawing/2014/main" id="{3EEA1A8F-8D46-4618-8C01-A5955EDEE33D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1" name="弧形 370">
                <a:extLst>
                  <a:ext uri="{FF2B5EF4-FFF2-40B4-BE49-F238E27FC236}">
                    <a16:creationId xmlns:a16="http://schemas.microsoft.com/office/drawing/2014/main" id="{3F331033-70D2-41C4-944B-D476A320CCCE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2" name="弧形 371">
                <a:extLst>
                  <a:ext uri="{FF2B5EF4-FFF2-40B4-BE49-F238E27FC236}">
                    <a16:creationId xmlns:a16="http://schemas.microsoft.com/office/drawing/2014/main" id="{883472AD-750D-4F8E-A24C-4C64A7CDC1C0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3" name="弧形 372">
                <a:extLst>
                  <a:ext uri="{FF2B5EF4-FFF2-40B4-BE49-F238E27FC236}">
                    <a16:creationId xmlns:a16="http://schemas.microsoft.com/office/drawing/2014/main" id="{0B93A0EA-B9A2-4111-BBE4-B323E62BCCEE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4" name="弧形 373">
                <a:extLst>
                  <a:ext uri="{FF2B5EF4-FFF2-40B4-BE49-F238E27FC236}">
                    <a16:creationId xmlns:a16="http://schemas.microsoft.com/office/drawing/2014/main" id="{F668778E-2284-47F2-9CD4-367D31F0FEC0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5" name="弧形 374">
                <a:extLst>
                  <a:ext uri="{FF2B5EF4-FFF2-40B4-BE49-F238E27FC236}">
                    <a16:creationId xmlns:a16="http://schemas.microsoft.com/office/drawing/2014/main" id="{ED3349DC-CEB4-49E2-B38A-6F2ABBC0F96E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6" name="弧形 375">
                <a:extLst>
                  <a:ext uri="{FF2B5EF4-FFF2-40B4-BE49-F238E27FC236}">
                    <a16:creationId xmlns:a16="http://schemas.microsoft.com/office/drawing/2014/main" id="{C4893B94-017C-47FA-B08E-C036118A5CEC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7" name="弧形 376">
                <a:extLst>
                  <a:ext uri="{FF2B5EF4-FFF2-40B4-BE49-F238E27FC236}">
                    <a16:creationId xmlns:a16="http://schemas.microsoft.com/office/drawing/2014/main" id="{8DEF0CD9-88FA-429C-8FD8-CB3F42DBFEC6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8" name="弧形 377">
                <a:extLst>
                  <a:ext uri="{FF2B5EF4-FFF2-40B4-BE49-F238E27FC236}">
                    <a16:creationId xmlns:a16="http://schemas.microsoft.com/office/drawing/2014/main" id="{84EB366A-0653-4B20-A53D-1AF512EB1308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9" name="弧形 378">
                <a:extLst>
                  <a:ext uri="{FF2B5EF4-FFF2-40B4-BE49-F238E27FC236}">
                    <a16:creationId xmlns:a16="http://schemas.microsoft.com/office/drawing/2014/main" id="{DF294298-CAE4-4AC5-A145-6FEB7F97B987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0" name="弧形 379">
                <a:extLst>
                  <a:ext uri="{FF2B5EF4-FFF2-40B4-BE49-F238E27FC236}">
                    <a16:creationId xmlns:a16="http://schemas.microsoft.com/office/drawing/2014/main" id="{AFC057C2-05FA-475D-8BE4-8F7CE063C3DB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1" name="弧形 380">
                <a:extLst>
                  <a:ext uri="{FF2B5EF4-FFF2-40B4-BE49-F238E27FC236}">
                    <a16:creationId xmlns:a16="http://schemas.microsoft.com/office/drawing/2014/main" id="{2D1C1149-0B30-4166-973F-F906293B2D3B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2" name="弧形 381">
                <a:extLst>
                  <a:ext uri="{FF2B5EF4-FFF2-40B4-BE49-F238E27FC236}">
                    <a16:creationId xmlns:a16="http://schemas.microsoft.com/office/drawing/2014/main" id="{5A1C9B17-B79C-440A-8EA1-CE1CBF49D4A9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3" name="弧形 382">
                <a:extLst>
                  <a:ext uri="{FF2B5EF4-FFF2-40B4-BE49-F238E27FC236}">
                    <a16:creationId xmlns:a16="http://schemas.microsoft.com/office/drawing/2014/main" id="{FA0E6094-2060-4518-A5CC-22482EEC67FE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4" name="弧形 383">
                <a:extLst>
                  <a:ext uri="{FF2B5EF4-FFF2-40B4-BE49-F238E27FC236}">
                    <a16:creationId xmlns:a16="http://schemas.microsoft.com/office/drawing/2014/main" id="{D21A9067-9C69-4593-B81E-83A21EEB9094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5" name="弧形 384">
                <a:extLst>
                  <a:ext uri="{FF2B5EF4-FFF2-40B4-BE49-F238E27FC236}">
                    <a16:creationId xmlns:a16="http://schemas.microsoft.com/office/drawing/2014/main" id="{572FC638-FBBB-4281-B467-9787BE892566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6" name="弧形 385">
                <a:extLst>
                  <a:ext uri="{FF2B5EF4-FFF2-40B4-BE49-F238E27FC236}">
                    <a16:creationId xmlns:a16="http://schemas.microsoft.com/office/drawing/2014/main" id="{4005668D-4D8F-48CE-BDD8-9AF43843B88C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7" name="弧形 386">
                <a:extLst>
                  <a:ext uri="{FF2B5EF4-FFF2-40B4-BE49-F238E27FC236}">
                    <a16:creationId xmlns:a16="http://schemas.microsoft.com/office/drawing/2014/main" id="{F22E7B80-2126-46AA-AEDE-C3BBC29B8D9D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8" name="弧形 387">
                <a:extLst>
                  <a:ext uri="{FF2B5EF4-FFF2-40B4-BE49-F238E27FC236}">
                    <a16:creationId xmlns:a16="http://schemas.microsoft.com/office/drawing/2014/main" id="{94476133-4E4D-4267-9BC7-7110767A8627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9" name="弧形 388">
                <a:extLst>
                  <a:ext uri="{FF2B5EF4-FFF2-40B4-BE49-F238E27FC236}">
                    <a16:creationId xmlns:a16="http://schemas.microsoft.com/office/drawing/2014/main" id="{F76D4457-B6CF-43C0-8BDD-1EA597F36276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0" name="弧形 389">
                <a:extLst>
                  <a:ext uri="{FF2B5EF4-FFF2-40B4-BE49-F238E27FC236}">
                    <a16:creationId xmlns:a16="http://schemas.microsoft.com/office/drawing/2014/main" id="{B7E25132-2544-406F-AEA8-722940F209B9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1" name="弧形 390">
                <a:extLst>
                  <a:ext uri="{FF2B5EF4-FFF2-40B4-BE49-F238E27FC236}">
                    <a16:creationId xmlns:a16="http://schemas.microsoft.com/office/drawing/2014/main" id="{98988BFA-095C-4C85-A717-D4A6D62C0953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2" name="弧形 391">
                <a:extLst>
                  <a:ext uri="{FF2B5EF4-FFF2-40B4-BE49-F238E27FC236}">
                    <a16:creationId xmlns:a16="http://schemas.microsoft.com/office/drawing/2014/main" id="{24CC3F60-69E4-4A63-81F4-9872B06090A5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3" name="弧形 392">
                <a:extLst>
                  <a:ext uri="{FF2B5EF4-FFF2-40B4-BE49-F238E27FC236}">
                    <a16:creationId xmlns:a16="http://schemas.microsoft.com/office/drawing/2014/main" id="{1650561C-1C19-4CC2-98DA-C442EB299F90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4" name="弧形 393">
                <a:extLst>
                  <a:ext uri="{FF2B5EF4-FFF2-40B4-BE49-F238E27FC236}">
                    <a16:creationId xmlns:a16="http://schemas.microsoft.com/office/drawing/2014/main" id="{E032B899-BEBA-4D4C-BE19-A191A0AAEB15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5" name="弧形 394">
                <a:extLst>
                  <a:ext uri="{FF2B5EF4-FFF2-40B4-BE49-F238E27FC236}">
                    <a16:creationId xmlns:a16="http://schemas.microsoft.com/office/drawing/2014/main" id="{4239EEA4-315F-4C8A-BE67-30355C03CD73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6" name="弧形 395">
                <a:extLst>
                  <a:ext uri="{FF2B5EF4-FFF2-40B4-BE49-F238E27FC236}">
                    <a16:creationId xmlns:a16="http://schemas.microsoft.com/office/drawing/2014/main" id="{3D262598-3BD0-4E79-A6FF-48837D97BE75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7" name="弧形 396">
                <a:extLst>
                  <a:ext uri="{FF2B5EF4-FFF2-40B4-BE49-F238E27FC236}">
                    <a16:creationId xmlns:a16="http://schemas.microsoft.com/office/drawing/2014/main" id="{80A01B0D-4A81-40F3-A55A-C9A69CB34D28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8" name="弧形 397">
                <a:extLst>
                  <a:ext uri="{FF2B5EF4-FFF2-40B4-BE49-F238E27FC236}">
                    <a16:creationId xmlns:a16="http://schemas.microsoft.com/office/drawing/2014/main" id="{FDEF3A2E-C93C-4579-8D49-8BB9BCF917E4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9" name="弧形 398">
                <a:extLst>
                  <a:ext uri="{FF2B5EF4-FFF2-40B4-BE49-F238E27FC236}">
                    <a16:creationId xmlns:a16="http://schemas.microsoft.com/office/drawing/2014/main" id="{5426C6FA-63CF-4A87-9460-628EB4572FEE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0" name="弧形 399">
                <a:extLst>
                  <a:ext uri="{FF2B5EF4-FFF2-40B4-BE49-F238E27FC236}">
                    <a16:creationId xmlns:a16="http://schemas.microsoft.com/office/drawing/2014/main" id="{6BB3A591-5374-4996-B11B-5C08EC2FD45E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1" name="弧形 400">
                <a:extLst>
                  <a:ext uri="{FF2B5EF4-FFF2-40B4-BE49-F238E27FC236}">
                    <a16:creationId xmlns:a16="http://schemas.microsoft.com/office/drawing/2014/main" id="{38EC3211-F58A-4105-9107-DB34F3318F6D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2" name="弧形 401">
                <a:extLst>
                  <a:ext uri="{FF2B5EF4-FFF2-40B4-BE49-F238E27FC236}">
                    <a16:creationId xmlns:a16="http://schemas.microsoft.com/office/drawing/2014/main" id="{D6DB0F2A-A981-4225-A6D9-B5999393F05A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3" name="弧形 402">
                <a:extLst>
                  <a:ext uri="{FF2B5EF4-FFF2-40B4-BE49-F238E27FC236}">
                    <a16:creationId xmlns:a16="http://schemas.microsoft.com/office/drawing/2014/main" id="{7EE56499-55F7-49A2-A94D-9103DCA982D0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4" name="弧形 403">
                <a:extLst>
                  <a:ext uri="{FF2B5EF4-FFF2-40B4-BE49-F238E27FC236}">
                    <a16:creationId xmlns:a16="http://schemas.microsoft.com/office/drawing/2014/main" id="{DC78264C-DFEF-48A7-B248-DF8B49332A2A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5" name="弧形 404">
                <a:extLst>
                  <a:ext uri="{FF2B5EF4-FFF2-40B4-BE49-F238E27FC236}">
                    <a16:creationId xmlns:a16="http://schemas.microsoft.com/office/drawing/2014/main" id="{13785D78-3C59-40B0-B95C-7C4ADCB3122B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6" name="弧形 405">
                <a:extLst>
                  <a:ext uri="{FF2B5EF4-FFF2-40B4-BE49-F238E27FC236}">
                    <a16:creationId xmlns:a16="http://schemas.microsoft.com/office/drawing/2014/main" id="{2F965D5C-5B8D-48D0-945E-00AEBD73F90F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7" name="弧形 406">
                <a:extLst>
                  <a:ext uri="{FF2B5EF4-FFF2-40B4-BE49-F238E27FC236}">
                    <a16:creationId xmlns:a16="http://schemas.microsoft.com/office/drawing/2014/main" id="{9DE3EAC8-79A5-4561-AB82-4DB28175D279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8" name="弧形 407">
                <a:extLst>
                  <a:ext uri="{FF2B5EF4-FFF2-40B4-BE49-F238E27FC236}">
                    <a16:creationId xmlns:a16="http://schemas.microsoft.com/office/drawing/2014/main" id="{DF2029B1-FB40-4FB8-9128-EB71A4ED7D4F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9" name="弧形 408">
                <a:extLst>
                  <a:ext uri="{FF2B5EF4-FFF2-40B4-BE49-F238E27FC236}">
                    <a16:creationId xmlns:a16="http://schemas.microsoft.com/office/drawing/2014/main" id="{82B9FBD5-76E1-4FAE-8626-F921535A90F3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0" name="弧形 409">
                <a:extLst>
                  <a:ext uri="{FF2B5EF4-FFF2-40B4-BE49-F238E27FC236}">
                    <a16:creationId xmlns:a16="http://schemas.microsoft.com/office/drawing/2014/main" id="{1B36B97A-245B-46F4-BA7D-4104795E2A0F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9165CFF-A13D-4238-A4A6-602477B7FECE}"/>
              </a:ext>
            </a:extLst>
          </p:cNvPr>
          <p:cNvGrpSpPr/>
          <p:nvPr/>
        </p:nvGrpSpPr>
        <p:grpSpPr>
          <a:xfrm>
            <a:off x="9565585" y="8027816"/>
            <a:ext cx="560492" cy="623850"/>
            <a:chOff x="9508900" y="1886484"/>
            <a:chExt cx="646875" cy="720000"/>
          </a:xfrm>
        </p:grpSpPr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3130DCB9-0118-4402-A2EB-FF66F39744E6}"/>
                </a:ext>
              </a:extLst>
            </p:cNvPr>
            <p:cNvSpPr/>
            <p:nvPr/>
          </p:nvSpPr>
          <p:spPr>
            <a:xfrm>
              <a:off x="9593275" y="2344921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7772E2BA-E5BA-4504-8C28-EBE7B578645C}"/>
                </a:ext>
              </a:extLst>
            </p:cNvPr>
            <p:cNvSpPr/>
            <p:nvPr/>
          </p:nvSpPr>
          <p:spPr>
            <a:xfrm>
              <a:off x="9593275" y="2401171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FF6311DB-F257-45E1-954B-16BB2B6450CC}"/>
                </a:ext>
              </a:extLst>
            </p:cNvPr>
            <p:cNvSpPr/>
            <p:nvPr/>
          </p:nvSpPr>
          <p:spPr>
            <a:xfrm>
              <a:off x="9593275" y="2457421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DC2E5B09-82E1-43B4-AEAC-D7AB5D68AB20}"/>
                </a:ext>
              </a:extLst>
            </p:cNvPr>
            <p:cNvSpPr/>
            <p:nvPr/>
          </p:nvSpPr>
          <p:spPr>
            <a:xfrm>
              <a:off x="9508900" y="1886484"/>
              <a:ext cx="646875" cy="720000"/>
            </a:xfrm>
            <a:custGeom>
              <a:avLst/>
              <a:gdLst>
                <a:gd name="connsiteX0" fmla="*/ 464063 w 646875"/>
                <a:gd name="connsiteY0" fmla="*/ 56250 h 720000"/>
                <a:gd name="connsiteX1" fmla="*/ 363206 w 646875"/>
                <a:gd name="connsiteY1" fmla="*/ 56250 h 720000"/>
                <a:gd name="connsiteX2" fmla="*/ 323438 w 646875"/>
                <a:gd name="connsiteY2" fmla="*/ 28125 h 720000"/>
                <a:gd name="connsiteX3" fmla="*/ 278831 w 646875"/>
                <a:gd name="connsiteY3" fmla="*/ 28125 h 720000"/>
                <a:gd name="connsiteX4" fmla="*/ 239063 w 646875"/>
                <a:gd name="connsiteY4" fmla="*/ 0 h 720000"/>
                <a:gd name="connsiteX5" fmla="*/ 199294 w 646875"/>
                <a:gd name="connsiteY5" fmla="*/ 28125 h 720000"/>
                <a:gd name="connsiteX6" fmla="*/ 154688 w 646875"/>
                <a:gd name="connsiteY6" fmla="*/ 28125 h 720000"/>
                <a:gd name="connsiteX7" fmla="*/ 114919 w 646875"/>
                <a:gd name="connsiteY7" fmla="*/ 56250 h 720000"/>
                <a:gd name="connsiteX8" fmla="*/ 14063 w 646875"/>
                <a:gd name="connsiteY8" fmla="*/ 56250 h 720000"/>
                <a:gd name="connsiteX9" fmla="*/ 0 w 646875"/>
                <a:gd name="connsiteY9" fmla="*/ 70313 h 720000"/>
                <a:gd name="connsiteX10" fmla="*/ 0 w 646875"/>
                <a:gd name="connsiteY10" fmla="*/ 705938 h 720000"/>
                <a:gd name="connsiteX11" fmla="*/ 14063 w 646875"/>
                <a:gd name="connsiteY11" fmla="*/ 720000 h 720000"/>
                <a:gd name="connsiteX12" fmla="*/ 133594 w 646875"/>
                <a:gd name="connsiteY12" fmla="*/ 720000 h 720000"/>
                <a:gd name="connsiteX13" fmla="*/ 147656 w 646875"/>
                <a:gd name="connsiteY13" fmla="*/ 705938 h 720000"/>
                <a:gd name="connsiteX14" fmla="*/ 133594 w 646875"/>
                <a:gd name="connsiteY14" fmla="*/ 691875 h 720000"/>
                <a:gd name="connsiteX15" fmla="*/ 28125 w 646875"/>
                <a:gd name="connsiteY15" fmla="*/ 691875 h 720000"/>
                <a:gd name="connsiteX16" fmla="*/ 28125 w 646875"/>
                <a:gd name="connsiteY16" fmla="*/ 84375 h 720000"/>
                <a:gd name="connsiteX17" fmla="*/ 112500 w 646875"/>
                <a:gd name="connsiteY17" fmla="*/ 84375 h 720000"/>
                <a:gd name="connsiteX18" fmla="*/ 112500 w 646875"/>
                <a:gd name="connsiteY18" fmla="*/ 126563 h 720000"/>
                <a:gd name="connsiteX19" fmla="*/ 126563 w 646875"/>
                <a:gd name="connsiteY19" fmla="*/ 140625 h 720000"/>
                <a:gd name="connsiteX20" fmla="*/ 351563 w 646875"/>
                <a:gd name="connsiteY20" fmla="*/ 140625 h 720000"/>
                <a:gd name="connsiteX21" fmla="*/ 365625 w 646875"/>
                <a:gd name="connsiteY21" fmla="*/ 126563 h 720000"/>
                <a:gd name="connsiteX22" fmla="*/ 365625 w 646875"/>
                <a:gd name="connsiteY22" fmla="*/ 84375 h 720000"/>
                <a:gd name="connsiteX23" fmla="*/ 450000 w 646875"/>
                <a:gd name="connsiteY23" fmla="*/ 84375 h 720000"/>
                <a:gd name="connsiteX24" fmla="*/ 450000 w 646875"/>
                <a:gd name="connsiteY24" fmla="*/ 261563 h 720000"/>
                <a:gd name="connsiteX25" fmla="*/ 351563 w 646875"/>
                <a:gd name="connsiteY25" fmla="*/ 261563 h 720000"/>
                <a:gd name="connsiteX26" fmla="*/ 337500 w 646875"/>
                <a:gd name="connsiteY26" fmla="*/ 275625 h 720000"/>
                <a:gd name="connsiteX27" fmla="*/ 337500 w 646875"/>
                <a:gd name="connsiteY27" fmla="*/ 691875 h 720000"/>
                <a:gd name="connsiteX28" fmla="*/ 260156 w 646875"/>
                <a:gd name="connsiteY28" fmla="*/ 691875 h 720000"/>
                <a:gd name="connsiteX29" fmla="*/ 246094 w 646875"/>
                <a:gd name="connsiteY29" fmla="*/ 705938 h 720000"/>
                <a:gd name="connsiteX30" fmla="*/ 260156 w 646875"/>
                <a:gd name="connsiteY30" fmla="*/ 720000 h 720000"/>
                <a:gd name="connsiteX31" fmla="*/ 632813 w 646875"/>
                <a:gd name="connsiteY31" fmla="*/ 720000 h 720000"/>
                <a:gd name="connsiteX32" fmla="*/ 646875 w 646875"/>
                <a:gd name="connsiteY32" fmla="*/ 705938 h 720000"/>
                <a:gd name="connsiteX33" fmla="*/ 646875 w 646875"/>
                <a:gd name="connsiteY33" fmla="*/ 275625 h 720000"/>
                <a:gd name="connsiteX34" fmla="*/ 632813 w 646875"/>
                <a:gd name="connsiteY34" fmla="*/ 261563 h 720000"/>
                <a:gd name="connsiteX35" fmla="*/ 478125 w 646875"/>
                <a:gd name="connsiteY35" fmla="*/ 261563 h 720000"/>
                <a:gd name="connsiteX36" fmla="*/ 478125 w 646875"/>
                <a:gd name="connsiteY36" fmla="*/ 70313 h 720000"/>
                <a:gd name="connsiteX37" fmla="*/ 464063 w 646875"/>
                <a:gd name="connsiteY37" fmla="*/ 56250 h 720000"/>
                <a:gd name="connsiteX38" fmla="*/ 239063 w 646875"/>
                <a:gd name="connsiteY38" fmla="*/ 28125 h 720000"/>
                <a:gd name="connsiteX39" fmla="*/ 253125 w 646875"/>
                <a:gd name="connsiteY39" fmla="*/ 42188 h 720000"/>
                <a:gd name="connsiteX40" fmla="*/ 239063 w 646875"/>
                <a:gd name="connsiteY40" fmla="*/ 56250 h 720000"/>
                <a:gd name="connsiteX41" fmla="*/ 225000 w 646875"/>
                <a:gd name="connsiteY41" fmla="*/ 42188 h 720000"/>
                <a:gd name="connsiteX42" fmla="*/ 239063 w 646875"/>
                <a:gd name="connsiteY42" fmla="*/ 28125 h 720000"/>
                <a:gd name="connsiteX43" fmla="*/ 337500 w 646875"/>
                <a:gd name="connsiteY43" fmla="*/ 112500 h 720000"/>
                <a:gd name="connsiteX44" fmla="*/ 140625 w 646875"/>
                <a:gd name="connsiteY44" fmla="*/ 112500 h 720000"/>
                <a:gd name="connsiteX45" fmla="*/ 140625 w 646875"/>
                <a:gd name="connsiteY45" fmla="*/ 70313 h 720000"/>
                <a:gd name="connsiteX46" fmla="*/ 154688 w 646875"/>
                <a:gd name="connsiteY46" fmla="*/ 56250 h 720000"/>
                <a:gd name="connsiteX47" fmla="*/ 199294 w 646875"/>
                <a:gd name="connsiteY47" fmla="*/ 56250 h 720000"/>
                <a:gd name="connsiteX48" fmla="*/ 239063 w 646875"/>
                <a:gd name="connsiteY48" fmla="*/ 84375 h 720000"/>
                <a:gd name="connsiteX49" fmla="*/ 278831 w 646875"/>
                <a:gd name="connsiteY49" fmla="*/ 56250 h 720000"/>
                <a:gd name="connsiteX50" fmla="*/ 323438 w 646875"/>
                <a:gd name="connsiteY50" fmla="*/ 56250 h 720000"/>
                <a:gd name="connsiteX51" fmla="*/ 337500 w 646875"/>
                <a:gd name="connsiteY51" fmla="*/ 70313 h 720000"/>
                <a:gd name="connsiteX52" fmla="*/ 618750 w 646875"/>
                <a:gd name="connsiteY52" fmla="*/ 691875 h 720000"/>
                <a:gd name="connsiteX53" fmla="*/ 365625 w 646875"/>
                <a:gd name="connsiteY53" fmla="*/ 691875 h 720000"/>
                <a:gd name="connsiteX54" fmla="*/ 365625 w 646875"/>
                <a:gd name="connsiteY54" fmla="*/ 289688 h 720000"/>
                <a:gd name="connsiteX55" fmla="*/ 618750 w 646875"/>
                <a:gd name="connsiteY55" fmla="*/ 289688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46875" h="720000">
                  <a:moveTo>
                    <a:pt x="464063" y="56250"/>
                  </a:moveTo>
                  <a:lnTo>
                    <a:pt x="363206" y="56250"/>
                  </a:lnTo>
                  <a:cubicBezTo>
                    <a:pt x="357401" y="39883"/>
                    <a:pt x="341771" y="28125"/>
                    <a:pt x="323438" y="28125"/>
                  </a:cubicBezTo>
                  <a:lnTo>
                    <a:pt x="278831" y="28125"/>
                  </a:lnTo>
                  <a:cubicBezTo>
                    <a:pt x="273026" y="11758"/>
                    <a:pt x="257394" y="0"/>
                    <a:pt x="239063" y="0"/>
                  </a:cubicBezTo>
                  <a:cubicBezTo>
                    <a:pt x="220731" y="0"/>
                    <a:pt x="205099" y="11758"/>
                    <a:pt x="199294" y="28125"/>
                  </a:cubicBezTo>
                  <a:lnTo>
                    <a:pt x="154688" y="28125"/>
                  </a:lnTo>
                  <a:cubicBezTo>
                    <a:pt x="136356" y="28125"/>
                    <a:pt x="120724" y="39883"/>
                    <a:pt x="114919" y="56250"/>
                  </a:cubicBezTo>
                  <a:lnTo>
                    <a:pt x="14063" y="56250"/>
                  </a:lnTo>
                  <a:cubicBezTo>
                    <a:pt x="6296" y="56250"/>
                    <a:pt x="0" y="62546"/>
                    <a:pt x="0" y="70313"/>
                  </a:cubicBezTo>
                  <a:lnTo>
                    <a:pt x="0" y="705938"/>
                  </a:lnTo>
                  <a:cubicBezTo>
                    <a:pt x="0" y="713703"/>
                    <a:pt x="6296" y="720000"/>
                    <a:pt x="14063" y="720000"/>
                  </a:cubicBezTo>
                  <a:lnTo>
                    <a:pt x="133594" y="720000"/>
                  </a:lnTo>
                  <a:cubicBezTo>
                    <a:pt x="141360" y="720000"/>
                    <a:pt x="147656" y="713703"/>
                    <a:pt x="147656" y="705938"/>
                  </a:cubicBezTo>
                  <a:cubicBezTo>
                    <a:pt x="147656" y="698172"/>
                    <a:pt x="141360" y="691875"/>
                    <a:pt x="133594" y="691875"/>
                  </a:cubicBezTo>
                  <a:lnTo>
                    <a:pt x="28125" y="691875"/>
                  </a:lnTo>
                  <a:lnTo>
                    <a:pt x="28125" y="84375"/>
                  </a:lnTo>
                  <a:lnTo>
                    <a:pt x="112500" y="84375"/>
                  </a:lnTo>
                  <a:lnTo>
                    <a:pt x="112500" y="126563"/>
                  </a:lnTo>
                  <a:cubicBezTo>
                    <a:pt x="112500" y="134329"/>
                    <a:pt x="118796" y="140625"/>
                    <a:pt x="126563" y="140625"/>
                  </a:cubicBezTo>
                  <a:lnTo>
                    <a:pt x="351563" y="140625"/>
                  </a:lnTo>
                  <a:cubicBezTo>
                    <a:pt x="359329" y="140625"/>
                    <a:pt x="365625" y="134329"/>
                    <a:pt x="365625" y="126563"/>
                  </a:cubicBezTo>
                  <a:lnTo>
                    <a:pt x="365625" y="84375"/>
                  </a:lnTo>
                  <a:lnTo>
                    <a:pt x="450000" y="84375"/>
                  </a:lnTo>
                  <a:lnTo>
                    <a:pt x="450000" y="261563"/>
                  </a:lnTo>
                  <a:lnTo>
                    <a:pt x="351563" y="261563"/>
                  </a:lnTo>
                  <a:cubicBezTo>
                    <a:pt x="343796" y="261563"/>
                    <a:pt x="337500" y="267858"/>
                    <a:pt x="337500" y="275625"/>
                  </a:cubicBezTo>
                  <a:lnTo>
                    <a:pt x="337500" y="691875"/>
                  </a:lnTo>
                  <a:lnTo>
                    <a:pt x="260156" y="691875"/>
                  </a:lnTo>
                  <a:cubicBezTo>
                    <a:pt x="252390" y="691875"/>
                    <a:pt x="246094" y="698172"/>
                    <a:pt x="246094" y="705938"/>
                  </a:cubicBezTo>
                  <a:cubicBezTo>
                    <a:pt x="246094" y="713703"/>
                    <a:pt x="252390" y="720000"/>
                    <a:pt x="260156" y="720000"/>
                  </a:cubicBezTo>
                  <a:lnTo>
                    <a:pt x="632813" y="720000"/>
                  </a:lnTo>
                  <a:cubicBezTo>
                    <a:pt x="640579" y="720000"/>
                    <a:pt x="646875" y="713703"/>
                    <a:pt x="646875" y="705938"/>
                  </a:cubicBezTo>
                  <a:lnTo>
                    <a:pt x="646875" y="275625"/>
                  </a:lnTo>
                  <a:cubicBezTo>
                    <a:pt x="646875" y="267858"/>
                    <a:pt x="640579" y="261563"/>
                    <a:pt x="632813" y="261563"/>
                  </a:cubicBezTo>
                  <a:lnTo>
                    <a:pt x="478125" y="261563"/>
                  </a:lnTo>
                  <a:lnTo>
                    <a:pt x="478125" y="70313"/>
                  </a:lnTo>
                  <a:cubicBezTo>
                    <a:pt x="478125" y="62546"/>
                    <a:pt x="471829" y="56250"/>
                    <a:pt x="464063" y="56250"/>
                  </a:cubicBezTo>
                  <a:close/>
                  <a:moveTo>
                    <a:pt x="239063" y="28125"/>
                  </a:moveTo>
                  <a:cubicBezTo>
                    <a:pt x="246817" y="28125"/>
                    <a:pt x="253125" y="34433"/>
                    <a:pt x="253125" y="42188"/>
                  </a:cubicBezTo>
                  <a:cubicBezTo>
                    <a:pt x="253125" y="49942"/>
                    <a:pt x="246817" y="56250"/>
                    <a:pt x="239063" y="56250"/>
                  </a:cubicBezTo>
                  <a:cubicBezTo>
                    <a:pt x="231308" y="56250"/>
                    <a:pt x="225000" y="49942"/>
                    <a:pt x="225000" y="42188"/>
                  </a:cubicBezTo>
                  <a:cubicBezTo>
                    <a:pt x="225000" y="34433"/>
                    <a:pt x="231308" y="28125"/>
                    <a:pt x="239063" y="28125"/>
                  </a:cubicBezTo>
                  <a:close/>
                  <a:moveTo>
                    <a:pt x="337500" y="112500"/>
                  </a:moveTo>
                  <a:lnTo>
                    <a:pt x="140625" y="112500"/>
                  </a:lnTo>
                  <a:lnTo>
                    <a:pt x="140625" y="70313"/>
                  </a:lnTo>
                  <a:cubicBezTo>
                    <a:pt x="140625" y="62558"/>
                    <a:pt x="146933" y="56250"/>
                    <a:pt x="154688" y="56250"/>
                  </a:cubicBezTo>
                  <a:lnTo>
                    <a:pt x="199294" y="56250"/>
                  </a:lnTo>
                  <a:cubicBezTo>
                    <a:pt x="205099" y="72617"/>
                    <a:pt x="220729" y="84375"/>
                    <a:pt x="239063" y="84375"/>
                  </a:cubicBezTo>
                  <a:cubicBezTo>
                    <a:pt x="257396" y="84375"/>
                    <a:pt x="273026" y="72617"/>
                    <a:pt x="278831" y="56250"/>
                  </a:cubicBezTo>
                  <a:lnTo>
                    <a:pt x="323438" y="56250"/>
                  </a:lnTo>
                  <a:cubicBezTo>
                    <a:pt x="331192" y="56250"/>
                    <a:pt x="337500" y="62558"/>
                    <a:pt x="337500" y="70313"/>
                  </a:cubicBezTo>
                  <a:close/>
                  <a:moveTo>
                    <a:pt x="618750" y="691875"/>
                  </a:moveTo>
                  <a:lnTo>
                    <a:pt x="365625" y="691875"/>
                  </a:lnTo>
                  <a:lnTo>
                    <a:pt x="365625" y="289688"/>
                  </a:lnTo>
                  <a:lnTo>
                    <a:pt x="618750" y="289688"/>
                  </a:ln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B65382BA-E4B2-4FE5-9811-C2AF3D1513CB}"/>
                </a:ext>
              </a:extLst>
            </p:cNvPr>
            <p:cNvSpPr/>
            <p:nvPr/>
          </p:nvSpPr>
          <p:spPr>
            <a:xfrm>
              <a:off x="9902650" y="2204296"/>
              <a:ext cx="196875" cy="120937"/>
            </a:xfrm>
            <a:custGeom>
              <a:avLst/>
              <a:gdLst>
                <a:gd name="connsiteX0" fmla="*/ 0 w 196875"/>
                <a:gd name="connsiteY0" fmla="*/ 14063 h 120937"/>
                <a:gd name="connsiteX1" fmla="*/ 0 w 196875"/>
                <a:gd name="connsiteY1" fmla="*/ 106875 h 120937"/>
                <a:gd name="connsiteX2" fmla="*/ 14063 w 196875"/>
                <a:gd name="connsiteY2" fmla="*/ 120938 h 120937"/>
                <a:gd name="connsiteX3" fmla="*/ 182813 w 196875"/>
                <a:gd name="connsiteY3" fmla="*/ 120938 h 120937"/>
                <a:gd name="connsiteX4" fmla="*/ 196875 w 196875"/>
                <a:gd name="connsiteY4" fmla="*/ 106875 h 120937"/>
                <a:gd name="connsiteX5" fmla="*/ 196875 w 196875"/>
                <a:gd name="connsiteY5" fmla="*/ 14063 h 120937"/>
                <a:gd name="connsiteX6" fmla="*/ 182813 w 196875"/>
                <a:gd name="connsiteY6" fmla="*/ 0 h 120937"/>
                <a:gd name="connsiteX7" fmla="*/ 14063 w 196875"/>
                <a:gd name="connsiteY7" fmla="*/ 0 h 120937"/>
                <a:gd name="connsiteX8" fmla="*/ 0 w 196875"/>
                <a:gd name="connsiteY8" fmla="*/ 14063 h 120937"/>
                <a:gd name="connsiteX9" fmla="*/ 28125 w 196875"/>
                <a:gd name="connsiteY9" fmla="*/ 28125 h 120937"/>
                <a:gd name="connsiteX10" fmla="*/ 168750 w 196875"/>
                <a:gd name="connsiteY10" fmla="*/ 28125 h 120937"/>
                <a:gd name="connsiteX11" fmla="*/ 168750 w 196875"/>
                <a:gd name="connsiteY11" fmla="*/ 92813 h 120937"/>
                <a:gd name="connsiteX12" fmla="*/ 28125 w 196875"/>
                <a:gd name="connsiteY12" fmla="*/ 92813 h 12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875" h="120937">
                  <a:moveTo>
                    <a:pt x="0" y="14063"/>
                  </a:moveTo>
                  <a:lnTo>
                    <a:pt x="0" y="106875"/>
                  </a:lnTo>
                  <a:cubicBezTo>
                    <a:pt x="0" y="114642"/>
                    <a:pt x="6296" y="120938"/>
                    <a:pt x="14063" y="120938"/>
                  </a:cubicBezTo>
                  <a:lnTo>
                    <a:pt x="182813" y="120938"/>
                  </a:lnTo>
                  <a:cubicBezTo>
                    <a:pt x="190579" y="120938"/>
                    <a:pt x="196875" y="114642"/>
                    <a:pt x="196875" y="106875"/>
                  </a:cubicBezTo>
                  <a:lnTo>
                    <a:pt x="196875" y="14063"/>
                  </a:lnTo>
                  <a:cubicBezTo>
                    <a:pt x="196875" y="6296"/>
                    <a:pt x="190579" y="0"/>
                    <a:pt x="182813" y="0"/>
                  </a:cubicBez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lose/>
                  <a:moveTo>
                    <a:pt x="28125" y="28125"/>
                  </a:moveTo>
                  <a:lnTo>
                    <a:pt x="168750" y="28125"/>
                  </a:lnTo>
                  <a:lnTo>
                    <a:pt x="168750" y="92813"/>
                  </a:lnTo>
                  <a:lnTo>
                    <a:pt x="28125" y="92813"/>
                  </a:ln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C1EA3724-57C2-41DF-A699-32C62ED06916}"/>
                </a:ext>
              </a:extLst>
            </p:cNvPr>
            <p:cNvSpPr/>
            <p:nvPr/>
          </p:nvSpPr>
          <p:spPr>
            <a:xfrm>
              <a:off x="9902650" y="2353359"/>
              <a:ext cx="196875" cy="196875"/>
            </a:xfrm>
            <a:custGeom>
              <a:avLst/>
              <a:gdLst>
                <a:gd name="connsiteX0" fmla="*/ 182813 w 196875"/>
                <a:gd name="connsiteY0" fmla="*/ 0 h 196875"/>
                <a:gd name="connsiteX1" fmla="*/ 14063 w 196875"/>
                <a:gd name="connsiteY1" fmla="*/ 0 h 196875"/>
                <a:gd name="connsiteX2" fmla="*/ 0 w 196875"/>
                <a:gd name="connsiteY2" fmla="*/ 14063 h 196875"/>
                <a:gd name="connsiteX3" fmla="*/ 0 w 196875"/>
                <a:gd name="connsiteY3" fmla="*/ 182813 h 196875"/>
                <a:gd name="connsiteX4" fmla="*/ 14063 w 196875"/>
                <a:gd name="connsiteY4" fmla="*/ 196875 h 196875"/>
                <a:gd name="connsiteX5" fmla="*/ 182813 w 196875"/>
                <a:gd name="connsiteY5" fmla="*/ 196875 h 196875"/>
                <a:gd name="connsiteX6" fmla="*/ 196875 w 196875"/>
                <a:gd name="connsiteY6" fmla="*/ 182813 h 196875"/>
                <a:gd name="connsiteX7" fmla="*/ 196875 w 196875"/>
                <a:gd name="connsiteY7" fmla="*/ 14063 h 196875"/>
                <a:gd name="connsiteX8" fmla="*/ 182813 w 196875"/>
                <a:gd name="connsiteY8" fmla="*/ 0 h 196875"/>
                <a:gd name="connsiteX9" fmla="*/ 168750 w 196875"/>
                <a:gd name="connsiteY9" fmla="*/ 56250 h 196875"/>
                <a:gd name="connsiteX10" fmla="*/ 140625 w 196875"/>
                <a:gd name="connsiteY10" fmla="*/ 56250 h 196875"/>
                <a:gd name="connsiteX11" fmla="*/ 140625 w 196875"/>
                <a:gd name="connsiteY11" fmla="*/ 28125 h 196875"/>
                <a:gd name="connsiteX12" fmla="*/ 168750 w 196875"/>
                <a:gd name="connsiteY12" fmla="*/ 28125 h 196875"/>
                <a:gd name="connsiteX13" fmla="*/ 112500 w 196875"/>
                <a:gd name="connsiteY13" fmla="*/ 168750 h 196875"/>
                <a:gd name="connsiteX14" fmla="*/ 84375 w 196875"/>
                <a:gd name="connsiteY14" fmla="*/ 168750 h 196875"/>
                <a:gd name="connsiteX15" fmla="*/ 84375 w 196875"/>
                <a:gd name="connsiteY15" fmla="*/ 140625 h 196875"/>
                <a:gd name="connsiteX16" fmla="*/ 112500 w 196875"/>
                <a:gd name="connsiteY16" fmla="*/ 140625 h 196875"/>
                <a:gd name="connsiteX17" fmla="*/ 112500 w 196875"/>
                <a:gd name="connsiteY17" fmla="*/ 112500 h 196875"/>
                <a:gd name="connsiteX18" fmla="*/ 84375 w 196875"/>
                <a:gd name="connsiteY18" fmla="*/ 112500 h 196875"/>
                <a:gd name="connsiteX19" fmla="*/ 84375 w 196875"/>
                <a:gd name="connsiteY19" fmla="*/ 84375 h 196875"/>
                <a:gd name="connsiteX20" fmla="*/ 112500 w 196875"/>
                <a:gd name="connsiteY20" fmla="*/ 84375 h 196875"/>
                <a:gd name="connsiteX21" fmla="*/ 28125 w 196875"/>
                <a:gd name="connsiteY21" fmla="*/ 84375 h 196875"/>
                <a:gd name="connsiteX22" fmla="*/ 56250 w 196875"/>
                <a:gd name="connsiteY22" fmla="*/ 84375 h 196875"/>
                <a:gd name="connsiteX23" fmla="*/ 56250 w 196875"/>
                <a:gd name="connsiteY23" fmla="*/ 112500 h 196875"/>
                <a:gd name="connsiteX24" fmla="*/ 28125 w 196875"/>
                <a:gd name="connsiteY24" fmla="*/ 112500 h 196875"/>
                <a:gd name="connsiteX25" fmla="*/ 84375 w 196875"/>
                <a:gd name="connsiteY25" fmla="*/ 56250 h 196875"/>
                <a:gd name="connsiteX26" fmla="*/ 84375 w 196875"/>
                <a:gd name="connsiteY26" fmla="*/ 28125 h 196875"/>
                <a:gd name="connsiteX27" fmla="*/ 112500 w 196875"/>
                <a:gd name="connsiteY27" fmla="*/ 28125 h 196875"/>
                <a:gd name="connsiteX28" fmla="*/ 112500 w 196875"/>
                <a:gd name="connsiteY28" fmla="*/ 56250 h 196875"/>
                <a:gd name="connsiteX29" fmla="*/ 56250 w 196875"/>
                <a:gd name="connsiteY29" fmla="*/ 28125 h 196875"/>
                <a:gd name="connsiteX30" fmla="*/ 56250 w 196875"/>
                <a:gd name="connsiteY30" fmla="*/ 56250 h 196875"/>
                <a:gd name="connsiteX31" fmla="*/ 28125 w 196875"/>
                <a:gd name="connsiteY31" fmla="*/ 56250 h 196875"/>
                <a:gd name="connsiteX32" fmla="*/ 28125 w 196875"/>
                <a:gd name="connsiteY32" fmla="*/ 28125 h 196875"/>
                <a:gd name="connsiteX33" fmla="*/ 28125 w 196875"/>
                <a:gd name="connsiteY33" fmla="*/ 140625 h 196875"/>
                <a:gd name="connsiteX34" fmla="*/ 56250 w 196875"/>
                <a:gd name="connsiteY34" fmla="*/ 140625 h 196875"/>
                <a:gd name="connsiteX35" fmla="*/ 56250 w 196875"/>
                <a:gd name="connsiteY35" fmla="*/ 168750 h 196875"/>
                <a:gd name="connsiteX36" fmla="*/ 28125 w 196875"/>
                <a:gd name="connsiteY36" fmla="*/ 168750 h 196875"/>
                <a:gd name="connsiteX37" fmla="*/ 140625 w 196875"/>
                <a:gd name="connsiteY37" fmla="*/ 168750 h 196875"/>
                <a:gd name="connsiteX38" fmla="*/ 140625 w 196875"/>
                <a:gd name="connsiteY38" fmla="*/ 84375 h 196875"/>
                <a:gd name="connsiteX39" fmla="*/ 168750 w 196875"/>
                <a:gd name="connsiteY39" fmla="*/ 84375 h 196875"/>
                <a:gd name="connsiteX40" fmla="*/ 168750 w 196875"/>
                <a:gd name="connsiteY40" fmla="*/ 168750 h 1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96875" h="196875">
                  <a:moveTo>
                    <a:pt x="182813" y="0"/>
                  </a:move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lnTo>
                    <a:pt x="0" y="182813"/>
                  </a:lnTo>
                  <a:cubicBezTo>
                    <a:pt x="0" y="190579"/>
                    <a:pt x="6296" y="196875"/>
                    <a:pt x="14063" y="196875"/>
                  </a:cubicBezTo>
                  <a:lnTo>
                    <a:pt x="182813" y="196875"/>
                  </a:lnTo>
                  <a:cubicBezTo>
                    <a:pt x="190579" y="196875"/>
                    <a:pt x="196875" y="190579"/>
                    <a:pt x="196875" y="182813"/>
                  </a:cubicBezTo>
                  <a:lnTo>
                    <a:pt x="196875" y="14063"/>
                  </a:lnTo>
                  <a:cubicBezTo>
                    <a:pt x="196875" y="6296"/>
                    <a:pt x="190579" y="0"/>
                    <a:pt x="182813" y="0"/>
                  </a:cubicBezTo>
                  <a:close/>
                  <a:moveTo>
                    <a:pt x="168750" y="56250"/>
                  </a:moveTo>
                  <a:lnTo>
                    <a:pt x="140625" y="56250"/>
                  </a:lnTo>
                  <a:lnTo>
                    <a:pt x="140625" y="28125"/>
                  </a:lnTo>
                  <a:lnTo>
                    <a:pt x="168750" y="28125"/>
                  </a:lnTo>
                  <a:close/>
                  <a:moveTo>
                    <a:pt x="112500" y="168750"/>
                  </a:moveTo>
                  <a:lnTo>
                    <a:pt x="84375" y="168750"/>
                  </a:lnTo>
                  <a:lnTo>
                    <a:pt x="84375" y="140625"/>
                  </a:lnTo>
                  <a:lnTo>
                    <a:pt x="112500" y="140625"/>
                  </a:lnTo>
                  <a:close/>
                  <a:moveTo>
                    <a:pt x="112500" y="112500"/>
                  </a:moveTo>
                  <a:lnTo>
                    <a:pt x="84375" y="112500"/>
                  </a:lnTo>
                  <a:lnTo>
                    <a:pt x="84375" y="84375"/>
                  </a:lnTo>
                  <a:lnTo>
                    <a:pt x="112500" y="84375"/>
                  </a:lnTo>
                  <a:close/>
                  <a:moveTo>
                    <a:pt x="28125" y="84375"/>
                  </a:moveTo>
                  <a:lnTo>
                    <a:pt x="56250" y="84375"/>
                  </a:lnTo>
                  <a:lnTo>
                    <a:pt x="56250" y="112500"/>
                  </a:lnTo>
                  <a:lnTo>
                    <a:pt x="28125" y="112500"/>
                  </a:lnTo>
                  <a:close/>
                  <a:moveTo>
                    <a:pt x="84375" y="56250"/>
                  </a:moveTo>
                  <a:lnTo>
                    <a:pt x="84375" y="28125"/>
                  </a:lnTo>
                  <a:lnTo>
                    <a:pt x="112500" y="28125"/>
                  </a:lnTo>
                  <a:lnTo>
                    <a:pt x="112500" y="56250"/>
                  </a:lnTo>
                  <a:close/>
                  <a:moveTo>
                    <a:pt x="56250" y="28125"/>
                  </a:moveTo>
                  <a:lnTo>
                    <a:pt x="56250" y="56250"/>
                  </a:lnTo>
                  <a:lnTo>
                    <a:pt x="28125" y="56250"/>
                  </a:lnTo>
                  <a:lnTo>
                    <a:pt x="28125" y="28125"/>
                  </a:lnTo>
                  <a:close/>
                  <a:moveTo>
                    <a:pt x="28125" y="140625"/>
                  </a:moveTo>
                  <a:lnTo>
                    <a:pt x="56250" y="140625"/>
                  </a:lnTo>
                  <a:lnTo>
                    <a:pt x="56250" y="168750"/>
                  </a:lnTo>
                  <a:lnTo>
                    <a:pt x="28125" y="168750"/>
                  </a:lnTo>
                  <a:close/>
                  <a:moveTo>
                    <a:pt x="140625" y="168750"/>
                  </a:moveTo>
                  <a:lnTo>
                    <a:pt x="140625" y="84375"/>
                  </a:lnTo>
                  <a:lnTo>
                    <a:pt x="168750" y="84375"/>
                  </a:lnTo>
                  <a:lnTo>
                    <a:pt x="168750" y="168750"/>
                  </a:ln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51653857-C228-40DB-AA24-CC287B6B0D4E}"/>
                </a:ext>
              </a:extLst>
            </p:cNvPr>
            <p:cNvSpPr/>
            <p:nvPr/>
          </p:nvSpPr>
          <p:spPr>
            <a:xfrm>
              <a:off x="9565150" y="2091796"/>
              <a:ext cx="253125" cy="225000"/>
            </a:xfrm>
            <a:custGeom>
              <a:avLst/>
              <a:gdLst>
                <a:gd name="connsiteX0" fmla="*/ 239063 w 253125"/>
                <a:gd name="connsiteY0" fmla="*/ 225000 h 225000"/>
                <a:gd name="connsiteX1" fmla="*/ 253125 w 253125"/>
                <a:gd name="connsiteY1" fmla="*/ 210938 h 225000"/>
                <a:gd name="connsiteX2" fmla="*/ 239063 w 253125"/>
                <a:gd name="connsiteY2" fmla="*/ 196875 h 225000"/>
                <a:gd name="connsiteX3" fmla="*/ 225000 w 253125"/>
                <a:gd name="connsiteY3" fmla="*/ 196875 h 225000"/>
                <a:gd name="connsiteX4" fmla="*/ 225000 w 253125"/>
                <a:gd name="connsiteY4" fmla="*/ 98438 h 225000"/>
                <a:gd name="connsiteX5" fmla="*/ 210938 w 253125"/>
                <a:gd name="connsiteY5" fmla="*/ 84375 h 225000"/>
                <a:gd name="connsiteX6" fmla="*/ 168750 w 253125"/>
                <a:gd name="connsiteY6" fmla="*/ 84375 h 225000"/>
                <a:gd name="connsiteX7" fmla="*/ 168750 w 253125"/>
                <a:gd name="connsiteY7" fmla="*/ 14063 h 225000"/>
                <a:gd name="connsiteX8" fmla="*/ 154688 w 253125"/>
                <a:gd name="connsiteY8" fmla="*/ 0 h 225000"/>
                <a:gd name="connsiteX9" fmla="*/ 98438 w 253125"/>
                <a:gd name="connsiteY9" fmla="*/ 0 h 225000"/>
                <a:gd name="connsiteX10" fmla="*/ 84375 w 253125"/>
                <a:gd name="connsiteY10" fmla="*/ 14063 h 225000"/>
                <a:gd name="connsiteX11" fmla="*/ 84375 w 253125"/>
                <a:gd name="connsiteY11" fmla="*/ 112500 h 225000"/>
                <a:gd name="connsiteX12" fmla="*/ 42188 w 253125"/>
                <a:gd name="connsiteY12" fmla="*/ 112500 h 225000"/>
                <a:gd name="connsiteX13" fmla="*/ 28125 w 253125"/>
                <a:gd name="connsiteY13" fmla="*/ 126563 h 225000"/>
                <a:gd name="connsiteX14" fmla="*/ 28125 w 253125"/>
                <a:gd name="connsiteY14" fmla="*/ 196875 h 225000"/>
                <a:gd name="connsiteX15" fmla="*/ 14063 w 253125"/>
                <a:gd name="connsiteY15" fmla="*/ 196875 h 225000"/>
                <a:gd name="connsiteX16" fmla="*/ 0 w 253125"/>
                <a:gd name="connsiteY16" fmla="*/ 210938 h 225000"/>
                <a:gd name="connsiteX17" fmla="*/ 14063 w 253125"/>
                <a:gd name="connsiteY17" fmla="*/ 225000 h 225000"/>
                <a:gd name="connsiteX18" fmla="*/ 196875 w 253125"/>
                <a:gd name="connsiteY18" fmla="*/ 196875 h 225000"/>
                <a:gd name="connsiteX19" fmla="*/ 168750 w 253125"/>
                <a:gd name="connsiteY19" fmla="*/ 196875 h 225000"/>
                <a:gd name="connsiteX20" fmla="*/ 168750 w 253125"/>
                <a:gd name="connsiteY20" fmla="*/ 112500 h 225000"/>
                <a:gd name="connsiteX21" fmla="*/ 196875 w 253125"/>
                <a:gd name="connsiteY21" fmla="*/ 112500 h 225000"/>
                <a:gd name="connsiteX22" fmla="*/ 112500 w 253125"/>
                <a:gd name="connsiteY22" fmla="*/ 28125 h 225000"/>
                <a:gd name="connsiteX23" fmla="*/ 140625 w 253125"/>
                <a:gd name="connsiteY23" fmla="*/ 28125 h 225000"/>
                <a:gd name="connsiteX24" fmla="*/ 140625 w 253125"/>
                <a:gd name="connsiteY24" fmla="*/ 196875 h 225000"/>
                <a:gd name="connsiteX25" fmla="*/ 112500 w 253125"/>
                <a:gd name="connsiteY25" fmla="*/ 196875 h 225000"/>
                <a:gd name="connsiteX26" fmla="*/ 112500 w 253125"/>
                <a:gd name="connsiteY26" fmla="*/ 28125 h 225000"/>
                <a:gd name="connsiteX27" fmla="*/ 56250 w 253125"/>
                <a:gd name="connsiteY27" fmla="*/ 140625 h 225000"/>
                <a:gd name="connsiteX28" fmla="*/ 84375 w 253125"/>
                <a:gd name="connsiteY28" fmla="*/ 140625 h 225000"/>
                <a:gd name="connsiteX29" fmla="*/ 84375 w 253125"/>
                <a:gd name="connsiteY29" fmla="*/ 196875 h 225000"/>
                <a:gd name="connsiteX30" fmla="*/ 56250 w 253125"/>
                <a:gd name="connsiteY30" fmla="*/ 196875 h 22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53125" h="225000">
                  <a:moveTo>
                    <a:pt x="239063" y="225000"/>
                  </a:moveTo>
                  <a:cubicBezTo>
                    <a:pt x="246829" y="225000"/>
                    <a:pt x="253125" y="218704"/>
                    <a:pt x="253125" y="210938"/>
                  </a:cubicBezTo>
                  <a:cubicBezTo>
                    <a:pt x="253125" y="203171"/>
                    <a:pt x="246829" y="196875"/>
                    <a:pt x="239063" y="196875"/>
                  </a:cubicBezTo>
                  <a:lnTo>
                    <a:pt x="225000" y="196875"/>
                  </a:lnTo>
                  <a:lnTo>
                    <a:pt x="225000" y="98438"/>
                  </a:lnTo>
                  <a:cubicBezTo>
                    <a:pt x="225000" y="90671"/>
                    <a:pt x="218704" y="84375"/>
                    <a:pt x="210938" y="84375"/>
                  </a:cubicBezTo>
                  <a:lnTo>
                    <a:pt x="168750" y="84375"/>
                  </a:lnTo>
                  <a:lnTo>
                    <a:pt x="168750" y="14063"/>
                  </a:lnTo>
                  <a:cubicBezTo>
                    <a:pt x="168750" y="6296"/>
                    <a:pt x="162454" y="0"/>
                    <a:pt x="154688" y="0"/>
                  </a:cubicBezTo>
                  <a:lnTo>
                    <a:pt x="98438" y="0"/>
                  </a:lnTo>
                  <a:cubicBezTo>
                    <a:pt x="90671" y="0"/>
                    <a:pt x="84375" y="6296"/>
                    <a:pt x="84375" y="14063"/>
                  </a:cubicBezTo>
                  <a:lnTo>
                    <a:pt x="84375" y="112500"/>
                  </a:lnTo>
                  <a:lnTo>
                    <a:pt x="42188" y="112500"/>
                  </a:lnTo>
                  <a:cubicBezTo>
                    <a:pt x="34421" y="112500"/>
                    <a:pt x="28125" y="118796"/>
                    <a:pt x="28125" y="126563"/>
                  </a:cubicBezTo>
                  <a:lnTo>
                    <a:pt x="28125" y="196875"/>
                  </a:lnTo>
                  <a:lnTo>
                    <a:pt x="14063" y="196875"/>
                  </a:lnTo>
                  <a:cubicBezTo>
                    <a:pt x="6296" y="196875"/>
                    <a:pt x="0" y="203171"/>
                    <a:pt x="0" y="210938"/>
                  </a:cubicBezTo>
                  <a:cubicBezTo>
                    <a:pt x="0" y="218704"/>
                    <a:pt x="6296" y="225000"/>
                    <a:pt x="14063" y="225000"/>
                  </a:cubicBezTo>
                  <a:close/>
                  <a:moveTo>
                    <a:pt x="196875" y="196875"/>
                  </a:moveTo>
                  <a:lnTo>
                    <a:pt x="168750" y="196875"/>
                  </a:lnTo>
                  <a:lnTo>
                    <a:pt x="168750" y="112500"/>
                  </a:lnTo>
                  <a:lnTo>
                    <a:pt x="196875" y="112500"/>
                  </a:lnTo>
                  <a:close/>
                  <a:moveTo>
                    <a:pt x="112500" y="28125"/>
                  </a:moveTo>
                  <a:lnTo>
                    <a:pt x="140625" y="28125"/>
                  </a:lnTo>
                  <a:lnTo>
                    <a:pt x="140625" y="196875"/>
                  </a:lnTo>
                  <a:lnTo>
                    <a:pt x="112500" y="196875"/>
                  </a:lnTo>
                  <a:cubicBezTo>
                    <a:pt x="112500" y="160919"/>
                    <a:pt x="112500" y="66653"/>
                    <a:pt x="112500" y="28125"/>
                  </a:cubicBezTo>
                  <a:close/>
                  <a:moveTo>
                    <a:pt x="56250" y="140625"/>
                  </a:moveTo>
                  <a:lnTo>
                    <a:pt x="84375" y="140625"/>
                  </a:lnTo>
                  <a:lnTo>
                    <a:pt x="84375" y="196875"/>
                  </a:lnTo>
                  <a:lnTo>
                    <a:pt x="56250" y="196875"/>
                  </a:lnTo>
                  <a:close/>
                </a:path>
              </a:pathLst>
            </a:custGeom>
            <a:solidFill>
              <a:schemeClr val="accent2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983D8F28-B2AB-4869-92F6-693EAE18F976}"/>
                </a:ext>
              </a:extLst>
            </p:cNvPr>
            <p:cNvSpPr/>
            <p:nvPr/>
          </p:nvSpPr>
          <p:spPr>
            <a:xfrm>
              <a:off x="9649525" y="2401171"/>
              <a:ext cx="140625" cy="28125"/>
            </a:xfrm>
            <a:custGeom>
              <a:avLst/>
              <a:gdLst>
                <a:gd name="connsiteX0" fmla="*/ 126563 w 140625"/>
                <a:gd name="connsiteY0" fmla="*/ 0 h 28125"/>
                <a:gd name="connsiteX1" fmla="*/ 14063 w 140625"/>
                <a:gd name="connsiteY1" fmla="*/ 0 h 28125"/>
                <a:gd name="connsiteX2" fmla="*/ 0 w 140625"/>
                <a:gd name="connsiteY2" fmla="*/ 14063 h 28125"/>
                <a:gd name="connsiteX3" fmla="*/ 14063 w 140625"/>
                <a:gd name="connsiteY3" fmla="*/ 28125 h 28125"/>
                <a:gd name="connsiteX4" fmla="*/ 126563 w 140625"/>
                <a:gd name="connsiteY4" fmla="*/ 28125 h 28125"/>
                <a:gd name="connsiteX5" fmla="*/ 140625 w 140625"/>
                <a:gd name="connsiteY5" fmla="*/ 14063 h 28125"/>
                <a:gd name="connsiteX6" fmla="*/ 126563 w 140625"/>
                <a:gd name="connsiteY6" fmla="*/ 0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25" h="28125">
                  <a:moveTo>
                    <a:pt x="126563" y="0"/>
                  </a:move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ubicBezTo>
                    <a:pt x="0" y="21829"/>
                    <a:pt x="6296" y="28125"/>
                    <a:pt x="14063" y="28125"/>
                  </a:cubicBezTo>
                  <a:lnTo>
                    <a:pt x="126563" y="28125"/>
                  </a:lnTo>
                  <a:cubicBezTo>
                    <a:pt x="134329" y="28125"/>
                    <a:pt x="140625" y="21829"/>
                    <a:pt x="140625" y="14063"/>
                  </a:cubicBezTo>
                  <a:cubicBezTo>
                    <a:pt x="140625" y="6296"/>
                    <a:pt x="134329" y="0"/>
                    <a:pt x="126563" y="0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89F9E5AA-2104-4546-BD52-1D217E7BF4EB}"/>
                </a:ext>
              </a:extLst>
            </p:cNvPr>
            <p:cNvSpPr/>
            <p:nvPr/>
          </p:nvSpPr>
          <p:spPr>
            <a:xfrm>
              <a:off x="9649525" y="2457421"/>
              <a:ext cx="140625" cy="28125"/>
            </a:xfrm>
            <a:custGeom>
              <a:avLst/>
              <a:gdLst>
                <a:gd name="connsiteX0" fmla="*/ 14063 w 140625"/>
                <a:gd name="connsiteY0" fmla="*/ 28125 h 28125"/>
                <a:gd name="connsiteX1" fmla="*/ 126563 w 140625"/>
                <a:gd name="connsiteY1" fmla="*/ 28125 h 28125"/>
                <a:gd name="connsiteX2" fmla="*/ 140625 w 140625"/>
                <a:gd name="connsiteY2" fmla="*/ 14063 h 28125"/>
                <a:gd name="connsiteX3" fmla="*/ 126563 w 140625"/>
                <a:gd name="connsiteY3" fmla="*/ 0 h 28125"/>
                <a:gd name="connsiteX4" fmla="*/ 14063 w 140625"/>
                <a:gd name="connsiteY4" fmla="*/ 0 h 28125"/>
                <a:gd name="connsiteX5" fmla="*/ 0 w 140625"/>
                <a:gd name="connsiteY5" fmla="*/ 14063 h 28125"/>
                <a:gd name="connsiteX6" fmla="*/ 14063 w 140625"/>
                <a:gd name="connsiteY6" fmla="*/ 28125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25" h="28125">
                  <a:moveTo>
                    <a:pt x="14063" y="28125"/>
                  </a:moveTo>
                  <a:lnTo>
                    <a:pt x="126563" y="28125"/>
                  </a:lnTo>
                  <a:cubicBezTo>
                    <a:pt x="134329" y="28125"/>
                    <a:pt x="140625" y="21829"/>
                    <a:pt x="140625" y="14063"/>
                  </a:cubicBezTo>
                  <a:cubicBezTo>
                    <a:pt x="140625" y="6296"/>
                    <a:pt x="134329" y="0"/>
                    <a:pt x="126563" y="0"/>
                  </a:cubicBez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ubicBezTo>
                    <a:pt x="0" y="21829"/>
                    <a:pt x="6296" y="28125"/>
                    <a:pt x="14063" y="28125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882A7357-EDEF-41EF-8B70-08D0073E2772}"/>
                </a:ext>
              </a:extLst>
            </p:cNvPr>
            <p:cNvSpPr/>
            <p:nvPr/>
          </p:nvSpPr>
          <p:spPr>
            <a:xfrm>
              <a:off x="9649525" y="2344921"/>
              <a:ext cx="140625" cy="28125"/>
            </a:xfrm>
            <a:custGeom>
              <a:avLst/>
              <a:gdLst>
                <a:gd name="connsiteX0" fmla="*/ 126563 w 140625"/>
                <a:gd name="connsiteY0" fmla="*/ 0 h 28125"/>
                <a:gd name="connsiteX1" fmla="*/ 14063 w 140625"/>
                <a:gd name="connsiteY1" fmla="*/ 0 h 28125"/>
                <a:gd name="connsiteX2" fmla="*/ 0 w 140625"/>
                <a:gd name="connsiteY2" fmla="*/ 14063 h 28125"/>
                <a:gd name="connsiteX3" fmla="*/ 14063 w 140625"/>
                <a:gd name="connsiteY3" fmla="*/ 28125 h 28125"/>
                <a:gd name="connsiteX4" fmla="*/ 126563 w 140625"/>
                <a:gd name="connsiteY4" fmla="*/ 28125 h 28125"/>
                <a:gd name="connsiteX5" fmla="*/ 140625 w 140625"/>
                <a:gd name="connsiteY5" fmla="*/ 14063 h 28125"/>
                <a:gd name="connsiteX6" fmla="*/ 126563 w 140625"/>
                <a:gd name="connsiteY6" fmla="*/ 0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25" h="28125">
                  <a:moveTo>
                    <a:pt x="126563" y="0"/>
                  </a:move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ubicBezTo>
                    <a:pt x="0" y="21829"/>
                    <a:pt x="6296" y="28125"/>
                    <a:pt x="14063" y="28125"/>
                  </a:cubicBezTo>
                  <a:lnTo>
                    <a:pt x="126563" y="28125"/>
                  </a:lnTo>
                  <a:cubicBezTo>
                    <a:pt x="134329" y="28125"/>
                    <a:pt x="140625" y="21829"/>
                    <a:pt x="140625" y="14063"/>
                  </a:cubicBezTo>
                  <a:cubicBezTo>
                    <a:pt x="140625" y="6296"/>
                    <a:pt x="134329" y="0"/>
                    <a:pt x="126563" y="0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14A9EAA5-C643-4263-82F3-53586E2CA713}"/>
                </a:ext>
              </a:extLst>
            </p:cNvPr>
            <p:cNvSpPr/>
            <p:nvPr/>
          </p:nvSpPr>
          <p:spPr>
            <a:xfrm>
              <a:off x="9691713" y="2578359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79" name="矩形 178">
            <a:extLst>
              <a:ext uri="{FF2B5EF4-FFF2-40B4-BE49-F238E27FC236}">
                <a16:creationId xmlns:a16="http://schemas.microsoft.com/office/drawing/2014/main" id="{2A9F8216-573A-44C5-BC51-1AC201FA8859}"/>
              </a:ext>
            </a:extLst>
          </p:cNvPr>
          <p:cNvSpPr/>
          <p:nvPr/>
        </p:nvSpPr>
        <p:spPr>
          <a:xfrm>
            <a:off x="695325" y="3609568"/>
            <a:ext cx="10801350" cy="2727932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D17E1B2-CEC8-4DFF-85E9-2012D05E1593}"/>
              </a:ext>
            </a:extLst>
          </p:cNvPr>
          <p:cNvGrpSpPr/>
          <p:nvPr/>
        </p:nvGrpSpPr>
        <p:grpSpPr>
          <a:xfrm>
            <a:off x="5779363" y="7755156"/>
            <a:ext cx="633274" cy="633276"/>
            <a:chOff x="5556288" y="1749690"/>
            <a:chExt cx="1079424" cy="1079430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BD1ADB4F-1CCC-406A-A619-F7C3B6290775}"/>
                </a:ext>
              </a:extLst>
            </p:cNvPr>
            <p:cNvSpPr/>
            <p:nvPr/>
          </p:nvSpPr>
          <p:spPr>
            <a:xfrm>
              <a:off x="5567910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350B730C-2D0B-4989-BC9E-5116567E5874}"/>
                </a:ext>
              </a:extLst>
            </p:cNvPr>
            <p:cNvGrpSpPr/>
            <p:nvPr/>
          </p:nvGrpSpPr>
          <p:grpSpPr>
            <a:xfrm>
              <a:off x="5556288" y="1749690"/>
              <a:ext cx="1079424" cy="1079430"/>
              <a:chOff x="2842276" y="-419100"/>
              <a:chExt cx="5577822" cy="5577840"/>
            </a:xfrm>
          </p:grpSpPr>
          <p:sp>
            <p:nvSpPr>
              <p:cNvPr id="79" name="弧形 78">
                <a:extLst>
                  <a:ext uri="{FF2B5EF4-FFF2-40B4-BE49-F238E27FC236}">
                    <a16:creationId xmlns:a16="http://schemas.microsoft.com/office/drawing/2014/main" id="{C24E4276-50EA-4354-9488-9A2DAA3C13A3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弧形 79">
                <a:extLst>
                  <a:ext uri="{FF2B5EF4-FFF2-40B4-BE49-F238E27FC236}">
                    <a16:creationId xmlns:a16="http://schemas.microsoft.com/office/drawing/2014/main" id="{01E5BDBF-6C40-4F16-A254-D815B3DC49AE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弧形 80">
                <a:extLst>
                  <a:ext uri="{FF2B5EF4-FFF2-40B4-BE49-F238E27FC236}">
                    <a16:creationId xmlns:a16="http://schemas.microsoft.com/office/drawing/2014/main" id="{180B657A-5369-4ECE-B809-7B16E15399C9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弧形 81">
                <a:extLst>
                  <a:ext uri="{FF2B5EF4-FFF2-40B4-BE49-F238E27FC236}">
                    <a16:creationId xmlns:a16="http://schemas.microsoft.com/office/drawing/2014/main" id="{8CD55C75-B11E-49D9-904A-F57F16FCB60A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弧形 82">
                <a:extLst>
                  <a:ext uri="{FF2B5EF4-FFF2-40B4-BE49-F238E27FC236}">
                    <a16:creationId xmlns:a16="http://schemas.microsoft.com/office/drawing/2014/main" id="{F9BFB6B7-C45E-45BF-B0AA-49F598A5E155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弧形 83">
                <a:extLst>
                  <a:ext uri="{FF2B5EF4-FFF2-40B4-BE49-F238E27FC236}">
                    <a16:creationId xmlns:a16="http://schemas.microsoft.com/office/drawing/2014/main" id="{46EE4510-036C-4090-A9AA-4A9712557EEE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弧形 84">
                <a:extLst>
                  <a:ext uri="{FF2B5EF4-FFF2-40B4-BE49-F238E27FC236}">
                    <a16:creationId xmlns:a16="http://schemas.microsoft.com/office/drawing/2014/main" id="{AE8D0478-261A-4759-8F14-DFBB778223CC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弧形 85">
                <a:extLst>
                  <a:ext uri="{FF2B5EF4-FFF2-40B4-BE49-F238E27FC236}">
                    <a16:creationId xmlns:a16="http://schemas.microsoft.com/office/drawing/2014/main" id="{662C66F8-6C35-4859-9D7C-6FA22A3B8813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弧形 86">
                <a:extLst>
                  <a:ext uri="{FF2B5EF4-FFF2-40B4-BE49-F238E27FC236}">
                    <a16:creationId xmlns:a16="http://schemas.microsoft.com/office/drawing/2014/main" id="{767C0CD4-E598-4B98-A843-9D8609191059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弧形 87">
                <a:extLst>
                  <a:ext uri="{FF2B5EF4-FFF2-40B4-BE49-F238E27FC236}">
                    <a16:creationId xmlns:a16="http://schemas.microsoft.com/office/drawing/2014/main" id="{FA65282C-6839-4967-A919-6DD0986B7E04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弧形 88">
                <a:extLst>
                  <a:ext uri="{FF2B5EF4-FFF2-40B4-BE49-F238E27FC236}">
                    <a16:creationId xmlns:a16="http://schemas.microsoft.com/office/drawing/2014/main" id="{FD2381AC-BC6C-403D-80A6-051D8DAB309A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弧形 89">
                <a:extLst>
                  <a:ext uri="{FF2B5EF4-FFF2-40B4-BE49-F238E27FC236}">
                    <a16:creationId xmlns:a16="http://schemas.microsoft.com/office/drawing/2014/main" id="{4080D468-FC48-4355-9509-71F0E3FC6C58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弧形 90">
                <a:extLst>
                  <a:ext uri="{FF2B5EF4-FFF2-40B4-BE49-F238E27FC236}">
                    <a16:creationId xmlns:a16="http://schemas.microsoft.com/office/drawing/2014/main" id="{B4266152-A0D5-4513-83E2-CE974B5E7768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弧形 91">
                <a:extLst>
                  <a:ext uri="{FF2B5EF4-FFF2-40B4-BE49-F238E27FC236}">
                    <a16:creationId xmlns:a16="http://schemas.microsoft.com/office/drawing/2014/main" id="{30AFBC8B-6DFD-41A4-90E7-56271DD53C21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弧形 92">
                <a:extLst>
                  <a:ext uri="{FF2B5EF4-FFF2-40B4-BE49-F238E27FC236}">
                    <a16:creationId xmlns:a16="http://schemas.microsoft.com/office/drawing/2014/main" id="{D177BD85-2C09-48AF-BE03-1238C06BC456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弧形 93">
                <a:extLst>
                  <a:ext uri="{FF2B5EF4-FFF2-40B4-BE49-F238E27FC236}">
                    <a16:creationId xmlns:a16="http://schemas.microsoft.com/office/drawing/2014/main" id="{9FD0E360-E93B-41A7-9A79-00DCE2A0784F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弧形 94">
                <a:extLst>
                  <a:ext uri="{FF2B5EF4-FFF2-40B4-BE49-F238E27FC236}">
                    <a16:creationId xmlns:a16="http://schemas.microsoft.com/office/drawing/2014/main" id="{DE3AD5A6-7081-4BDD-A395-9B9AE11BC91A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弧形 95">
                <a:extLst>
                  <a:ext uri="{FF2B5EF4-FFF2-40B4-BE49-F238E27FC236}">
                    <a16:creationId xmlns:a16="http://schemas.microsoft.com/office/drawing/2014/main" id="{BD9E8BB8-5FC6-43B7-9921-4B0B556509C1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弧形 96">
                <a:extLst>
                  <a:ext uri="{FF2B5EF4-FFF2-40B4-BE49-F238E27FC236}">
                    <a16:creationId xmlns:a16="http://schemas.microsoft.com/office/drawing/2014/main" id="{AED30587-D0C2-4CCC-A291-3BF56EA09CE7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弧形 97">
                <a:extLst>
                  <a:ext uri="{FF2B5EF4-FFF2-40B4-BE49-F238E27FC236}">
                    <a16:creationId xmlns:a16="http://schemas.microsoft.com/office/drawing/2014/main" id="{219D8EEA-A1A0-4DA5-91F6-33F9F6379AC8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弧形 98">
                <a:extLst>
                  <a:ext uri="{FF2B5EF4-FFF2-40B4-BE49-F238E27FC236}">
                    <a16:creationId xmlns:a16="http://schemas.microsoft.com/office/drawing/2014/main" id="{5F6DCD02-CC86-451D-932E-F2D9C567D792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弧形 99">
                <a:extLst>
                  <a:ext uri="{FF2B5EF4-FFF2-40B4-BE49-F238E27FC236}">
                    <a16:creationId xmlns:a16="http://schemas.microsoft.com/office/drawing/2014/main" id="{68E7611D-EBAE-4B78-B732-22E7EA84306D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弧形 100">
                <a:extLst>
                  <a:ext uri="{FF2B5EF4-FFF2-40B4-BE49-F238E27FC236}">
                    <a16:creationId xmlns:a16="http://schemas.microsoft.com/office/drawing/2014/main" id="{88597D92-086E-4782-A325-17AA7AC1F9B7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弧形 101">
                <a:extLst>
                  <a:ext uri="{FF2B5EF4-FFF2-40B4-BE49-F238E27FC236}">
                    <a16:creationId xmlns:a16="http://schemas.microsoft.com/office/drawing/2014/main" id="{E4FB4D3F-42FD-4633-A5ED-CA9B7DF7537D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弧形 102">
                <a:extLst>
                  <a:ext uri="{FF2B5EF4-FFF2-40B4-BE49-F238E27FC236}">
                    <a16:creationId xmlns:a16="http://schemas.microsoft.com/office/drawing/2014/main" id="{A7B0A268-B236-4BEF-B248-DEF75248FCF5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弧形 103">
                <a:extLst>
                  <a:ext uri="{FF2B5EF4-FFF2-40B4-BE49-F238E27FC236}">
                    <a16:creationId xmlns:a16="http://schemas.microsoft.com/office/drawing/2014/main" id="{E9F29A33-5C05-43DA-85C8-95ECD3D11396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弧形 104">
                <a:extLst>
                  <a:ext uri="{FF2B5EF4-FFF2-40B4-BE49-F238E27FC236}">
                    <a16:creationId xmlns:a16="http://schemas.microsoft.com/office/drawing/2014/main" id="{D1E03898-CB36-4A7B-A66B-2C7095B3AC47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弧形 105">
                <a:extLst>
                  <a:ext uri="{FF2B5EF4-FFF2-40B4-BE49-F238E27FC236}">
                    <a16:creationId xmlns:a16="http://schemas.microsoft.com/office/drawing/2014/main" id="{27C98C65-27B4-4CD0-A294-32DE5FF6864B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弧形 106">
                <a:extLst>
                  <a:ext uri="{FF2B5EF4-FFF2-40B4-BE49-F238E27FC236}">
                    <a16:creationId xmlns:a16="http://schemas.microsoft.com/office/drawing/2014/main" id="{FB815709-CF62-4046-B48F-583DB0AB146C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弧形 107">
                <a:extLst>
                  <a:ext uri="{FF2B5EF4-FFF2-40B4-BE49-F238E27FC236}">
                    <a16:creationId xmlns:a16="http://schemas.microsoft.com/office/drawing/2014/main" id="{42CFA716-D450-4DE5-B403-79D9FA444659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弧形 108">
                <a:extLst>
                  <a:ext uri="{FF2B5EF4-FFF2-40B4-BE49-F238E27FC236}">
                    <a16:creationId xmlns:a16="http://schemas.microsoft.com/office/drawing/2014/main" id="{D989B81A-D5F0-439E-88E2-3B13F1FF4AC2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弧形 109">
                <a:extLst>
                  <a:ext uri="{FF2B5EF4-FFF2-40B4-BE49-F238E27FC236}">
                    <a16:creationId xmlns:a16="http://schemas.microsoft.com/office/drawing/2014/main" id="{E84082EE-3BD4-45FE-A41A-373C1F6A4308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弧形 110">
                <a:extLst>
                  <a:ext uri="{FF2B5EF4-FFF2-40B4-BE49-F238E27FC236}">
                    <a16:creationId xmlns:a16="http://schemas.microsoft.com/office/drawing/2014/main" id="{A33F1BD8-5347-4936-8619-6ADB3B390522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弧形 111">
                <a:extLst>
                  <a:ext uri="{FF2B5EF4-FFF2-40B4-BE49-F238E27FC236}">
                    <a16:creationId xmlns:a16="http://schemas.microsoft.com/office/drawing/2014/main" id="{B40B42C4-ECD6-4BE4-94A6-889F11255EC4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弧形 112">
                <a:extLst>
                  <a:ext uri="{FF2B5EF4-FFF2-40B4-BE49-F238E27FC236}">
                    <a16:creationId xmlns:a16="http://schemas.microsoft.com/office/drawing/2014/main" id="{53136966-9B15-4D85-9DBD-0898405A06A6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弧形 113">
                <a:extLst>
                  <a:ext uri="{FF2B5EF4-FFF2-40B4-BE49-F238E27FC236}">
                    <a16:creationId xmlns:a16="http://schemas.microsoft.com/office/drawing/2014/main" id="{90D87615-63D7-4740-ABF6-B49B5F7B0DFE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弧形 114">
                <a:extLst>
                  <a:ext uri="{FF2B5EF4-FFF2-40B4-BE49-F238E27FC236}">
                    <a16:creationId xmlns:a16="http://schemas.microsoft.com/office/drawing/2014/main" id="{0F13C9A0-58A1-4337-BD36-643C02EC5F35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弧形 115">
                <a:extLst>
                  <a:ext uri="{FF2B5EF4-FFF2-40B4-BE49-F238E27FC236}">
                    <a16:creationId xmlns:a16="http://schemas.microsoft.com/office/drawing/2014/main" id="{DFF9CE77-60CF-4D04-A16A-6B044FBD9302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弧形 116">
                <a:extLst>
                  <a:ext uri="{FF2B5EF4-FFF2-40B4-BE49-F238E27FC236}">
                    <a16:creationId xmlns:a16="http://schemas.microsoft.com/office/drawing/2014/main" id="{DB5E8F33-2B66-42D6-8172-8E6995701001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弧形 117">
                <a:extLst>
                  <a:ext uri="{FF2B5EF4-FFF2-40B4-BE49-F238E27FC236}">
                    <a16:creationId xmlns:a16="http://schemas.microsoft.com/office/drawing/2014/main" id="{F8C027AF-7E7F-4C55-A0B4-5D7D2C7744F9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弧形 118">
                <a:extLst>
                  <a:ext uri="{FF2B5EF4-FFF2-40B4-BE49-F238E27FC236}">
                    <a16:creationId xmlns:a16="http://schemas.microsoft.com/office/drawing/2014/main" id="{6EDC6B48-3B91-404A-A551-3CEB1C6A6276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弧形 119">
                <a:extLst>
                  <a:ext uri="{FF2B5EF4-FFF2-40B4-BE49-F238E27FC236}">
                    <a16:creationId xmlns:a16="http://schemas.microsoft.com/office/drawing/2014/main" id="{B3205DEF-8F68-47E5-9C94-21A21B5D656C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弧形 120">
                <a:extLst>
                  <a:ext uri="{FF2B5EF4-FFF2-40B4-BE49-F238E27FC236}">
                    <a16:creationId xmlns:a16="http://schemas.microsoft.com/office/drawing/2014/main" id="{F2E81761-4078-4D12-A16B-B7EC85BAAE3E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弧形 121">
                <a:extLst>
                  <a:ext uri="{FF2B5EF4-FFF2-40B4-BE49-F238E27FC236}">
                    <a16:creationId xmlns:a16="http://schemas.microsoft.com/office/drawing/2014/main" id="{8864E99C-96C6-47A0-A368-901E996C0843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弧形 122">
                <a:extLst>
                  <a:ext uri="{FF2B5EF4-FFF2-40B4-BE49-F238E27FC236}">
                    <a16:creationId xmlns:a16="http://schemas.microsoft.com/office/drawing/2014/main" id="{047F5DEE-D2E4-4308-AD27-6A6AB92EC673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弧形 123">
                <a:extLst>
                  <a:ext uri="{FF2B5EF4-FFF2-40B4-BE49-F238E27FC236}">
                    <a16:creationId xmlns:a16="http://schemas.microsoft.com/office/drawing/2014/main" id="{52F572F6-7DA3-4163-AA39-A37BFB334590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5" name="弧形 124">
                <a:extLst>
                  <a:ext uri="{FF2B5EF4-FFF2-40B4-BE49-F238E27FC236}">
                    <a16:creationId xmlns:a16="http://schemas.microsoft.com/office/drawing/2014/main" id="{06AEDAFA-DE4E-4759-B593-C0855086DD10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弧形 125">
                <a:extLst>
                  <a:ext uri="{FF2B5EF4-FFF2-40B4-BE49-F238E27FC236}">
                    <a16:creationId xmlns:a16="http://schemas.microsoft.com/office/drawing/2014/main" id="{83A42E8D-7504-4687-AFAF-80D90E846F80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弧形 126">
                <a:extLst>
                  <a:ext uri="{FF2B5EF4-FFF2-40B4-BE49-F238E27FC236}">
                    <a16:creationId xmlns:a16="http://schemas.microsoft.com/office/drawing/2014/main" id="{275E5203-9956-4FE4-82F1-31F4D389FF49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弧形 127">
                <a:extLst>
                  <a:ext uri="{FF2B5EF4-FFF2-40B4-BE49-F238E27FC236}">
                    <a16:creationId xmlns:a16="http://schemas.microsoft.com/office/drawing/2014/main" id="{66BCE28D-472D-4D28-B3DC-3163A855E988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弧形 128">
                <a:extLst>
                  <a:ext uri="{FF2B5EF4-FFF2-40B4-BE49-F238E27FC236}">
                    <a16:creationId xmlns:a16="http://schemas.microsoft.com/office/drawing/2014/main" id="{A50953A4-02C6-486F-BA75-773FCAB0B38E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弧形 129">
                <a:extLst>
                  <a:ext uri="{FF2B5EF4-FFF2-40B4-BE49-F238E27FC236}">
                    <a16:creationId xmlns:a16="http://schemas.microsoft.com/office/drawing/2014/main" id="{5D070A4A-2000-427C-B66A-7CC5717DE7A8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1" name="弧形 130">
                <a:extLst>
                  <a:ext uri="{FF2B5EF4-FFF2-40B4-BE49-F238E27FC236}">
                    <a16:creationId xmlns:a16="http://schemas.microsoft.com/office/drawing/2014/main" id="{331AA11D-2779-4E80-819A-EB079BD8128B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弧形 131">
                <a:extLst>
                  <a:ext uri="{FF2B5EF4-FFF2-40B4-BE49-F238E27FC236}">
                    <a16:creationId xmlns:a16="http://schemas.microsoft.com/office/drawing/2014/main" id="{B987C76D-E48E-48CE-BD27-C4D6AA51C3D2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弧形 132">
                <a:extLst>
                  <a:ext uri="{FF2B5EF4-FFF2-40B4-BE49-F238E27FC236}">
                    <a16:creationId xmlns:a16="http://schemas.microsoft.com/office/drawing/2014/main" id="{4A6FB4B1-AB26-412E-811A-1602D14DA45C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弧形 133">
                <a:extLst>
                  <a:ext uri="{FF2B5EF4-FFF2-40B4-BE49-F238E27FC236}">
                    <a16:creationId xmlns:a16="http://schemas.microsoft.com/office/drawing/2014/main" id="{CAEA69BB-EE20-4BA9-B30F-676ACDA64E19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弧形 134">
                <a:extLst>
                  <a:ext uri="{FF2B5EF4-FFF2-40B4-BE49-F238E27FC236}">
                    <a16:creationId xmlns:a16="http://schemas.microsoft.com/office/drawing/2014/main" id="{167D9365-BC1D-4F6F-8C06-B1ABE31C259C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弧形 135">
                <a:extLst>
                  <a:ext uri="{FF2B5EF4-FFF2-40B4-BE49-F238E27FC236}">
                    <a16:creationId xmlns:a16="http://schemas.microsoft.com/office/drawing/2014/main" id="{4D2AF6E5-1014-45E5-93AF-DA7A56CB4F8F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弧形 136">
                <a:extLst>
                  <a:ext uri="{FF2B5EF4-FFF2-40B4-BE49-F238E27FC236}">
                    <a16:creationId xmlns:a16="http://schemas.microsoft.com/office/drawing/2014/main" id="{684994F0-D4B7-4BD4-B60F-1FC94552C909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弧形 137">
                <a:extLst>
                  <a:ext uri="{FF2B5EF4-FFF2-40B4-BE49-F238E27FC236}">
                    <a16:creationId xmlns:a16="http://schemas.microsoft.com/office/drawing/2014/main" id="{778E698E-9139-4465-A3B7-96EE3D2F179B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弧形 138">
                <a:extLst>
                  <a:ext uri="{FF2B5EF4-FFF2-40B4-BE49-F238E27FC236}">
                    <a16:creationId xmlns:a16="http://schemas.microsoft.com/office/drawing/2014/main" id="{0157C12C-C8EB-4CE5-9669-58B8BAE9CB4A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弧形 139">
                <a:extLst>
                  <a:ext uri="{FF2B5EF4-FFF2-40B4-BE49-F238E27FC236}">
                    <a16:creationId xmlns:a16="http://schemas.microsoft.com/office/drawing/2014/main" id="{E68C7705-53E0-4996-BD21-B43902DB1C71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弧形 140">
                <a:extLst>
                  <a:ext uri="{FF2B5EF4-FFF2-40B4-BE49-F238E27FC236}">
                    <a16:creationId xmlns:a16="http://schemas.microsoft.com/office/drawing/2014/main" id="{D20EC3A5-FC6D-4CF6-8471-09FA9DF29150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弧形 141">
                <a:extLst>
                  <a:ext uri="{FF2B5EF4-FFF2-40B4-BE49-F238E27FC236}">
                    <a16:creationId xmlns:a16="http://schemas.microsoft.com/office/drawing/2014/main" id="{7072F3D0-90E3-4593-9A49-8D6BFCBE6ECB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弧形 142">
                <a:extLst>
                  <a:ext uri="{FF2B5EF4-FFF2-40B4-BE49-F238E27FC236}">
                    <a16:creationId xmlns:a16="http://schemas.microsoft.com/office/drawing/2014/main" id="{0689C71B-CF75-4734-A37E-463E8648B6B2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弧形 143">
                <a:extLst>
                  <a:ext uri="{FF2B5EF4-FFF2-40B4-BE49-F238E27FC236}">
                    <a16:creationId xmlns:a16="http://schemas.microsoft.com/office/drawing/2014/main" id="{07BEB6DB-F783-4C42-847C-874061A66131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弧形 144">
                <a:extLst>
                  <a:ext uri="{FF2B5EF4-FFF2-40B4-BE49-F238E27FC236}">
                    <a16:creationId xmlns:a16="http://schemas.microsoft.com/office/drawing/2014/main" id="{2CBAA741-5A1F-49F5-BF19-6CF303C58300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弧形 145">
                <a:extLst>
                  <a:ext uri="{FF2B5EF4-FFF2-40B4-BE49-F238E27FC236}">
                    <a16:creationId xmlns:a16="http://schemas.microsoft.com/office/drawing/2014/main" id="{A345E037-4AC8-49D0-BDA1-DCBC48CAB0BB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弧形 146">
                <a:extLst>
                  <a:ext uri="{FF2B5EF4-FFF2-40B4-BE49-F238E27FC236}">
                    <a16:creationId xmlns:a16="http://schemas.microsoft.com/office/drawing/2014/main" id="{50FF0857-4600-4DD1-A7C4-8F11324DA59D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弧形 147">
                <a:extLst>
                  <a:ext uri="{FF2B5EF4-FFF2-40B4-BE49-F238E27FC236}">
                    <a16:creationId xmlns:a16="http://schemas.microsoft.com/office/drawing/2014/main" id="{25468433-8258-48F8-BE28-B93B78184C78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弧形 148">
                <a:extLst>
                  <a:ext uri="{FF2B5EF4-FFF2-40B4-BE49-F238E27FC236}">
                    <a16:creationId xmlns:a16="http://schemas.microsoft.com/office/drawing/2014/main" id="{A29FBF62-7771-41EA-97FD-B6CB8082DA86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弧形 149">
                <a:extLst>
                  <a:ext uri="{FF2B5EF4-FFF2-40B4-BE49-F238E27FC236}">
                    <a16:creationId xmlns:a16="http://schemas.microsoft.com/office/drawing/2014/main" id="{D59686A2-44AE-40C6-B9FC-AC5F637EBE27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弧形 150">
                <a:extLst>
                  <a:ext uri="{FF2B5EF4-FFF2-40B4-BE49-F238E27FC236}">
                    <a16:creationId xmlns:a16="http://schemas.microsoft.com/office/drawing/2014/main" id="{587E0C34-D65A-4A85-8AA0-08CB3031A3C3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弧形 151">
                <a:extLst>
                  <a:ext uri="{FF2B5EF4-FFF2-40B4-BE49-F238E27FC236}">
                    <a16:creationId xmlns:a16="http://schemas.microsoft.com/office/drawing/2014/main" id="{CE0F1BB7-2B37-489D-ADEC-1EC687B149CF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弧形 152">
                <a:extLst>
                  <a:ext uri="{FF2B5EF4-FFF2-40B4-BE49-F238E27FC236}">
                    <a16:creationId xmlns:a16="http://schemas.microsoft.com/office/drawing/2014/main" id="{8C1874CF-1F60-479E-A0F4-42D15D5BB97E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弧形 153">
                <a:extLst>
                  <a:ext uri="{FF2B5EF4-FFF2-40B4-BE49-F238E27FC236}">
                    <a16:creationId xmlns:a16="http://schemas.microsoft.com/office/drawing/2014/main" id="{3F3644CF-C6D7-4639-AA72-779A096EC441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弧形 154">
                <a:extLst>
                  <a:ext uri="{FF2B5EF4-FFF2-40B4-BE49-F238E27FC236}">
                    <a16:creationId xmlns:a16="http://schemas.microsoft.com/office/drawing/2014/main" id="{E0D8F1F9-43FF-49E7-867A-4956D3A31C32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弧形 155">
                <a:extLst>
                  <a:ext uri="{FF2B5EF4-FFF2-40B4-BE49-F238E27FC236}">
                    <a16:creationId xmlns:a16="http://schemas.microsoft.com/office/drawing/2014/main" id="{FEA3937B-57EC-4D92-8B8C-195D289F803F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弧形 156">
                <a:extLst>
                  <a:ext uri="{FF2B5EF4-FFF2-40B4-BE49-F238E27FC236}">
                    <a16:creationId xmlns:a16="http://schemas.microsoft.com/office/drawing/2014/main" id="{A4FA8E12-C327-4038-9EA0-6345F65D88AD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弧形 157">
                <a:extLst>
                  <a:ext uri="{FF2B5EF4-FFF2-40B4-BE49-F238E27FC236}">
                    <a16:creationId xmlns:a16="http://schemas.microsoft.com/office/drawing/2014/main" id="{C0020D25-040D-4CB7-880C-0817FD3F49CC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弧形 158">
                <a:extLst>
                  <a:ext uri="{FF2B5EF4-FFF2-40B4-BE49-F238E27FC236}">
                    <a16:creationId xmlns:a16="http://schemas.microsoft.com/office/drawing/2014/main" id="{5F89FED3-46F7-46D6-A7B8-BB4FF1AF9BD7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弧形 159">
                <a:extLst>
                  <a:ext uri="{FF2B5EF4-FFF2-40B4-BE49-F238E27FC236}">
                    <a16:creationId xmlns:a16="http://schemas.microsoft.com/office/drawing/2014/main" id="{D9D7C27F-8FD0-4039-BBA4-61919E72667E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弧形 160">
                <a:extLst>
                  <a:ext uri="{FF2B5EF4-FFF2-40B4-BE49-F238E27FC236}">
                    <a16:creationId xmlns:a16="http://schemas.microsoft.com/office/drawing/2014/main" id="{A74FA0A2-2128-4A28-808A-6205BCECE992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弧形 161">
                <a:extLst>
                  <a:ext uri="{FF2B5EF4-FFF2-40B4-BE49-F238E27FC236}">
                    <a16:creationId xmlns:a16="http://schemas.microsoft.com/office/drawing/2014/main" id="{2C145768-EF30-4C44-92BA-44FED5F12647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弧形 162">
                <a:extLst>
                  <a:ext uri="{FF2B5EF4-FFF2-40B4-BE49-F238E27FC236}">
                    <a16:creationId xmlns:a16="http://schemas.microsoft.com/office/drawing/2014/main" id="{C2AF511D-4AAD-446F-B9AD-0FF84B29150D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弧形 163">
                <a:extLst>
                  <a:ext uri="{FF2B5EF4-FFF2-40B4-BE49-F238E27FC236}">
                    <a16:creationId xmlns:a16="http://schemas.microsoft.com/office/drawing/2014/main" id="{91C56031-7945-400E-9E7C-EA1B414067A3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弧形 164">
                <a:extLst>
                  <a:ext uri="{FF2B5EF4-FFF2-40B4-BE49-F238E27FC236}">
                    <a16:creationId xmlns:a16="http://schemas.microsoft.com/office/drawing/2014/main" id="{22ED9980-235F-48F9-99C1-B9CAFF9783D3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弧形 165">
                <a:extLst>
                  <a:ext uri="{FF2B5EF4-FFF2-40B4-BE49-F238E27FC236}">
                    <a16:creationId xmlns:a16="http://schemas.microsoft.com/office/drawing/2014/main" id="{8DE1AF61-96D5-4308-B0F1-72751378F67B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弧形 166">
                <a:extLst>
                  <a:ext uri="{FF2B5EF4-FFF2-40B4-BE49-F238E27FC236}">
                    <a16:creationId xmlns:a16="http://schemas.microsoft.com/office/drawing/2014/main" id="{4CAE0B5D-6206-4A7F-9262-6E0F81AF47ED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弧形 167">
                <a:extLst>
                  <a:ext uri="{FF2B5EF4-FFF2-40B4-BE49-F238E27FC236}">
                    <a16:creationId xmlns:a16="http://schemas.microsoft.com/office/drawing/2014/main" id="{030A3F8F-2130-42AE-AC51-F19BC4418044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弧形 168">
                <a:extLst>
                  <a:ext uri="{FF2B5EF4-FFF2-40B4-BE49-F238E27FC236}">
                    <a16:creationId xmlns:a16="http://schemas.microsoft.com/office/drawing/2014/main" id="{E44E95A1-C5B6-44A6-8E59-724CA3C9D703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弧形 169">
                <a:extLst>
                  <a:ext uri="{FF2B5EF4-FFF2-40B4-BE49-F238E27FC236}">
                    <a16:creationId xmlns:a16="http://schemas.microsoft.com/office/drawing/2014/main" id="{9F819EE0-7B1C-483A-8C8E-01CEB8B1B683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弧形 170">
                <a:extLst>
                  <a:ext uri="{FF2B5EF4-FFF2-40B4-BE49-F238E27FC236}">
                    <a16:creationId xmlns:a16="http://schemas.microsoft.com/office/drawing/2014/main" id="{1F028B5B-ECD4-439D-BFB6-F3F8B4206C1E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弧形 171">
                <a:extLst>
                  <a:ext uri="{FF2B5EF4-FFF2-40B4-BE49-F238E27FC236}">
                    <a16:creationId xmlns:a16="http://schemas.microsoft.com/office/drawing/2014/main" id="{F16653E0-EF4E-479F-B2ED-8079EB4D9B4F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弧形 172">
                <a:extLst>
                  <a:ext uri="{FF2B5EF4-FFF2-40B4-BE49-F238E27FC236}">
                    <a16:creationId xmlns:a16="http://schemas.microsoft.com/office/drawing/2014/main" id="{94090FA4-7953-4197-84B6-1078F3D34FA9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弧形 173">
                <a:extLst>
                  <a:ext uri="{FF2B5EF4-FFF2-40B4-BE49-F238E27FC236}">
                    <a16:creationId xmlns:a16="http://schemas.microsoft.com/office/drawing/2014/main" id="{A3F07161-C1CF-461C-97C7-3D44F3CDF34D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弧形 174">
                <a:extLst>
                  <a:ext uri="{FF2B5EF4-FFF2-40B4-BE49-F238E27FC236}">
                    <a16:creationId xmlns:a16="http://schemas.microsoft.com/office/drawing/2014/main" id="{503EE212-E32A-4D7B-9E8E-A5DA4F1C83A4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弧形 175">
                <a:extLst>
                  <a:ext uri="{FF2B5EF4-FFF2-40B4-BE49-F238E27FC236}">
                    <a16:creationId xmlns:a16="http://schemas.microsoft.com/office/drawing/2014/main" id="{B6691DD7-B16D-4199-B16B-AEC864AD5546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弧形 176">
                <a:extLst>
                  <a:ext uri="{FF2B5EF4-FFF2-40B4-BE49-F238E27FC236}">
                    <a16:creationId xmlns:a16="http://schemas.microsoft.com/office/drawing/2014/main" id="{4C620339-F88C-40CA-9AA0-D8B2A48AFA61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弧形 177">
                <a:extLst>
                  <a:ext uri="{FF2B5EF4-FFF2-40B4-BE49-F238E27FC236}">
                    <a16:creationId xmlns:a16="http://schemas.microsoft.com/office/drawing/2014/main" id="{868F7D73-E3CA-4502-99E6-A0E4A1B20CAD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29058961-02EB-4170-BED3-5A83E1F28193}"/>
                </a:ext>
              </a:extLst>
            </p:cNvPr>
            <p:cNvGrpSpPr/>
            <p:nvPr/>
          </p:nvGrpSpPr>
          <p:grpSpPr>
            <a:xfrm>
              <a:off x="5736001" y="1924603"/>
              <a:ext cx="720000" cy="720000"/>
              <a:chOff x="5886808" y="1924603"/>
              <a:chExt cx="720000" cy="720000"/>
            </a:xfrm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E4256589-63B1-4D7F-819E-72477F2D3404}"/>
                  </a:ext>
                </a:extLst>
              </p:cNvPr>
              <p:cNvSpPr/>
              <p:nvPr/>
            </p:nvSpPr>
            <p:spPr>
              <a:xfrm>
                <a:off x="5886808" y="1924603"/>
                <a:ext cx="720000" cy="720000"/>
              </a:xfrm>
              <a:custGeom>
                <a:avLst/>
                <a:gdLst>
                  <a:gd name="connsiteX0" fmla="*/ 709746 w 720000"/>
                  <a:gd name="connsiteY0" fmla="*/ 318338 h 720000"/>
                  <a:gd name="connsiteX1" fmla="*/ 664186 w 720000"/>
                  <a:gd name="connsiteY1" fmla="*/ 305520 h 720000"/>
                  <a:gd name="connsiteX2" fmla="*/ 613308 w 720000"/>
                  <a:gd name="connsiteY2" fmla="*/ 183151 h 720000"/>
                  <a:gd name="connsiteX3" fmla="*/ 631118 w 720000"/>
                  <a:gd name="connsiteY3" fmla="*/ 147533 h 720000"/>
                  <a:gd name="connsiteX4" fmla="*/ 628484 w 720000"/>
                  <a:gd name="connsiteY4" fmla="*/ 131300 h 720000"/>
                  <a:gd name="connsiteX5" fmla="*/ 588700 w 720000"/>
                  <a:gd name="connsiteY5" fmla="*/ 91516 h 720000"/>
                  <a:gd name="connsiteX6" fmla="*/ 572468 w 720000"/>
                  <a:gd name="connsiteY6" fmla="*/ 88882 h 720000"/>
                  <a:gd name="connsiteX7" fmla="*/ 536849 w 720000"/>
                  <a:gd name="connsiteY7" fmla="*/ 106692 h 720000"/>
                  <a:gd name="connsiteX8" fmla="*/ 414480 w 720000"/>
                  <a:gd name="connsiteY8" fmla="*/ 55814 h 720000"/>
                  <a:gd name="connsiteX9" fmla="*/ 401662 w 720000"/>
                  <a:gd name="connsiteY9" fmla="*/ 10254 h 720000"/>
                  <a:gd name="connsiteX10" fmla="*/ 388125 w 720000"/>
                  <a:gd name="connsiteY10" fmla="*/ 0 h 720000"/>
                  <a:gd name="connsiteX11" fmla="*/ 331875 w 720000"/>
                  <a:gd name="connsiteY11" fmla="*/ 0 h 720000"/>
                  <a:gd name="connsiteX12" fmla="*/ 318338 w 720000"/>
                  <a:gd name="connsiteY12" fmla="*/ 10254 h 720000"/>
                  <a:gd name="connsiteX13" fmla="*/ 305520 w 720000"/>
                  <a:gd name="connsiteY13" fmla="*/ 55814 h 720000"/>
                  <a:gd name="connsiteX14" fmla="*/ 183151 w 720000"/>
                  <a:gd name="connsiteY14" fmla="*/ 106692 h 720000"/>
                  <a:gd name="connsiteX15" fmla="*/ 147533 w 720000"/>
                  <a:gd name="connsiteY15" fmla="*/ 88882 h 720000"/>
                  <a:gd name="connsiteX16" fmla="*/ 131300 w 720000"/>
                  <a:gd name="connsiteY16" fmla="*/ 91516 h 720000"/>
                  <a:gd name="connsiteX17" fmla="*/ 91517 w 720000"/>
                  <a:gd name="connsiteY17" fmla="*/ 131300 h 720000"/>
                  <a:gd name="connsiteX18" fmla="*/ 88883 w 720000"/>
                  <a:gd name="connsiteY18" fmla="*/ 147533 h 720000"/>
                  <a:gd name="connsiteX19" fmla="*/ 106694 w 720000"/>
                  <a:gd name="connsiteY19" fmla="*/ 183151 h 720000"/>
                  <a:gd name="connsiteX20" fmla="*/ 55815 w 720000"/>
                  <a:gd name="connsiteY20" fmla="*/ 305520 h 720000"/>
                  <a:gd name="connsiteX21" fmla="*/ 10256 w 720000"/>
                  <a:gd name="connsiteY21" fmla="*/ 318338 h 720000"/>
                  <a:gd name="connsiteX22" fmla="*/ 0 w 720000"/>
                  <a:gd name="connsiteY22" fmla="*/ 331875 h 720000"/>
                  <a:gd name="connsiteX23" fmla="*/ 0 w 720000"/>
                  <a:gd name="connsiteY23" fmla="*/ 388125 h 720000"/>
                  <a:gd name="connsiteX24" fmla="*/ 10254 w 720000"/>
                  <a:gd name="connsiteY24" fmla="*/ 401662 h 720000"/>
                  <a:gd name="connsiteX25" fmla="*/ 55814 w 720000"/>
                  <a:gd name="connsiteY25" fmla="*/ 414480 h 720000"/>
                  <a:gd name="connsiteX26" fmla="*/ 106692 w 720000"/>
                  <a:gd name="connsiteY26" fmla="*/ 536849 h 720000"/>
                  <a:gd name="connsiteX27" fmla="*/ 88882 w 720000"/>
                  <a:gd name="connsiteY27" fmla="*/ 572468 h 720000"/>
                  <a:gd name="connsiteX28" fmla="*/ 91516 w 720000"/>
                  <a:gd name="connsiteY28" fmla="*/ 588700 h 720000"/>
                  <a:gd name="connsiteX29" fmla="*/ 131300 w 720000"/>
                  <a:gd name="connsiteY29" fmla="*/ 628484 h 720000"/>
                  <a:gd name="connsiteX30" fmla="*/ 147533 w 720000"/>
                  <a:gd name="connsiteY30" fmla="*/ 631118 h 720000"/>
                  <a:gd name="connsiteX31" fmla="*/ 183151 w 720000"/>
                  <a:gd name="connsiteY31" fmla="*/ 613308 h 720000"/>
                  <a:gd name="connsiteX32" fmla="*/ 305520 w 720000"/>
                  <a:gd name="connsiteY32" fmla="*/ 664186 h 720000"/>
                  <a:gd name="connsiteX33" fmla="*/ 318338 w 720000"/>
                  <a:gd name="connsiteY33" fmla="*/ 709746 h 720000"/>
                  <a:gd name="connsiteX34" fmla="*/ 331875 w 720000"/>
                  <a:gd name="connsiteY34" fmla="*/ 720000 h 720000"/>
                  <a:gd name="connsiteX35" fmla="*/ 388125 w 720000"/>
                  <a:gd name="connsiteY35" fmla="*/ 720000 h 720000"/>
                  <a:gd name="connsiteX36" fmla="*/ 401662 w 720000"/>
                  <a:gd name="connsiteY36" fmla="*/ 709746 h 720000"/>
                  <a:gd name="connsiteX37" fmla="*/ 414480 w 720000"/>
                  <a:gd name="connsiteY37" fmla="*/ 664186 h 720000"/>
                  <a:gd name="connsiteX38" fmla="*/ 536849 w 720000"/>
                  <a:gd name="connsiteY38" fmla="*/ 613308 h 720000"/>
                  <a:gd name="connsiteX39" fmla="*/ 572468 w 720000"/>
                  <a:gd name="connsiteY39" fmla="*/ 631118 h 720000"/>
                  <a:gd name="connsiteX40" fmla="*/ 588700 w 720000"/>
                  <a:gd name="connsiteY40" fmla="*/ 628484 h 720000"/>
                  <a:gd name="connsiteX41" fmla="*/ 628484 w 720000"/>
                  <a:gd name="connsiteY41" fmla="*/ 588700 h 720000"/>
                  <a:gd name="connsiteX42" fmla="*/ 631118 w 720000"/>
                  <a:gd name="connsiteY42" fmla="*/ 572468 h 720000"/>
                  <a:gd name="connsiteX43" fmla="*/ 613308 w 720000"/>
                  <a:gd name="connsiteY43" fmla="*/ 536849 h 720000"/>
                  <a:gd name="connsiteX44" fmla="*/ 664186 w 720000"/>
                  <a:gd name="connsiteY44" fmla="*/ 414480 h 720000"/>
                  <a:gd name="connsiteX45" fmla="*/ 709746 w 720000"/>
                  <a:gd name="connsiteY45" fmla="*/ 401662 h 720000"/>
                  <a:gd name="connsiteX46" fmla="*/ 720000 w 720000"/>
                  <a:gd name="connsiteY46" fmla="*/ 388125 h 720000"/>
                  <a:gd name="connsiteX47" fmla="*/ 720000 w 720000"/>
                  <a:gd name="connsiteY47" fmla="*/ 331875 h 720000"/>
                  <a:gd name="connsiteX48" fmla="*/ 709746 w 720000"/>
                  <a:gd name="connsiteY48" fmla="*/ 318338 h 720000"/>
                  <a:gd name="connsiteX49" fmla="*/ 691875 w 720000"/>
                  <a:gd name="connsiteY49" fmla="*/ 377473 h 720000"/>
                  <a:gd name="connsiteX50" fmla="*/ 647947 w 720000"/>
                  <a:gd name="connsiteY50" fmla="*/ 389831 h 720000"/>
                  <a:gd name="connsiteX51" fmla="*/ 637844 w 720000"/>
                  <a:gd name="connsiteY51" fmla="*/ 401309 h 720000"/>
                  <a:gd name="connsiteX52" fmla="*/ 585637 w 720000"/>
                  <a:gd name="connsiteY52" fmla="*/ 527140 h 720000"/>
                  <a:gd name="connsiteX53" fmla="*/ 584348 w 720000"/>
                  <a:gd name="connsiteY53" fmla="*/ 541817 h 720000"/>
                  <a:gd name="connsiteX54" fmla="*/ 601429 w 720000"/>
                  <a:gd name="connsiteY54" fmla="*/ 575979 h 720000"/>
                  <a:gd name="connsiteX55" fmla="*/ 575980 w 720000"/>
                  <a:gd name="connsiteY55" fmla="*/ 601428 h 720000"/>
                  <a:gd name="connsiteX56" fmla="*/ 541818 w 720000"/>
                  <a:gd name="connsiteY56" fmla="*/ 584346 h 720000"/>
                  <a:gd name="connsiteX57" fmla="*/ 527141 w 720000"/>
                  <a:gd name="connsiteY57" fmla="*/ 585636 h 720000"/>
                  <a:gd name="connsiteX58" fmla="*/ 401310 w 720000"/>
                  <a:gd name="connsiteY58" fmla="*/ 637843 h 720000"/>
                  <a:gd name="connsiteX59" fmla="*/ 389832 w 720000"/>
                  <a:gd name="connsiteY59" fmla="*/ 647945 h 720000"/>
                  <a:gd name="connsiteX60" fmla="*/ 377473 w 720000"/>
                  <a:gd name="connsiteY60" fmla="*/ 691875 h 720000"/>
                  <a:gd name="connsiteX61" fmla="*/ 342526 w 720000"/>
                  <a:gd name="connsiteY61" fmla="*/ 691875 h 720000"/>
                  <a:gd name="connsiteX62" fmla="*/ 330168 w 720000"/>
                  <a:gd name="connsiteY62" fmla="*/ 647947 h 720000"/>
                  <a:gd name="connsiteX63" fmla="*/ 318690 w 720000"/>
                  <a:gd name="connsiteY63" fmla="*/ 637844 h 720000"/>
                  <a:gd name="connsiteX64" fmla="*/ 192859 w 720000"/>
                  <a:gd name="connsiteY64" fmla="*/ 585637 h 720000"/>
                  <a:gd name="connsiteX65" fmla="*/ 178182 w 720000"/>
                  <a:gd name="connsiteY65" fmla="*/ 584348 h 720000"/>
                  <a:gd name="connsiteX66" fmla="*/ 144020 w 720000"/>
                  <a:gd name="connsiteY66" fmla="*/ 601429 h 720000"/>
                  <a:gd name="connsiteX67" fmla="*/ 118571 w 720000"/>
                  <a:gd name="connsiteY67" fmla="*/ 575980 h 720000"/>
                  <a:gd name="connsiteX68" fmla="*/ 135653 w 720000"/>
                  <a:gd name="connsiteY68" fmla="*/ 541818 h 720000"/>
                  <a:gd name="connsiteX69" fmla="*/ 134363 w 720000"/>
                  <a:gd name="connsiteY69" fmla="*/ 527141 h 720000"/>
                  <a:gd name="connsiteX70" fmla="*/ 82156 w 720000"/>
                  <a:gd name="connsiteY70" fmla="*/ 401310 h 720000"/>
                  <a:gd name="connsiteX71" fmla="*/ 72053 w 720000"/>
                  <a:gd name="connsiteY71" fmla="*/ 389832 h 720000"/>
                  <a:gd name="connsiteX72" fmla="*/ 28125 w 720000"/>
                  <a:gd name="connsiteY72" fmla="*/ 377473 h 720000"/>
                  <a:gd name="connsiteX73" fmla="*/ 28125 w 720000"/>
                  <a:gd name="connsiteY73" fmla="*/ 342526 h 720000"/>
                  <a:gd name="connsiteX74" fmla="*/ 72053 w 720000"/>
                  <a:gd name="connsiteY74" fmla="*/ 330168 h 720000"/>
                  <a:gd name="connsiteX75" fmla="*/ 82156 w 720000"/>
                  <a:gd name="connsiteY75" fmla="*/ 318690 h 720000"/>
                  <a:gd name="connsiteX76" fmla="*/ 134363 w 720000"/>
                  <a:gd name="connsiteY76" fmla="*/ 192859 h 720000"/>
                  <a:gd name="connsiteX77" fmla="*/ 135653 w 720000"/>
                  <a:gd name="connsiteY77" fmla="*/ 178182 h 720000"/>
                  <a:gd name="connsiteX78" fmla="*/ 118571 w 720000"/>
                  <a:gd name="connsiteY78" fmla="*/ 144020 h 720000"/>
                  <a:gd name="connsiteX79" fmla="*/ 144020 w 720000"/>
                  <a:gd name="connsiteY79" fmla="*/ 118571 h 720000"/>
                  <a:gd name="connsiteX80" fmla="*/ 178182 w 720000"/>
                  <a:gd name="connsiteY80" fmla="*/ 135653 h 720000"/>
                  <a:gd name="connsiteX81" fmla="*/ 192859 w 720000"/>
                  <a:gd name="connsiteY81" fmla="*/ 134363 h 720000"/>
                  <a:gd name="connsiteX82" fmla="*/ 318690 w 720000"/>
                  <a:gd name="connsiteY82" fmla="*/ 82156 h 720000"/>
                  <a:gd name="connsiteX83" fmla="*/ 330168 w 720000"/>
                  <a:gd name="connsiteY83" fmla="*/ 72053 h 720000"/>
                  <a:gd name="connsiteX84" fmla="*/ 342527 w 720000"/>
                  <a:gd name="connsiteY84" fmla="*/ 28125 h 720000"/>
                  <a:gd name="connsiteX85" fmla="*/ 377474 w 720000"/>
                  <a:gd name="connsiteY85" fmla="*/ 28125 h 720000"/>
                  <a:gd name="connsiteX86" fmla="*/ 389832 w 720000"/>
                  <a:gd name="connsiteY86" fmla="*/ 72053 h 720000"/>
                  <a:gd name="connsiteX87" fmla="*/ 401310 w 720000"/>
                  <a:gd name="connsiteY87" fmla="*/ 82156 h 720000"/>
                  <a:gd name="connsiteX88" fmla="*/ 527141 w 720000"/>
                  <a:gd name="connsiteY88" fmla="*/ 134363 h 720000"/>
                  <a:gd name="connsiteX89" fmla="*/ 541818 w 720000"/>
                  <a:gd name="connsiteY89" fmla="*/ 135653 h 720000"/>
                  <a:gd name="connsiteX90" fmla="*/ 575980 w 720000"/>
                  <a:gd name="connsiteY90" fmla="*/ 118571 h 720000"/>
                  <a:gd name="connsiteX91" fmla="*/ 601429 w 720000"/>
                  <a:gd name="connsiteY91" fmla="*/ 144020 h 720000"/>
                  <a:gd name="connsiteX92" fmla="*/ 584348 w 720000"/>
                  <a:gd name="connsiteY92" fmla="*/ 178182 h 720000"/>
                  <a:gd name="connsiteX93" fmla="*/ 585637 w 720000"/>
                  <a:gd name="connsiteY93" fmla="*/ 192859 h 720000"/>
                  <a:gd name="connsiteX94" fmla="*/ 637844 w 720000"/>
                  <a:gd name="connsiteY94" fmla="*/ 318690 h 720000"/>
                  <a:gd name="connsiteX95" fmla="*/ 647947 w 720000"/>
                  <a:gd name="connsiteY95" fmla="*/ 330168 h 720000"/>
                  <a:gd name="connsiteX96" fmla="*/ 691875 w 720000"/>
                  <a:gd name="connsiteY96" fmla="*/ 342527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720000" h="720000">
                    <a:moveTo>
                      <a:pt x="709746" y="318338"/>
                    </a:moveTo>
                    <a:lnTo>
                      <a:pt x="664186" y="305520"/>
                    </a:lnTo>
                    <a:cubicBezTo>
                      <a:pt x="656336" y="261681"/>
                      <a:pt x="638886" y="219708"/>
                      <a:pt x="613308" y="183151"/>
                    </a:cubicBezTo>
                    <a:lnTo>
                      <a:pt x="631118" y="147533"/>
                    </a:lnTo>
                    <a:cubicBezTo>
                      <a:pt x="633825" y="142118"/>
                      <a:pt x="632763" y="135579"/>
                      <a:pt x="628484" y="131300"/>
                    </a:cubicBezTo>
                    <a:lnTo>
                      <a:pt x="588700" y="91516"/>
                    </a:lnTo>
                    <a:cubicBezTo>
                      <a:pt x="584421" y="87237"/>
                      <a:pt x="577880" y="86175"/>
                      <a:pt x="572468" y="88882"/>
                    </a:cubicBezTo>
                    <a:lnTo>
                      <a:pt x="536849" y="106692"/>
                    </a:lnTo>
                    <a:cubicBezTo>
                      <a:pt x="500292" y="81114"/>
                      <a:pt x="458319" y="63664"/>
                      <a:pt x="414480" y="55814"/>
                    </a:cubicBezTo>
                    <a:lnTo>
                      <a:pt x="401662" y="10254"/>
                    </a:lnTo>
                    <a:cubicBezTo>
                      <a:pt x="399956" y="4189"/>
                      <a:pt x="394425" y="0"/>
                      <a:pt x="388125" y="0"/>
                    </a:cubicBezTo>
                    <a:lnTo>
                      <a:pt x="331875" y="0"/>
                    </a:lnTo>
                    <a:cubicBezTo>
                      <a:pt x="325575" y="0"/>
                      <a:pt x="320044" y="4189"/>
                      <a:pt x="318338" y="10254"/>
                    </a:cubicBezTo>
                    <a:lnTo>
                      <a:pt x="305520" y="55814"/>
                    </a:lnTo>
                    <a:cubicBezTo>
                      <a:pt x="261681" y="63664"/>
                      <a:pt x="219708" y="81114"/>
                      <a:pt x="183151" y="106692"/>
                    </a:cubicBezTo>
                    <a:lnTo>
                      <a:pt x="147533" y="88882"/>
                    </a:lnTo>
                    <a:cubicBezTo>
                      <a:pt x="142117" y="86176"/>
                      <a:pt x="135581" y="87237"/>
                      <a:pt x="131300" y="91516"/>
                    </a:cubicBezTo>
                    <a:lnTo>
                      <a:pt x="91517" y="131300"/>
                    </a:lnTo>
                    <a:cubicBezTo>
                      <a:pt x="87238" y="135579"/>
                      <a:pt x="86176" y="142118"/>
                      <a:pt x="88883" y="147533"/>
                    </a:cubicBezTo>
                    <a:lnTo>
                      <a:pt x="106694" y="183151"/>
                    </a:lnTo>
                    <a:cubicBezTo>
                      <a:pt x="81115" y="219708"/>
                      <a:pt x="63665" y="261681"/>
                      <a:pt x="55815" y="305520"/>
                    </a:cubicBezTo>
                    <a:lnTo>
                      <a:pt x="10256" y="318338"/>
                    </a:lnTo>
                    <a:cubicBezTo>
                      <a:pt x="4189" y="320044"/>
                      <a:pt x="0" y="325575"/>
                      <a:pt x="0" y="331875"/>
                    </a:cubicBezTo>
                    <a:lnTo>
                      <a:pt x="0" y="388125"/>
                    </a:lnTo>
                    <a:cubicBezTo>
                      <a:pt x="0" y="394425"/>
                      <a:pt x="4189" y="399956"/>
                      <a:pt x="10254" y="401662"/>
                    </a:cubicBezTo>
                    <a:lnTo>
                      <a:pt x="55814" y="414480"/>
                    </a:lnTo>
                    <a:cubicBezTo>
                      <a:pt x="63664" y="458319"/>
                      <a:pt x="81114" y="500292"/>
                      <a:pt x="106692" y="536849"/>
                    </a:cubicBezTo>
                    <a:lnTo>
                      <a:pt x="88882" y="572468"/>
                    </a:lnTo>
                    <a:cubicBezTo>
                      <a:pt x="86175" y="577882"/>
                      <a:pt x="87237" y="584421"/>
                      <a:pt x="91516" y="588700"/>
                    </a:cubicBezTo>
                    <a:lnTo>
                      <a:pt x="131300" y="628484"/>
                    </a:lnTo>
                    <a:cubicBezTo>
                      <a:pt x="135579" y="632763"/>
                      <a:pt x="142120" y="633825"/>
                      <a:pt x="147533" y="631118"/>
                    </a:cubicBezTo>
                    <a:lnTo>
                      <a:pt x="183151" y="613308"/>
                    </a:lnTo>
                    <a:cubicBezTo>
                      <a:pt x="219708" y="638886"/>
                      <a:pt x="261681" y="656336"/>
                      <a:pt x="305520" y="664186"/>
                    </a:cubicBezTo>
                    <a:lnTo>
                      <a:pt x="318338" y="709746"/>
                    </a:lnTo>
                    <a:cubicBezTo>
                      <a:pt x="320044" y="715811"/>
                      <a:pt x="325575" y="720000"/>
                      <a:pt x="331875" y="720000"/>
                    </a:cubicBezTo>
                    <a:lnTo>
                      <a:pt x="388125" y="720000"/>
                    </a:lnTo>
                    <a:cubicBezTo>
                      <a:pt x="394425" y="720000"/>
                      <a:pt x="399956" y="715811"/>
                      <a:pt x="401662" y="709746"/>
                    </a:cubicBezTo>
                    <a:lnTo>
                      <a:pt x="414480" y="664186"/>
                    </a:lnTo>
                    <a:cubicBezTo>
                      <a:pt x="458319" y="656336"/>
                      <a:pt x="500292" y="638886"/>
                      <a:pt x="536849" y="613308"/>
                    </a:cubicBezTo>
                    <a:lnTo>
                      <a:pt x="572468" y="631118"/>
                    </a:lnTo>
                    <a:cubicBezTo>
                      <a:pt x="577884" y="633825"/>
                      <a:pt x="584421" y="632765"/>
                      <a:pt x="588700" y="628484"/>
                    </a:cubicBezTo>
                    <a:lnTo>
                      <a:pt x="628484" y="588700"/>
                    </a:lnTo>
                    <a:cubicBezTo>
                      <a:pt x="632763" y="584421"/>
                      <a:pt x="633825" y="577882"/>
                      <a:pt x="631118" y="572468"/>
                    </a:cubicBezTo>
                    <a:lnTo>
                      <a:pt x="613308" y="536849"/>
                    </a:lnTo>
                    <a:cubicBezTo>
                      <a:pt x="638886" y="500292"/>
                      <a:pt x="656336" y="458319"/>
                      <a:pt x="664186" y="414480"/>
                    </a:cubicBezTo>
                    <a:lnTo>
                      <a:pt x="709746" y="401662"/>
                    </a:lnTo>
                    <a:cubicBezTo>
                      <a:pt x="715811" y="399956"/>
                      <a:pt x="720000" y="394425"/>
                      <a:pt x="720000" y="388125"/>
                    </a:cubicBezTo>
                    <a:lnTo>
                      <a:pt x="720000" y="331875"/>
                    </a:lnTo>
                    <a:cubicBezTo>
                      <a:pt x="720000" y="325575"/>
                      <a:pt x="715811" y="320044"/>
                      <a:pt x="709746" y="318338"/>
                    </a:cubicBezTo>
                    <a:close/>
                    <a:moveTo>
                      <a:pt x="691875" y="377473"/>
                    </a:moveTo>
                    <a:lnTo>
                      <a:pt x="647947" y="389831"/>
                    </a:lnTo>
                    <a:cubicBezTo>
                      <a:pt x="642611" y="391331"/>
                      <a:pt x="638655" y="395827"/>
                      <a:pt x="637844" y="401309"/>
                    </a:cubicBezTo>
                    <a:cubicBezTo>
                      <a:pt x="631124" y="446709"/>
                      <a:pt x="613070" y="490222"/>
                      <a:pt x="585637" y="527140"/>
                    </a:cubicBezTo>
                    <a:cubicBezTo>
                      <a:pt x="582473" y="531397"/>
                      <a:pt x="581975" y="537072"/>
                      <a:pt x="584348" y="541817"/>
                    </a:cubicBezTo>
                    <a:lnTo>
                      <a:pt x="601429" y="575979"/>
                    </a:lnTo>
                    <a:lnTo>
                      <a:pt x="575980" y="601428"/>
                    </a:lnTo>
                    <a:lnTo>
                      <a:pt x="541818" y="584346"/>
                    </a:lnTo>
                    <a:cubicBezTo>
                      <a:pt x="537074" y="581974"/>
                      <a:pt x="531401" y="582474"/>
                      <a:pt x="527141" y="585636"/>
                    </a:cubicBezTo>
                    <a:cubicBezTo>
                      <a:pt x="490223" y="613069"/>
                      <a:pt x="446711" y="631122"/>
                      <a:pt x="401310" y="637843"/>
                    </a:cubicBezTo>
                    <a:cubicBezTo>
                      <a:pt x="395828" y="638654"/>
                      <a:pt x="391333" y="642610"/>
                      <a:pt x="389832" y="647945"/>
                    </a:cubicBezTo>
                    <a:lnTo>
                      <a:pt x="377473" y="691875"/>
                    </a:lnTo>
                    <a:lnTo>
                      <a:pt x="342526" y="691875"/>
                    </a:lnTo>
                    <a:lnTo>
                      <a:pt x="330168" y="647947"/>
                    </a:lnTo>
                    <a:cubicBezTo>
                      <a:pt x="328667" y="642611"/>
                      <a:pt x="324172" y="638655"/>
                      <a:pt x="318690" y="637844"/>
                    </a:cubicBezTo>
                    <a:cubicBezTo>
                      <a:pt x="273289" y="631124"/>
                      <a:pt x="229777" y="613070"/>
                      <a:pt x="192859" y="585637"/>
                    </a:cubicBezTo>
                    <a:cubicBezTo>
                      <a:pt x="188601" y="582473"/>
                      <a:pt x="182924" y="581974"/>
                      <a:pt x="178182" y="584348"/>
                    </a:cubicBezTo>
                    <a:lnTo>
                      <a:pt x="144020" y="601429"/>
                    </a:lnTo>
                    <a:lnTo>
                      <a:pt x="118571" y="575980"/>
                    </a:lnTo>
                    <a:lnTo>
                      <a:pt x="135653" y="541818"/>
                    </a:lnTo>
                    <a:cubicBezTo>
                      <a:pt x="138025" y="537074"/>
                      <a:pt x="137526" y="531399"/>
                      <a:pt x="134363" y="527141"/>
                    </a:cubicBezTo>
                    <a:cubicBezTo>
                      <a:pt x="106930" y="490223"/>
                      <a:pt x="88876" y="446711"/>
                      <a:pt x="82156" y="401310"/>
                    </a:cubicBezTo>
                    <a:cubicBezTo>
                      <a:pt x="81345" y="395828"/>
                      <a:pt x="77389" y="391333"/>
                      <a:pt x="72053" y="389832"/>
                    </a:cubicBezTo>
                    <a:lnTo>
                      <a:pt x="28125" y="377473"/>
                    </a:lnTo>
                    <a:lnTo>
                      <a:pt x="28125" y="342526"/>
                    </a:lnTo>
                    <a:lnTo>
                      <a:pt x="72053" y="330168"/>
                    </a:lnTo>
                    <a:cubicBezTo>
                      <a:pt x="77389" y="328667"/>
                      <a:pt x="81345" y="324172"/>
                      <a:pt x="82156" y="318690"/>
                    </a:cubicBezTo>
                    <a:cubicBezTo>
                      <a:pt x="88876" y="273289"/>
                      <a:pt x="106930" y="229777"/>
                      <a:pt x="134363" y="192859"/>
                    </a:cubicBezTo>
                    <a:cubicBezTo>
                      <a:pt x="137527" y="188602"/>
                      <a:pt x="138025" y="182926"/>
                      <a:pt x="135653" y="178182"/>
                    </a:cubicBezTo>
                    <a:lnTo>
                      <a:pt x="118571" y="144020"/>
                    </a:lnTo>
                    <a:lnTo>
                      <a:pt x="144020" y="118571"/>
                    </a:lnTo>
                    <a:lnTo>
                      <a:pt x="178182" y="135653"/>
                    </a:lnTo>
                    <a:cubicBezTo>
                      <a:pt x="182925" y="138023"/>
                      <a:pt x="188601" y="137526"/>
                      <a:pt x="192859" y="134363"/>
                    </a:cubicBezTo>
                    <a:cubicBezTo>
                      <a:pt x="229777" y="106930"/>
                      <a:pt x="273289" y="88876"/>
                      <a:pt x="318690" y="82156"/>
                    </a:cubicBezTo>
                    <a:cubicBezTo>
                      <a:pt x="324172" y="81345"/>
                      <a:pt x="328667" y="77389"/>
                      <a:pt x="330168" y="72053"/>
                    </a:cubicBezTo>
                    <a:lnTo>
                      <a:pt x="342527" y="28125"/>
                    </a:lnTo>
                    <a:lnTo>
                      <a:pt x="377474" y="28125"/>
                    </a:lnTo>
                    <a:lnTo>
                      <a:pt x="389832" y="72053"/>
                    </a:lnTo>
                    <a:cubicBezTo>
                      <a:pt x="391333" y="77389"/>
                      <a:pt x="395828" y="81345"/>
                      <a:pt x="401310" y="82156"/>
                    </a:cubicBezTo>
                    <a:cubicBezTo>
                      <a:pt x="446711" y="88876"/>
                      <a:pt x="490223" y="106930"/>
                      <a:pt x="527141" y="134363"/>
                    </a:cubicBezTo>
                    <a:cubicBezTo>
                      <a:pt x="531398" y="137527"/>
                      <a:pt x="537074" y="138023"/>
                      <a:pt x="541818" y="135653"/>
                    </a:cubicBezTo>
                    <a:lnTo>
                      <a:pt x="575980" y="118571"/>
                    </a:lnTo>
                    <a:lnTo>
                      <a:pt x="601429" y="144020"/>
                    </a:lnTo>
                    <a:lnTo>
                      <a:pt x="584348" y="178182"/>
                    </a:lnTo>
                    <a:cubicBezTo>
                      <a:pt x="581975" y="182926"/>
                      <a:pt x="582474" y="188601"/>
                      <a:pt x="585637" y="192859"/>
                    </a:cubicBezTo>
                    <a:cubicBezTo>
                      <a:pt x="613070" y="229777"/>
                      <a:pt x="631124" y="273289"/>
                      <a:pt x="637844" y="318690"/>
                    </a:cubicBezTo>
                    <a:cubicBezTo>
                      <a:pt x="638655" y="324172"/>
                      <a:pt x="642611" y="328667"/>
                      <a:pt x="647947" y="330168"/>
                    </a:cubicBezTo>
                    <a:lnTo>
                      <a:pt x="691875" y="342527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4C7B78C2-D6D4-4E1D-A526-EFE5C2E4E46B}"/>
                  </a:ext>
                </a:extLst>
              </p:cNvPr>
              <p:cNvSpPr/>
              <p:nvPr/>
            </p:nvSpPr>
            <p:spPr>
              <a:xfrm>
                <a:off x="6418370" y="2397103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77BC4CA1-4106-4037-8AF9-C7391DBC3600}"/>
                  </a:ext>
                </a:extLst>
              </p:cNvPr>
              <p:cNvSpPr/>
              <p:nvPr/>
            </p:nvSpPr>
            <p:spPr>
              <a:xfrm>
                <a:off x="6007745" y="2045540"/>
                <a:ext cx="478125" cy="478125"/>
              </a:xfrm>
              <a:custGeom>
                <a:avLst/>
                <a:gdLst>
                  <a:gd name="connsiteX0" fmla="*/ 239063 w 478125"/>
                  <a:gd name="connsiteY0" fmla="*/ 0 h 478125"/>
                  <a:gd name="connsiteX1" fmla="*/ 0 w 478125"/>
                  <a:gd name="connsiteY1" fmla="*/ 239063 h 478125"/>
                  <a:gd name="connsiteX2" fmla="*/ 239063 w 478125"/>
                  <a:gd name="connsiteY2" fmla="*/ 478125 h 478125"/>
                  <a:gd name="connsiteX3" fmla="*/ 391265 w 478125"/>
                  <a:gd name="connsiteY3" fmla="*/ 423420 h 478125"/>
                  <a:gd name="connsiteX4" fmla="*/ 393148 w 478125"/>
                  <a:gd name="connsiteY4" fmla="*/ 403622 h 478125"/>
                  <a:gd name="connsiteX5" fmla="*/ 373350 w 478125"/>
                  <a:gd name="connsiteY5" fmla="*/ 401739 h 478125"/>
                  <a:gd name="connsiteX6" fmla="*/ 336358 w 478125"/>
                  <a:gd name="connsiteY6" fmla="*/ 426222 h 478125"/>
                  <a:gd name="connsiteX7" fmla="*/ 295313 w 478125"/>
                  <a:gd name="connsiteY7" fmla="*/ 393750 h 478125"/>
                  <a:gd name="connsiteX8" fmla="*/ 281250 w 478125"/>
                  <a:gd name="connsiteY8" fmla="*/ 379688 h 478125"/>
                  <a:gd name="connsiteX9" fmla="*/ 295313 w 478125"/>
                  <a:gd name="connsiteY9" fmla="*/ 365625 h 478125"/>
                  <a:gd name="connsiteX10" fmla="*/ 351563 w 478125"/>
                  <a:gd name="connsiteY10" fmla="*/ 365625 h 478125"/>
                  <a:gd name="connsiteX11" fmla="*/ 393750 w 478125"/>
                  <a:gd name="connsiteY11" fmla="*/ 323438 h 478125"/>
                  <a:gd name="connsiteX12" fmla="*/ 393750 w 478125"/>
                  <a:gd name="connsiteY12" fmla="*/ 267188 h 478125"/>
                  <a:gd name="connsiteX13" fmla="*/ 407813 w 478125"/>
                  <a:gd name="connsiteY13" fmla="*/ 253111 h 478125"/>
                  <a:gd name="connsiteX14" fmla="*/ 449530 w 478125"/>
                  <a:gd name="connsiteY14" fmla="*/ 253125 h 478125"/>
                  <a:gd name="connsiteX15" fmla="*/ 439608 w 478125"/>
                  <a:gd name="connsiteY15" fmla="*/ 304657 h 478125"/>
                  <a:gd name="connsiteX16" fmla="*/ 448606 w 478125"/>
                  <a:gd name="connsiteY16" fmla="*/ 322393 h 478125"/>
                  <a:gd name="connsiteX17" fmla="*/ 466342 w 478125"/>
                  <a:gd name="connsiteY17" fmla="*/ 313394 h 478125"/>
                  <a:gd name="connsiteX18" fmla="*/ 478125 w 478125"/>
                  <a:gd name="connsiteY18" fmla="*/ 239063 h 478125"/>
                  <a:gd name="connsiteX19" fmla="*/ 239063 w 478125"/>
                  <a:gd name="connsiteY19" fmla="*/ 0 h 478125"/>
                  <a:gd name="connsiteX20" fmla="*/ 382497 w 478125"/>
                  <a:gd name="connsiteY20" fmla="*/ 84375 h 478125"/>
                  <a:gd name="connsiteX21" fmla="*/ 379688 w 478125"/>
                  <a:gd name="connsiteY21" fmla="*/ 84375 h 478125"/>
                  <a:gd name="connsiteX22" fmla="*/ 337500 w 478125"/>
                  <a:gd name="connsiteY22" fmla="*/ 126563 h 478125"/>
                  <a:gd name="connsiteX23" fmla="*/ 323438 w 478125"/>
                  <a:gd name="connsiteY23" fmla="*/ 140625 h 478125"/>
                  <a:gd name="connsiteX24" fmla="*/ 281250 w 478125"/>
                  <a:gd name="connsiteY24" fmla="*/ 182813 h 478125"/>
                  <a:gd name="connsiteX25" fmla="*/ 281250 w 478125"/>
                  <a:gd name="connsiteY25" fmla="*/ 239063 h 478125"/>
                  <a:gd name="connsiteX26" fmla="*/ 267188 w 478125"/>
                  <a:gd name="connsiteY26" fmla="*/ 253125 h 478125"/>
                  <a:gd name="connsiteX27" fmla="*/ 253125 w 478125"/>
                  <a:gd name="connsiteY27" fmla="*/ 239063 h 478125"/>
                  <a:gd name="connsiteX28" fmla="*/ 253125 w 478125"/>
                  <a:gd name="connsiteY28" fmla="*/ 210938 h 478125"/>
                  <a:gd name="connsiteX29" fmla="*/ 210938 w 478125"/>
                  <a:gd name="connsiteY29" fmla="*/ 168750 h 478125"/>
                  <a:gd name="connsiteX30" fmla="*/ 182813 w 478125"/>
                  <a:gd name="connsiteY30" fmla="*/ 168750 h 478125"/>
                  <a:gd name="connsiteX31" fmla="*/ 168750 w 478125"/>
                  <a:gd name="connsiteY31" fmla="*/ 154688 h 478125"/>
                  <a:gd name="connsiteX32" fmla="*/ 182813 w 478125"/>
                  <a:gd name="connsiteY32" fmla="*/ 140625 h 478125"/>
                  <a:gd name="connsiteX33" fmla="*/ 225000 w 478125"/>
                  <a:gd name="connsiteY33" fmla="*/ 98438 h 478125"/>
                  <a:gd name="connsiteX34" fmla="*/ 182813 w 478125"/>
                  <a:gd name="connsiteY34" fmla="*/ 56250 h 478125"/>
                  <a:gd name="connsiteX35" fmla="*/ 133819 w 478125"/>
                  <a:gd name="connsiteY35" fmla="*/ 56250 h 478125"/>
                  <a:gd name="connsiteX36" fmla="*/ 239063 w 478125"/>
                  <a:gd name="connsiteY36" fmla="*/ 28125 h 478125"/>
                  <a:gd name="connsiteX37" fmla="*/ 382497 w 478125"/>
                  <a:gd name="connsiteY37" fmla="*/ 84375 h 478125"/>
                  <a:gd name="connsiteX38" fmla="*/ 32366 w 478125"/>
                  <a:gd name="connsiteY38" fmla="*/ 196875 h 478125"/>
                  <a:gd name="connsiteX39" fmla="*/ 42188 w 478125"/>
                  <a:gd name="connsiteY39" fmla="*/ 196875 h 478125"/>
                  <a:gd name="connsiteX40" fmla="*/ 56250 w 478125"/>
                  <a:gd name="connsiteY40" fmla="*/ 210938 h 478125"/>
                  <a:gd name="connsiteX41" fmla="*/ 98438 w 478125"/>
                  <a:gd name="connsiteY41" fmla="*/ 253125 h 478125"/>
                  <a:gd name="connsiteX42" fmla="*/ 154688 w 478125"/>
                  <a:gd name="connsiteY42" fmla="*/ 253125 h 478125"/>
                  <a:gd name="connsiteX43" fmla="*/ 168750 w 478125"/>
                  <a:gd name="connsiteY43" fmla="*/ 267188 h 478125"/>
                  <a:gd name="connsiteX44" fmla="*/ 154688 w 478125"/>
                  <a:gd name="connsiteY44" fmla="*/ 281250 h 478125"/>
                  <a:gd name="connsiteX45" fmla="*/ 112500 w 478125"/>
                  <a:gd name="connsiteY45" fmla="*/ 323438 h 478125"/>
                  <a:gd name="connsiteX46" fmla="*/ 98438 w 478125"/>
                  <a:gd name="connsiteY46" fmla="*/ 337500 h 478125"/>
                  <a:gd name="connsiteX47" fmla="*/ 63523 w 478125"/>
                  <a:gd name="connsiteY47" fmla="*/ 356036 h 478125"/>
                  <a:gd name="connsiteX48" fmla="*/ 28125 w 478125"/>
                  <a:gd name="connsiteY48" fmla="*/ 239063 h 478125"/>
                  <a:gd name="connsiteX49" fmla="*/ 32366 w 478125"/>
                  <a:gd name="connsiteY49" fmla="*/ 196875 h 478125"/>
                  <a:gd name="connsiteX50" fmla="*/ 365625 w 478125"/>
                  <a:gd name="connsiteY50" fmla="*/ 267188 h 478125"/>
                  <a:gd name="connsiteX51" fmla="*/ 365625 w 478125"/>
                  <a:gd name="connsiteY51" fmla="*/ 323438 h 478125"/>
                  <a:gd name="connsiteX52" fmla="*/ 351563 w 478125"/>
                  <a:gd name="connsiteY52" fmla="*/ 337500 h 478125"/>
                  <a:gd name="connsiteX53" fmla="*/ 295313 w 478125"/>
                  <a:gd name="connsiteY53" fmla="*/ 337500 h 478125"/>
                  <a:gd name="connsiteX54" fmla="*/ 253125 w 478125"/>
                  <a:gd name="connsiteY54" fmla="*/ 379688 h 478125"/>
                  <a:gd name="connsiteX55" fmla="*/ 295313 w 478125"/>
                  <a:gd name="connsiteY55" fmla="*/ 421875 h 478125"/>
                  <a:gd name="connsiteX56" fmla="*/ 309375 w 478125"/>
                  <a:gd name="connsiteY56" fmla="*/ 435938 h 478125"/>
                  <a:gd name="connsiteX57" fmla="*/ 309375 w 478125"/>
                  <a:gd name="connsiteY57" fmla="*/ 437995 h 478125"/>
                  <a:gd name="connsiteX58" fmla="*/ 239063 w 478125"/>
                  <a:gd name="connsiteY58" fmla="*/ 450000 h 478125"/>
                  <a:gd name="connsiteX59" fmla="*/ 84375 w 478125"/>
                  <a:gd name="connsiteY59" fmla="*/ 382462 h 478125"/>
                  <a:gd name="connsiteX60" fmla="*/ 84375 w 478125"/>
                  <a:gd name="connsiteY60" fmla="*/ 379688 h 478125"/>
                  <a:gd name="connsiteX61" fmla="*/ 98438 w 478125"/>
                  <a:gd name="connsiteY61" fmla="*/ 365625 h 478125"/>
                  <a:gd name="connsiteX62" fmla="*/ 140625 w 478125"/>
                  <a:gd name="connsiteY62" fmla="*/ 323438 h 478125"/>
                  <a:gd name="connsiteX63" fmla="*/ 154688 w 478125"/>
                  <a:gd name="connsiteY63" fmla="*/ 309375 h 478125"/>
                  <a:gd name="connsiteX64" fmla="*/ 196875 w 478125"/>
                  <a:gd name="connsiteY64" fmla="*/ 267188 h 478125"/>
                  <a:gd name="connsiteX65" fmla="*/ 154688 w 478125"/>
                  <a:gd name="connsiteY65" fmla="*/ 225000 h 478125"/>
                  <a:gd name="connsiteX66" fmla="*/ 98438 w 478125"/>
                  <a:gd name="connsiteY66" fmla="*/ 225000 h 478125"/>
                  <a:gd name="connsiteX67" fmla="*/ 84375 w 478125"/>
                  <a:gd name="connsiteY67" fmla="*/ 210938 h 478125"/>
                  <a:gd name="connsiteX68" fmla="*/ 42188 w 478125"/>
                  <a:gd name="connsiteY68" fmla="*/ 168750 h 478125"/>
                  <a:gd name="connsiteX69" fmla="*/ 40158 w 478125"/>
                  <a:gd name="connsiteY69" fmla="*/ 168750 h 478125"/>
                  <a:gd name="connsiteX70" fmla="*/ 95701 w 478125"/>
                  <a:gd name="connsiteY70" fmla="*/ 84375 h 478125"/>
                  <a:gd name="connsiteX71" fmla="*/ 182813 w 478125"/>
                  <a:gd name="connsiteY71" fmla="*/ 84375 h 478125"/>
                  <a:gd name="connsiteX72" fmla="*/ 196875 w 478125"/>
                  <a:gd name="connsiteY72" fmla="*/ 98438 h 478125"/>
                  <a:gd name="connsiteX73" fmla="*/ 182813 w 478125"/>
                  <a:gd name="connsiteY73" fmla="*/ 112500 h 478125"/>
                  <a:gd name="connsiteX74" fmla="*/ 140625 w 478125"/>
                  <a:gd name="connsiteY74" fmla="*/ 154688 h 478125"/>
                  <a:gd name="connsiteX75" fmla="*/ 182813 w 478125"/>
                  <a:gd name="connsiteY75" fmla="*/ 196875 h 478125"/>
                  <a:gd name="connsiteX76" fmla="*/ 210938 w 478125"/>
                  <a:gd name="connsiteY76" fmla="*/ 196875 h 478125"/>
                  <a:gd name="connsiteX77" fmla="*/ 225000 w 478125"/>
                  <a:gd name="connsiteY77" fmla="*/ 210938 h 478125"/>
                  <a:gd name="connsiteX78" fmla="*/ 225000 w 478125"/>
                  <a:gd name="connsiteY78" fmla="*/ 239063 h 478125"/>
                  <a:gd name="connsiteX79" fmla="*/ 267188 w 478125"/>
                  <a:gd name="connsiteY79" fmla="*/ 281250 h 478125"/>
                  <a:gd name="connsiteX80" fmla="*/ 309375 w 478125"/>
                  <a:gd name="connsiteY80" fmla="*/ 239063 h 478125"/>
                  <a:gd name="connsiteX81" fmla="*/ 309375 w 478125"/>
                  <a:gd name="connsiteY81" fmla="*/ 182813 h 478125"/>
                  <a:gd name="connsiteX82" fmla="*/ 323438 w 478125"/>
                  <a:gd name="connsiteY82" fmla="*/ 168750 h 478125"/>
                  <a:gd name="connsiteX83" fmla="*/ 365625 w 478125"/>
                  <a:gd name="connsiteY83" fmla="*/ 126563 h 478125"/>
                  <a:gd name="connsiteX84" fmla="*/ 379688 w 478125"/>
                  <a:gd name="connsiteY84" fmla="*/ 112500 h 478125"/>
                  <a:gd name="connsiteX85" fmla="*/ 407821 w 478125"/>
                  <a:gd name="connsiteY85" fmla="*/ 112500 h 478125"/>
                  <a:gd name="connsiteX86" fmla="*/ 449543 w 478125"/>
                  <a:gd name="connsiteY86" fmla="*/ 225000 h 478125"/>
                  <a:gd name="connsiteX87" fmla="*/ 407813 w 478125"/>
                  <a:gd name="connsiteY87" fmla="*/ 225000 h 478125"/>
                  <a:gd name="connsiteX88" fmla="*/ 365625 w 478125"/>
                  <a:gd name="connsiteY88" fmla="*/ 267188 h 47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78125" h="478125">
                    <a:moveTo>
                      <a:pt x="239063" y="0"/>
                    </a:moveTo>
                    <a:cubicBezTo>
                      <a:pt x="107599" y="0"/>
                      <a:pt x="0" y="106455"/>
                      <a:pt x="0" y="239063"/>
                    </a:cubicBezTo>
                    <a:cubicBezTo>
                      <a:pt x="0" y="371904"/>
                      <a:pt x="107970" y="478125"/>
                      <a:pt x="239063" y="478125"/>
                    </a:cubicBezTo>
                    <a:cubicBezTo>
                      <a:pt x="295296" y="478125"/>
                      <a:pt x="348675" y="458615"/>
                      <a:pt x="391265" y="423420"/>
                    </a:cubicBezTo>
                    <a:cubicBezTo>
                      <a:pt x="397252" y="418473"/>
                      <a:pt x="398094" y="409610"/>
                      <a:pt x="393148" y="403622"/>
                    </a:cubicBezTo>
                    <a:cubicBezTo>
                      <a:pt x="388201" y="397635"/>
                      <a:pt x="379337" y="396795"/>
                      <a:pt x="373350" y="401739"/>
                    </a:cubicBezTo>
                    <a:cubicBezTo>
                      <a:pt x="361872" y="411224"/>
                      <a:pt x="349473" y="419396"/>
                      <a:pt x="336358" y="426222"/>
                    </a:cubicBezTo>
                    <a:cubicBezTo>
                      <a:pt x="331958" y="407630"/>
                      <a:pt x="315231" y="393750"/>
                      <a:pt x="295313" y="393750"/>
                    </a:cubicBezTo>
                    <a:cubicBezTo>
                      <a:pt x="287558" y="393750"/>
                      <a:pt x="281250" y="387442"/>
                      <a:pt x="281250" y="379688"/>
                    </a:cubicBezTo>
                    <a:cubicBezTo>
                      <a:pt x="281250" y="371933"/>
                      <a:pt x="287558" y="365625"/>
                      <a:pt x="295313" y="365625"/>
                    </a:cubicBezTo>
                    <a:lnTo>
                      <a:pt x="351563" y="365625"/>
                    </a:lnTo>
                    <a:cubicBezTo>
                      <a:pt x="374825" y="365625"/>
                      <a:pt x="393750" y="346700"/>
                      <a:pt x="393750" y="323438"/>
                    </a:cubicBezTo>
                    <a:lnTo>
                      <a:pt x="393750" y="267188"/>
                    </a:lnTo>
                    <a:cubicBezTo>
                      <a:pt x="393750" y="259433"/>
                      <a:pt x="400058" y="253111"/>
                      <a:pt x="407813" y="253111"/>
                    </a:cubicBezTo>
                    <a:lnTo>
                      <a:pt x="449530" y="253125"/>
                    </a:lnTo>
                    <a:cubicBezTo>
                      <a:pt x="448374" y="270705"/>
                      <a:pt x="445057" y="287985"/>
                      <a:pt x="439608" y="304657"/>
                    </a:cubicBezTo>
                    <a:cubicBezTo>
                      <a:pt x="437196" y="312040"/>
                      <a:pt x="441224" y="319980"/>
                      <a:pt x="448606" y="322393"/>
                    </a:cubicBezTo>
                    <a:cubicBezTo>
                      <a:pt x="455975" y="324802"/>
                      <a:pt x="463925" y="320788"/>
                      <a:pt x="466342" y="313394"/>
                    </a:cubicBezTo>
                    <a:cubicBezTo>
                      <a:pt x="474161" y="289468"/>
                      <a:pt x="478125" y="264459"/>
                      <a:pt x="478125" y="239063"/>
                    </a:cubicBezTo>
                    <a:cubicBezTo>
                      <a:pt x="478125" y="108499"/>
                      <a:pt x="372652" y="0"/>
                      <a:pt x="239063" y="0"/>
                    </a:cubicBezTo>
                    <a:close/>
                    <a:moveTo>
                      <a:pt x="382497" y="84375"/>
                    </a:moveTo>
                    <a:lnTo>
                      <a:pt x="379688" y="84375"/>
                    </a:lnTo>
                    <a:cubicBezTo>
                      <a:pt x="356425" y="84375"/>
                      <a:pt x="337500" y="103300"/>
                      <a:pt x="337500" y="126563"/>
                    </a:cubicBezTo>
                    <a:cubicBezTo>
                      <a:pt x="337500" y="134317"/>
                      <a:pt x="331192" y="140625"/>
                      <a:pt x="323438" y="140625"/>
                    </a:cubicBezTo>
                    <a:cubicBezTo>
                      <a:pt x="300175" y="140625"/>
                      <a:pt x="281250" y="159550"/>
                      <a:pt x="281250" y="182813"/>
                    </a:cubicBezTo>
                    <a:lnTo>
                      <a:pt x="281250" y="239063"/>
                    </a:lnTo>
                    <a:cubicBezTo>
                      <a:pt x="281250" y="246817"/>
                      <a:pt x="274942" y="253125"/>
                      <a:pt x="267188" y="253125"/>
                    </a:cubicBezTo>
                    <a:cubicBezTo>
                      <a:pt x="259433" y="253125"/>
                      <a:pt x="253125" y="246817"/>
                      <a:pt x="253125" y="239063"/>
                    </a:cubicBezTo>
                    <a:lnTo>
                      <a:pt x="253125" y="210938"/>
                    </a:lnTo>
                    <a:cubicBezTo>
                      <a:pt x="253125" y="187675"/>
                      <a:pt x="234200" y="168750"/>
                      <a:pt x="210938" y="168750"/>
                    </a:cubicBezTo>
                    <a:lnTo>
                      <a:pt x="182813" y="168750"/>
                    </a:lnTo>
                    <a:cubicBezTo>
                      <a:pt x="175058" y="168750"/>
                      <a:pt x="168750" y="162442"/>
                      <a:pt x="168750" y="154688"/>
                    </a:cubicBezTo>
                    <a:cubicBezTo>
                      <a:pt x="168750" y="146933"/>
                      <a:pt x="175058" y="140625"/>
                      <a:pt x="182813" y="140625"/>
                    </a:cubicBezTo>
                    <a:cubicBezTo>
                      <a:pt x="206075" y="140625"/>
                      <a:pt x="225000" y="121700"/>
                      <a:pt x="225000" y="98438"/>
                    </a:cubicBezTo>
                    <a:cubicBezTo>
                      <a:pt x="225000" y="75175"/>
                      <a:pt x="206075" y="56250"/>
                      <a:pt x="182813" y="56250"/>
                    </a:cubicBezTo>
                    <a:lnTo>
                      <a:pt x="133819" y="56250"/>
                    </a:lnTo>
                    <a:cubicBezTo>
                      <a:pt x="165608" y="37941"/>
                      <a:pt x="201842" y="28125"/>
                      <a:pt x="239063" y="28125"/>
                    </a:cubicBezTo>
                    <a:cubicBezTo>
                      <a:pt x="292921" y="28125"/>
                      <a:pt x="343733" y="48327"/>
                      <a:pt x="382497" y="84375"/>
                    </a:cubicBezTo>
                    <a:close/>
                    <a:moveTo>
                      <a:pt x="32366" y="196875"/>
                    </a:moveTo>
                    <a:lnTo>
                      <a:pt x="42188" y="196875"/>
                    </a:lnTo>
                    <a:cubicBezTo>
                      <a:pt x="49942" y="196875"/>
                      <a:pt x="56250" y="203183"/>
                      <a:pt x="56250" y="210938"/>
                    </a:cubicBezTo>
                    <a:cubicBezTo>
                      <a:pt x="56250" y="234200"/>
                      <a:pt x="75175" y="253125"/>
                      <a:pt x="98438" y="253125"/>
                    </a:cubicBezTo>
                    <a:lnTo>
                      <a:pt x="154688" y="253125"/>
                    </a:lnTo>
                    <a:cubicBezTo>
                      <a:pt x="162442" y="253125"/>
                      <a:pt x="168750" y="259433"/>
                      <a:pt x="168750" y="267188"/>
                    </a:cubicBezTo>
                    <a:cubicBezTo>
                      <a:pt x="168750" y="274942"/>
                      <a:pt x="162442" y="281250"/>
                      <a:pt x="154688" y="281250"/>
                    </a:cubicBezTo>
                    <a:cubicBezTo>
                      <a:pt x="131425" y="281250"/>
                      <a:pt x="112500" y="300175"/>
                      <a:pt x="112500" y="323438"/>
                    </a:cubicBezTo>
                    <a:cubicBezTo>
                      <a:pt x="112500" y="331192"/>
                      <a:pt x="106192" y="337500"/>
                      <a:pt x="98438" y="337500"/>
                    </a:cubicBezTo>
                    <a:cubicBezTo>
                      <a:pt x="83935" y="337500"/>
                      <a:pt x="71118" y="344858"/>
                      <a:pt x="63523" y="356036"/>
                    </a:cubicBezTo>
                    <a:cubicBezTo>
                      <a:pt x="40546" y="321578"/>
                      <a:pt x="28125" y="280945"/>
                      <a:pt x="28125" y="239063"/>
                    </a:cubicBezTo>
                    <a:cubicBezTo>
                      <a:pt x="28125" y="224834"/>
                      <a:pt x="29565" y="210691"/>
                      <a:pt x="32366" y="196875"/>
                    </a:cubicBezTo>
                    <a:close/>
                    <a:moveTo>
                      <a:pt x="365625" y="267188"/>
                    </a:moveTo>
                    <a:lnTo>
                      <a:pt x="365625" y="323438"/>
                    </a:lnTo>
                    <a:cubicBezTo>
                      <a:pt x="365625" y="331192"/>
                      <a:pt x="359317" y="337500"/>
                      <a:pt x="351563" y="337500"/>
                    </a:cubicBezTo>
                    <a:lnTo>
                      <a:pt x="295313" y="337500"/>
                    </a:lnTo>
                    <a:cubicBezTo>
                      <a:pt x="272050" y="337500"/>
                      <a:pt x="253125" y="356425"/>
                      <a:pt x="253125" y="379688"/>
                    </a:cubicBezTo>
                    <a:cubicBezTo>
                      <a:pt x="253125" y="402950"/>
                      <a:pt x="272050" y="421875"/>
                      <a:pt x="295313" y="421875"/>
                    </a:cubicBezTo>
                    <a:cubicBezTo>
                      <a:pt x="303067" y="421875"/>
                      <a:pt x="309375" y="428183"/>
                      <a:pt x="309375" y="435938"/>
                    </a:cubicBezTo>
                    <a:lnTo>
                      <a:pt x="309375" y="437995"/>
                    </a:lnTo>
                    <a:cubicBezTo>
                      <a:pt x="286861" y="445960"/>
                      <a:pt x="263254" y="450000"/>
                      <a:pt x="239063" y="450000"/>
                    </a:cubicBezTo>
                    <a:cubicBezTo>
                      <a:pt x="180326" y="450000"/>
                      <a:pt x="124252" y="425447"/>
                      <a:pt x="84375" y="382462"/>
                    </a:cubicBezTo>
                    <a:lnTo>
                      <a:pt x="84375" y="379688"/>
                    </a:lnTo>
                    <a:cubicBezTo>
                      <a:pt x="84375" y="371933"/>
                      <a:pt x="90683" y="365625"/>
                      <a:pt x="98438" y="365625"/>
                    </a:cubicBezTo>
                    <a:cubicBezTo>
                      <a:pt x="121700" y="365625"/>
                      <a:pt x="140625" y="346700"/>
                      <a:pt x="140625" y="323438"/>
                    </a:cubicBezTo>
                    <a:cubicBezTo>
                      <a:pt x="140625" y="315683"/>
                      <a:pt x="146933" y="309375"/>
                      <a:pt x="154688" y="309375"/>
                    </a:cubicBezTo>
                    <a:cubicBezTo>
                      <a:pt x="177950" y="309375"/>
                      <a:pt x="196875" y="290450"/>
                      <a:pt x="196875" y="267188"/>
                    </a:cubicBezTo>
                    <a:cubicBezTo>
                      <a:pt x="196875" y="243925"/>
                      <a:pt x="177950" y="225000"/>
                      <a:pt x="154688" y="225000"/>
                    </a:cubicBezTo>
                    <a:lnTo>
                      <a:pt x="98438" y="225000"/>
                    </a:lnTo>
                    <a:cubicBezTo>
                      <a:pt x="90683" y="225000"/>
                      <a:pt x="84375" y="218692"/>
                      <a:pt x="84375" y="210938"/>
                    </a:cubicBezTo>
                    <a:cubicBezTo>
                      <a:pt x="84375" y="187675"/>
                      <a:pt x="65450" y="168750"/>
                      <a:pt x="42188" y="168750"/>
                    </a:cubicBezTo>
                    <a:lnTo>
                      <a:pt x="40158" y="168750"/>
                    </a:lnTo>
                    <a:cubicBezTo>
                      <a:pt x="51484" y="136610"/>
                      <a:pt x="70429" y="107783"/>
                      <a:pt x="95701" y="84375"/>
                    </a:cubicBezTo>
                    <a:lnTo>
                      <a:pt x="182813" y="84375"/>
                    </a:lnTo>
                    <a:cubicBezTo>
                      <a:pt x="190567" y="84375"/>
                      <a:pt x="196875" y="90683"/>
                      <a:pt x="196875" y="98438"/>
                    </a:cubicBezTo>
                    <a:cubicBezTo>
                      <a:pt x="196875" y="106192"/>
                      <a:pt x="190567" y="112500"/>
                      <a:pt x="182813" y="112500"/>
                    </a:cubicBezTo>
                    <a:cubicBezTo>
                      <a:pt x="159550" y="112500"/>
                      <a:pt x="140625" y="131425"/>
                      <a:pt x="140625" y="154688"/>
                    </a:cubicBezTo>
                    <a:cubicBezTo>
                      <a:pt x="140625" y="177950"/>
                      <a:pt x="159550" y="196875"/>
                      <a:pt x="182813" y="196875"/>
                    </a:cubicBezTo>
                    <a:lnTo>
                      <a:pt x="210938" y="196875"/>
                    </a:lnTo>
                    <a:cubicBezTo>
                      <a:pt x="218692" y="196875"/>
                      <a:pt x="225000" y="203183"/>
                      <a:pt x="225000" y="210938"/>
                    </a:cubicBezTo>
                    <a:lnTo>
                      <a:pt x="225000" y="239063"/>
                    </a:lnTo>
                    <a:cubicBezTo>
                      <a:pt x="225000" y="262325"/>
                      <a:pt x="243925" y="281250"/>
                      <a:pt x="267188" y="281250"/>
                    </a:cubicBezTo>
                    <a:cubicBezTo>
                      <a:pt x="290450" y="281250"/>
                      <a:pt x="309375" y="262325"/>
                      <a:pt x="309375" y="239063"/>
                    </a:cubicBezTo>
                    <a:lnTo>
                      <a:pt x="309375" y="182813"/>
                    </a:lnTo>
                    <a:cubicBezTo>
                      <a:pt x="309375" y="175058"/>
                      <a:pt x="315683" y="168750"/>
                      <a:pt x="323438" y="168750"/>
                    </a:cubicBezTo>
                    <a:cubicBezTo>
                      <a:pt x="346700" y="168750"/>
                      <a:pt x="365625" y="149825"/>
                      <a:pt x="365625" y="126563"/>
                    </a:cubicBezTo>
                    <a:cubicBezTo>
                      <a:pt x="365625" y="118808"/>
                      <a:pt x="371933" y="112500"/>
                      <a:pt x="379688" y="112500"/>
                    </a:cubicBezTo>
                    <a:lnTo>
                      <a:pt x="407821" y="112500"/>
                    </a:lnTo>
                    <a:cubicBezTo>
                      <a:pt x="432617" y="145455"/>
                      <a:pt x="446891" y="183984"/>
                      <a:pt x="449543" y="225000"/>
                    </a:cubicBezTo>
                    <a:lnTo>
                      <a:pt x="407813" y="225000"/>
                    </a:lnTo>
                    <a:cubicBezTo>
                      <a:pt x="384550" y="225000"/>
                      <a:pt x="365625" y="243925"/>
                      <a:pt x="365625" y="26718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411" name="组合 410">
            <a:extLst>
              <a:ext uri="{FF2B5EF4-FFF2-40B4-BE49-F238E27FC236}">
                <a16:creationId xmlns:a16="http://schemas.microsoft.com/office/drawing/2014/main" id="{F42F93AF-3E4A-4BF3-940E-748FCFAD724E}"/>
              </a:ext>
            </a:extLst>
          </p:cNvPr>
          <p:cNvGrpSpPr/>
          <p:nvPr/>
        </p:nvGrpSpPr>
        <p:grpSpPr>
          <a:xfrm>
            <a:off x="1007009" y="3884569"/>
            <a:ext cx="9142157" cy="1043491"/>
            <a:chOff x="632156" y="4950017"/>
            <a:chExt cx="7704476" cy="1043491"/>
          </a:xfrm>
        </p:grpSpPr>
        <p:sp>
          <p:nvSpPr>
            <p:cNvPr id="412" name="文本框 411">
              <a:extLst>
                <a:ext uri="{FF2B5EF4-FFF2-40B4-BE49-F238E27FC236}">
                  <a16:creationId xmlns:a16="http://schemas.microsoft.com/office/drawing/2014/main" id="{B90394B6-465D-4D51-96EB-97DD3ADEF5BB}"/>
                </a:ext>
              </a:extLst>
            </p:cNvPr>
            <p:cNvSpPr txBox="1"/>
            <p:nvPr/>
          </p:nvSpPr>
          <p:spPr>
            <a:xfrm>
              <a:off x="632156" y="4950017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D57A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输入你的标题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57A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13" name="矩形 412">
              <a:extLst>
                <a:ext uri="{FF2B5EF4-FFF2-40B4-BE49-F238E27FC236}">
                  <a16:creationId xmlns:a16="http://schemas.microsoft.com/office/drawing/2014/main" id="{7CE7EF72-904C-493A-97F6-1BE0C18F3603}"/>
                </a:ext>
              </a:extLst>
            </p:cNvPr>
            <p:cNvSpPr/>
            <p:nvPr/>
          </p:nvSpPr>
          <p:spPr>
            <a:xfrm>
              <a:off x="632156" y="5292932"/>
              <a:ext cx="7704476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 panose="020B0503020204020204" pitchFamily="34" charset="-122"/>
                  <a:cs typeface="+mn-cs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grpSp>
        <p:nvGrpSpPr>
          <p:cNvPr id="415" name="组合 414">
            <a:extLst>
              <a:ext uri="{FF2B5EF4-FFF2-40B4-BE49-F238E27FC236}">
                <a16:creationId xmlns:a16="http://schemas.microsoft.com/office/drawing/2014/main" id="{B11E64FF-5382-440B-9B59-A75F5040A745}"/>
              </a:ext>
            </a:extLst>
          </p:cNvPr>
          <p:cNvGrpSpPr/>
          <p:nvPr/>
        </p:nvGrpSpPr>
        <p:grpSpPr>
          <a:xfrm>
            <a:off x="1007010" y="5094193"/>
            <a:ext cx="9130098" cy="1043491"/>
            <a:chOff x="632156" y="4950017"/>
            <a:chExt cx="7704476" cy="1043491"/>
          </a:xfrm>
        </p:grpSpPr>
        <p:sp>
          <p:nvSpPr>
            <p:cNvPr id="416" name="文本框 415">
              <a:extLst>
                <a:ext uri="{FF2B5EF4-FFF2-40B4-BE49-F238E27FC236}">
                  <a16:creationId xmlns:a16="http://schemas.microsoft.com/office/drawing/2014/main" id="{42E80A84-74F4-4786-AC86-CF83CEACEB98}"/>
                </a:ext>
              </a:extLst>
            </p:cNvPr>
            <p:cNvSpPr txBox="1"/>
            <p:nvPr/>
          </p:nvSpPr>
          <p:spPr>
            <a:xfrm>
              <a:off x="632156" y="4950017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D57A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输入你的标题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57A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17" name="矩形 416">
              <a:extLst>
                <a:ext uri="{FF2B5EF4-FFF2-40B4-BE49-F238E27FC236}">
                  <a16:creationId xmlns:a16="http://schemas.microsoft.com/office/drawing/2014/main" id="{F551F89A-6FCB-44F7-8390-02BEFD1F5AFA}"/>
                </a:ext>
              </a:extLst>
            </p:cNvPr>
            <p:cNvSpPr/>
            <p:nvPr/>
          </p:nvSpPr>
          <p:spPr>
            <a:xfrm>
              <a:off x="632156" y="5292932"/>
              <a:ext cx="7704476" cy="700576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 panose="020B0503020204020204" pitchFamily="34" charset="-122"/>
                  <a:cs typeface="+mn-cs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90143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BCDA369-9415-4C33-AA27-B6AC0F886146}"/>
              </a:ext>
            </a:extLst>
          </p:cNvPr>
          <p:cNvSpPr/>
          <p:nvPr/>
        </p:nvSpPr>
        <p:spPr>
          <a:xfrm>
            <a:off x="6096000" y="1"/>
            <a:ext cx="6096000" cy="6857999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1F5313A-0FDF-48AB-ACCA-C93FB7703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873F9B-44C1-47EC-9ACD-7B94B72BBA0B}"/>
              </a:ext>
            </a:extLst>
          </p:cNvPr>
          <p:cNvSpPr txBox="1"/>
          <p:nvPr/>
        </p:nvSpPr>
        <p:spPr>
          <a:xfrm>
            <a:off x="587375" y="328552"/>
            <a:ext cx="2391360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柱状图内容页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7ABF67AE-4211-45A9-9DF6-2C7366B61A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9655592"/>
              </p:ext>
            </p:extLst>
          </p:nvPr>
        </p:nvGraphicFramePr>
        <p:xfrm>
          <a:off x="695326" y="1858297"/>
          <a:ext cx="5344139" cy="4432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82E0FCDF-2CC5-406E-A996-68770EE33BA4}"/>
              </a:ext>
            </a:extLst>
          </p:cNvPr>
          <p:cNvSpPr txBox="1"/>
          <p:nvPr/>
        </p:nvSpPr>
        <p:spPr>
          <a:xfrm>
            <a:off x="1736179" y="136677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0">
              <a:defRPr sz="2400" b="1" i="0" u="none" strike="noStrike" kern="1200" spc="0" baseline="0">
                <a:solidFill>
                  <a:srgbClr val="0D57A2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400" b="1" dirty="0">
                <a:solidFill>
                  <a:schemeClr val="accent1"/>
                </a:solidFill>
              </a:rPr>
              <a:t>四年年机械制造业数量</a:t>
            </a:r>
            <a:endParaRPr lang="ja-JP" altLang="en-US" sz="2400" b="1" dirty="0">
              <a:solidFill>
                <a:schemeClr val="accent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5AE136A-0511-4F4B-89F2-B370C498DC66}"/>
              </a:ext>
            </a:extLst>
          </p:cNvPr>
          <p:cNvGrpSpPr/>
          <p:nvPr/>
        </p:nvGrpSpPr>
        <p:grpSpPr>
          <a:xfrm>
            <a:off x="6480104" y="1286337"/>
            <a:ext cx="5016571" cy="2297273"/>
            <a:chOff x="6480104" y="880903"/>
            <a:chExt cx="5016571" cy="229727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4EC7B0A-31E6-4CE0-AD31-D18FEEA2B1F1}"/>
                </a:ext>
              </a:extLst>
            </p:cNvPr>
            <p:cNvGrpSpPr/>
            <p:nvPr/>
          </p:nvGrpSpPr>
          <p:grpSpPr>
            <a:xfrm>
              <a:off x="6488493" y="1488354"/>
              <a:ext cx="5008182" cy="1689822"/>
              <a:chOff x="632156" y="4950017"/>
              <a:chExt cx="3616982" cy="1689822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5C0C7B5-D449-42A4-9711-F0B7588D1D67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D57A2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输入你的标题</a:t>
                </a:r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D57A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E2686FCC-4552-414C-9C33-FE826BB33209}"/>
                  </a:ext>
                </a:extLst>
              </p:cNvPr>
              <p:cNvSpPr/>
              <p:nvPr/>
            </p:nvSpPr>
            <p:spPr>
              <a:xfrm>
                <a:off x="632157" y="5292932"/>
                <a:ext cx="3616981" cy="1346907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/>
                    <a:ea typeface="微软雅黑" panose="020B0503020204020204" pitchFamily="34" charset="-122"/>
                    <a:cs typeface="+mn-cs"/>
                  </a:rPr>
                  <a:t>这段是文本占位，没有任何含义，你可以把你的文案内容放在这里，字体的字号、大小、间距、颜色都已经调整好，只需要复制你的文本，右键粘贴，在粘贴时建议选择只保留文本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CD771CF-D8A5-4D72-A7BE-190A5EBB22B7}"/>
                </a:ext>
              </a:extLst>
            </p:cNvPr>
            <p:cNvGrpSpPr/>
            <p:nvPr/>
          </p:nvGrpSpPr>
          <p:grpSpPr>
            <a:xfrm>
              <a:off x="6480104" y="880903"/>
              <a:ext cx="507430" cy="507432"/>
              <a:chOff x="1780171" y="1749690"/>
              <a:chExt cx="1079424" cy="1079430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C08BFE97-97C9-4443-AB7D-E76AEB71A672}"/>
                  </a:ext>
                </a:extLst>
              </p:cNvPr>
              <p:cNvSpPr/>
              <p:nvPr/>
            </p:nvSpPr>
            <p:spPr>
              <a:xfrm>
                <a:off x="1791793" y="1761314"/>
                <a:ext cx="1056182" cy="1056182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F2805936-37A8-483B-9B4B-9C85045AFCDB}"/>
                  </a:ext>
                </a:extLst>
              </p:cNvPr>
              <p:cNvGrpSpPr/>
              <p:nvPr/>
            </p:nvGrpSpPr>
            <p:grpSpPr>
              <a:xfrm>
                <a:off x="1780171" y="1749690"/>
                <a:ext cx="1079424" cy="1079430"/>
                <a:chOff x="2842276" y="-419100"/>
                <a:chExt cx="5577822" cy="5577840"/>
              </a:xfrm>
            </p:grpSpPr>
            <p:sp>
              <p:nvSpPr>
                <p:cNvPr id="31" name="弧形 30">
                  <a:extLst>
                    <a:ext uri="{FF2B5EF4-FFF2-40B4-BE49-F238E27FC236}">
                      <a16:creationId xmlns:a16="http://schemas.microsoft.com/office/drawing/2014/main" id="{07612102-B3C2-4C8A-9EF5-A4E37C3F73C3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弧形 31">
                  <a:extLst>
                    <a:ext uri="{FF2B5EF4-FFF2-40B4-BE49-F238E27FC236}">
                      <a16:creationId xmlns:a16="http://schemas.microsoft.com/office/drawing/2014/main" id="{084E7798-656C-4C0B-8910-E3E69BBA971F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弧形 32">
                  <a:extLst>
                    <a:ext uri="{FF2B5EF4-FFF2-40B4-BE49-F238E27FC236}">
                      <a16:creationId xmlns:a16="http://schemas.microsoft.com/office/drawing/2014/main" id="{986DF8FE-95F4-4F7C-8995-8F80569E188E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弧形 33">
                  <a:extLst>
                    <a:ext uri="{FF2B5EF4-FFF2-40B4-BE49-F238E27FC236}">
                      <a16:creationId xmlns:a16="http://schemas.microsoft.com/office/drawing/2014/main" id="{19AA6B22-687A-4939-8764-06A2409E1456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弧形 34">
                  <a:extLst>
                    <a:ext uri="{FF2B5EF4-FFF2-40B4-BE49-F238E27FC236}">
                      <a16:creationId xmlns:a16="http://schemas.microsoft.com/office/drawing/2014/main" id="{A7660748-EEEE-4E40-A444-6D4C62BC08A3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弧形 35">
                  <a:extLst>
                    <a:ext uri="{FF2B5EF4-FFF2-40B4-BE49-F238E27FC236}">
                      <a16:creationId xmlns:a16="http://schemas.microsoft.com/office/drawing/2014/main" id="{FC5AE0DC-0BB0-4CF1-BB72-F4095F594F8C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弧形 36">
                  <a:extLst>
                    <a:ext uri="{FF2B5EF4-FFF2-40B4-BE49-F238E27FC236}">
                      <a16:creationId xmlns:a16="http://schemas.microsoft.com/office/drawing/2014/main" id="{9B60ADEF-CBF4-487C-8387-E41E52B68F01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弧形 37">
                  <a:extLst>
                    <a:ext uri="{FF2B5EF4-FFF2-40B4-BE49-F238E27FC236}">
                      <a16:creationId xmlns:a16="http://schemas.microsoft.com/office/drawing/2014/main" id="{62241581-5F21-48B1-AF59-32C6EA33F42A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弧形 38">
                  <a:extLst>
                    <a:ext uri="{FF2B5EF4-FFF2-40B4-BE49-F238E27FC236}">
                      <a16:creationId xmlns:a16="http://schemas.microsoft.com/office/drawing/2014/main" id="{C32EAC78-63F8-40C7-B70F-BCECDE97D99E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弧形 39">
                  <a:extLst>
                    <a:ext uri="{FF2B5EF4-FFF2-40B4-BE49-F238E27FC236}">
                      <a16:creationId xmlns:a16="http://schemas.microsoft.com/office/drawing/2014/main" id="{D5CF3F10-4492-46F0-A61A-53FC81CFAE3C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弧形 40">
                  <a:extLst>
                    <a:ext uri="{FF2B5EF4-FFF2-40B4-BE49-F238E27FC236}">
                      <a16:creationId xmlns:a16="http://schemas.microsoft.com/office/drawing/2014/main" id="{DC697A94-28F3-46DA-BBD8-9AF5DEDA7510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弧形 41">
                  <a:extLst>
                    <a:ext uri="{FF2B5EF4-FFF2-40B4-BE49-F238E27FC236}">
                      <a16:creationId xmlns:a16="http://schemas.microsoft.com/office/drawing/2014/main" id="{E601AC29-088D-4F34-97B5-7BDE2BFCF674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弧形 42">
                  <a:extLst>
                    <a:ext uri="{FF2B5EF4-FFF2-40B4-BE49-F238E27FC236}">
                      <a16:creationId xmlns:a16="http://schemas.microsoft.com/office/drawing/2014/main" id="{6BB1FFAE-F46E-43D8-8C0A-7DCBA19D9C86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弧形 43">
                  <a:extLst>
                    <a:ext uri="{FF2B5EF4-FFF2-40B4-BE49-F238E27FC236}">
                      <a16:creationId xmlns:a16="http://schemas.microsoft.com/office/drawing/2014/main" id="{2CE6BAA6-D4CC-4D1F-9931-441F1E7EBDBA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弧形 44">
                  <a:extLst>
                    <a:ext uri="{FF2B5EF4-FFF2-40B4-BE49-F238E27FC236}">
                      <a16:creationId xmlns:a16="http://schemas.microsoft.com/office/drawing/2014/main" id="{F794224F-5F11-46E6-B879-1852D19DCFFD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弧形 45">
                  <a:extLst>
                    <a:ext uri="{FF2B5EF4-FFF2-40B4-BE49-F238E27FC236}">
                      <a16:creationId xmlns:a16="http://schemas.microsoft.com/office/drawing/2014/main" id="{713C12C9-77CA-4288-B76A-740139B0E28D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弧形 46">
                  <a:extLst>
                    <a:ext uri="{FF2B5EF4-FFF2-40B4-BE49-F238E27FC236}">
                      <a16:creationId xmlns:a16="http://schemas.microsoft.com/office/drawing/2014/main" id="{327F6A01-D3D6-42C8-89ED-F46614E31CE0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弧形 47">
                  <a:extLst>
                    <a:ext uri="{FF2B5EF4-FFF2-40B4-BE49-F238E27FC236}">
                      <a16:creationId xmlns:a16="http://schemas.microsoft.com/office/drawing/2014/main" id="{AE5D1EAE-7A10-4573-8602-6A1C045811FA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弧形 48">
                  <a:extLst>
                    <a:ext uri="{FF2B5EF4-FFF2-40B4-BE49-F238E27FC236}">
                      <a16:creationId xmlns:a16="http://schemas.microsoft.com/office/drawing/2014/main" id="{3CFF673B-0C06-4521-8856-60663ED4C77A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弧形 49">
                  <a:extLst>
                    <a:ext uri="{FF2B5EF4-FFF2-40B4-BE49-F238E27FC236}">
                      <a16:creationId xmlns:a16="http://schemas.microsoft.com/office/drawing/2014/main" id="{13FBAEBA-8C15-4C17-80A5-7F4AF0E0184C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弧形 50">
                  <a:extLst>
                    <a:ext uri="{FF2B5EF4-FFF2-40B4-BE49-F238E27FC236}">
                      <a16:creationId xmlns:a16="http://schemas.microsoft.com/office/drawing/2014/main" id="{8BF23C12-3F3D-4C89-A0F6-E98409E2B80C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弧形 51">
                  <a:extLst>
                    <a:ext uri="{FF2B5EF4-FFF2-40B4-BE49-F238E27FC236}">
                      <a16:creationId xmlns:a16="http://schemas.microsoft.com/office/drawing/2014/main" id="{15EADDC0-07E2-4132-8066-1E076636AC93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弧形 52">
                  <a:extLst>
                    <a:ext uri="{FF2B5EF4-FFF2-40B4-BE49-F238E27FC236}">
                      <a16:creationId xmlns:a16="http://schemas.microsoft.com/office/drawing/2014/main" id="{31D0D10F-1ED4-4383-945E-827F7F861C45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" name="弧形 53">
                  <a:extLst>
                    <a:ext uri="{FF2B5EF4-FFF2-40B4-BE49-F238E27FC236}">
                      <a16:creationId xmlns:a16="http://schemas.microsoft.com/office/drawing/2014/main" id="{7B810B06-CC22-434C-BEA8-B5AC0970BAFA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" name="弧形 54">
                  <a:extLst>
                    <a:ext uri="{FF2B5EF4-FFF2-40B4-BE49-F238E27FC236}">
                      <a16:creationId xmlns:a16="http://schemas.microsoft.com/office/drawing/2014/main" id="{B6DAC93B-ACD8-412B-B872-34CEE04CF341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弧形 55">
                  <a:extLst>
                    <a:ext uri="{FF2B5EF4-FFF2-40B4-BE49-F238E27FC236}">
                      <a16:creationId xmlns:a16="http://schemas.microsoft.com/office/drawing/2014/main" id="{AAD7D68B-3232-4C14-9EAF-ED7982943CD8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弧形 56">
                  <a:extLst>
                    <a:ext uri="{FF2B5EF4-FFF2-40B4-BE49-F238E27FC236}">
                      <a16:creationId xmlns:a16="http://schemas.microsoft.com/office/drawing/2014/main" id="{A8760313-E475-4275-9BC0-D2E91ED6D80C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弧形 57">
                  <a:extLst>
                    <a:ext uri="{FF2B5EF4-FFF2-40B4-BE49-F238E27FC236}">
                      <a16:creationId xmlns:a16="http://schemas.microsoft.com/office/drawing/2014/main" id="{222DCB2C-F616-4DCF-A853-C4E51D8D1EED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弧形 58">
                  <a:extLst>
                    <a:ext uri="{FF2B5EF4-FFF2-40B4-BE49-F238E27FC236}">
                      <a16:creationId xmlns:a16="http://schemas.microsoft.com/office/drawing/2014/main" id="{A89B56F8-9551-44D3-852E-59E2F4FF3443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" name="弧形 59">
                  <a:extLst>
                    <a:ext uri="{FF2B5EF4-FFF2-40B4-BE49-F238E27FC236}">
                      <a16:creationId xmlns:a16="http://schemas.microsoft.com/office/drawing/2014/main" id="{8FFCF122-D543-44D4-AF74-3D890ACE2041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" name="弧形 60">
                  <a:extLst>
                    <a:ext uri="{FF2B5EF4-FFF2-40B4-BE49-F238E27FC236}">
                      <a16:creationId xmlns:a16="http://schemas.microsoft.com/office/drawing/2014/main" id="{5972365C-02F1-4DB4-AE80-FC9F1D74AA25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" name="弧形 61">
                  <a:extLst>
                    <a:ext uri="{FF2B5EF4-FFF2-40B4-BE49-F238E27FC236}">
                      <a16:creationId xmlns:a16="http://schemas.microsoft.com/office/drawing/2014/main" id="{CEB7DE0E-4A86-4D28-A57B-ECD0358D7D86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弧形 62">
                  <a:extLst>
                    <a:ext uri="{FF2B5EF4-FFF2-40B4-BE49-F238E27FC236}">
                      <a16:creationId xmlns:a16="http://schemas.microsoft.com/office/drawing/2014/main" id="{F96541BC-35BD-4FDF-B44E-88DC24EC41D8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" name="弧形 63">
                  <a:extLst>
                    <a:ext uri="{FF2B5EF4-FFF2-40B4-BE49-F238E27FC236}">
                      <a16:creationId xmlns:a16="http://schemas.microsoft.com/office/drawing/2014/main" id="{B0A588FC-AECD-4636-ADD6-6601E6EF236E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" name="弧形 64">
                  <a:extLst>
                    <a:ext uri="{FF2B5EF4-FFF2-40B4-BE49-F238E27FC236}">
                      <a16:creationId xmlns:a16="http://schemas.microsoft.com/office/drawing/2014/main" id="{71AE5BA2-D47B-4CAE-8C1F-3D58085C944F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" name="弧形 65">
                  <a:extLst>
                    <a:ext uri="{FF2B5EF4-FFF2-40B4-BE49-F238E27FC236}">
                      <a16:creationId xmlns:a16="http://schemas.microsoft.com/office/drawing/2014/main" id="{4805D166-5251-4961-9D0A-8019CA9096A9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" name="弧形 66">
                  <a:extLst>
                    <a:ext uri="{FF2B5EF4-FFF2-40B4-BE49-F238E27FC236}">
                      <a16:creationId xmlns:a16="http://schemas.microsoft.com/office/drawing/2014/main" id="{22DECC4F-CB8B-4335-921A-AA266632E7F0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" name="弧形 67">
                  <a:extLst>
                    <a:ext uri="{FF2B5EF4-FFF2-40B4-BE49-F238E27FC236}">
                      <a16:creationId xmlns:a16="http://schemas.microsoft.com/office/drawing/2014/main" id="{3B1ECF61-EC36-46FA-97F4-7A3DB9266DC7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" name="弧形 68">
                  <a:extLst>
                    <a:ext uri="{FF2B5EF4-FFF2-40B4-BE49-F238E27FC236}">
                      <a16:creationId xmlns:a16="http://schemas.microsoft.com/office/drawing/2014/main" id="{EF7DEA8B-2B2A-4182-AFD3-8BCAE93D51DD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" name="弧形 69">
                  <a:extLst>
                    <a:ext uri="{FF2B5EF4-FFF2-40B4-BE49-F238E27FC236}">
                      <a16:creationId xmlns:a16="http://schemas.microsoft.com/office/drawing/2014/main" id="{0F0FDBBE-309F-4EC0-B91C-C14A01FC2227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" name="弧形 70">
                  <a:extLst>
                    <a:ext uri="{FF2B5EF4-FFF2-40B4-BE49-F238E27FC236}">
                      <a16:creationId xmlns:a16="http://schemas.microsoft.com/office/drawing/2014/main" id="{A8A3BE49-6DF8-4C20-AF2C-3F557986E919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" name="弧形 71">
                  <a:extLst>
                    <a:ext uri="{FF2B5EF4-FFF2-40B4-BE49-F238E27FC236}">
                      <a16:creationId xmlns:a16="http://schemas.microsoft.com/office/drawing/2014/main" id="{FB55D1E6-7E60-4A2C-BD8D-BAE33E1D645F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" name="弧形 72">
                  <a:extLst>
                    <a:ext uri="{FF2B5EF4-FFF2-40B4-BE49-F238E27FC236}">
                      <a16:creationId xmlns:a16="http://schemas.microsoft.com/office/drawing/2014/main" id="{31E7C8B1-EC4A-417B-9875-2785DF369E23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" name="弧形 73">
                  <a:extLst>
                    <a:ext uri="{FF2B5EF4-FFF2-40B4-BE49-F238E27FC236}">
                      <a16:creationId xmlns:a16="http://schemas.microsoft.com/office/drawing/2014/main" id="{3F5E2157-2711-4655-B671-08ED28F44656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" name="弧形 74">
                  <a:extLst>
                    <a:ext uri="{FF2B5EF4-FFF2-40B4-BE49-F238E27FC236}">
                      <a16:creationId xmlns:a16="http://schemas.microsoft.com/office/drawing/2014/main" id="{82E84E73-058A-4B7E-B911-4DA3D43D88C3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" name="弧形 75">
                  <a:extLst>
                    <a:ext uri="{FF2B5EF4-FFF2-40B4-BE49-F238E27FC236}">
                      <a16:creationId xmlns:a16="http://schemas.microsoft.com/office/drawing/2014/main" id="{67A37964-0C93-405F-925C-257811A46247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" name="弧形 76">
                  <a:extLst>
                    <a:ext uri="{FF2B5EF4-FFF2-40B4-BE49-F238E27FC236}">
                      <a16:creationId xmlns:a16="http://schemas.microsoft.com/office/drawing/2014/main" id="{BB2284AF-9761-47EE-8C97-B1C1D7394D34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" name="弧形 77">
                  <a:extLst>
                    <a:ext uri="{FF2B5EF4-FFF2-40B4-BE49-F238E27FC236}">
                      <a16:creationId xmlns:a16="http://schemas.microsoft.com/office/drawing/2014/main" id="{CDEECD98-B314-4D84-9605-E563B986B995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" name="弧形 78">
                  <a:extLst>
                    <a:ext uri="{FF2B5EF4-FFF2-40B4-BE49-F238E27FC236}">
                      <a16:creationId xmlns:a16="http://schemas.microsoft.com/office/drawing/2014/main" id="{7A2A9C83-4258-4F9A-A86D-30E6D9DBEA80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" name="弧形 79">
                  <a:extLst>
                    <a:ext uri="{FF2B5EF4-FFF2-40B4-BE49-F238E27FC236}">
                      <a16:creationId xmlns:a16="http://schemas.microsoft.com/office/drawing/2014/main" id="{C681B973-9E8E-45AA-8776-67681320572B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" name="弧形 80">
                  <a:extLst>
                    <a:ext uri="{FF2B5EF4-FFF2-40B4-BE49-F238E27FC236}">
                      <a16:creationId xmlns:a16="http://schemas.microsoft.com/office/drawing/2014/main" id="{A0F660BA-391E-4209-BD52-8F1E2CB439AC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" name="弧形 81">
                  <a:extLst>
                    <a:ext uri="{FF2B5EF4-FFF2-40B4-BE49-F238E27FC236}">
                      <a16:creationId xmlns:a16="http://schemas.microsoft.com/office/drawing/2014/main" id="{5CFA5E7E-FAF3-4727-B8FA-F4ED93345C72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" name="弧形 82">
                  <a:extLst>
                    <a:ext uri="{FF2B5EF4-FFF2-40B4-BE49-F238E27FC236}">
                      <a16:creationId xmlns:a16="http://schemas.microsoft.com/office/drawing/2014/main" id="{ABF10C3F-F44B-46A3-B5C4-1C8F498B1E2E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弧形 83">
                  <a:extLst>
                    <a:ext uri="{FF2B5EF4-FFF2-40B4-BE49-F238E27FC236}">
                      <a16:creationId xmlns:a16="http://schemas.microsoft.com/office/drawing/2014/main" id="{B8846912-5E3B-433F-A219-BF3AA297A02C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" name="弧形 84">
                  <a:extLst>
                    <a:ext uri="{FF2B5EF4-FFF2-40B4-BE49-F238E27FC236}">
                      <a16:creationId xmlns:a16="http://schemas.microsoft.com/office/drawing/2014/main" id="{CC8822C1-AF55-4753-BE9E-D928AFAA0597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" name="弧形 85">
                  <a:extLst>
                    <a:ext uri="{FF2B5EF4-FFF2-40B4-BE49-F238E27FC236}">
                      <a16:creationId xmlns:a16="http://schemas.microsoft.com/office/drawing/2014/main" id="{985E4DE6-044D-4A15-85E3-F521542F926D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7" name="弧形 86">
                  <a:extLst>
                    <a:ext uri="{FF2B5EF4-FFF2-40B4-BE49-F238E27FC236}">
                      <a16:creationId xmlns:a16="http://schemas.microsoft.com/office/drawing/2014/main" id="{129B5841-F48C-48E3-93D5-F32A47C1E08E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8" name="弧形 87">
                  <a:extLst>
                    <a:ext uri="{FF2B5EF4-FFF2-40B4-BE49-F238E27FC236}">
                      <a16:creationId xmlns:a16="http://schemas.microsoft.com/office/drawing/2014/main" id="{AEBC3C3F-D65F-48F3-AA32-F5C1F6AFDAFF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9" name="弧形 88">
                  <a:extLst>
                    <a:ext uri="{FF2B5EF4-FFF2-40B4-BE49-F238E27FC236}">
                      <a16:creationId xmlns:a16="http://schemas.microsoft.com/office/drawing/2014/main" id="{449D2788-0C09-4EBB-ADC9-DB3324E5AE6C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0" name="弧形 89">
                  <a:extLst>
                    <a:ext uri="{FF2B5EF4-FFF2-40B4-BE49-F238E27FC236}">
                      <a16:creationId xmlns:a16="http://schemas.microsoft.com/office/drawing/2014/main" id="{B9E4C99D-BBCC-4F67-AAD3-457CD2FEBF6E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1" name="弧形 90">
                  <a:extLst>
                    <a:ext uri="{FF2B5EF4-FFF2-40B4-BE49-F238E27FC236}">
                      <a16:creationId xmlns:a16="http://schemas.microsoft.com/office/drawing/2014/main" id="{D0599A2E-52DF-45A9-9E74-985EF2B1B6EE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2" name="弧形 91">
                  <a:extLst>
                    <a:ext uri="{FF2B5EF4-FFF2-40B4-BE49-F238E27FC236}">
                      <a16:creationId xmlns:a16="http://schemas.microsoft.com/office/drawing/2014/main" id="{4BF6CB78-6DD0-43AB-BA11-AB3D66F5C55D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3" name="弧形 92">
                  <a:extLst>
                    <a:ext uri="{FF2B5EF4-FFF2-40B4-BE49-F238E27FC236}">
                      <a16:creationId xmlns:a16="http://schemas.microsoft.com/office/drawing/2014/main" id="{52102083-550F-463F-BBBC-70B0596FA828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4" name="弧形 93">
                  <a:extLst>
                    <a:ext uri="{FF2B5EF4-FFF2-40B4-BE49-F238E27FC236}">
                      <a16:creationId xmlns:a16="http://schemas.microsoft.com/office/drawing/2014/main" id="{4BA02534-AD73-41EC-A15C-2DEE5D341892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5" name="弧形 94">
                  <a:extLst>
                    <a:ext uri="{FF2B5EF4-FFF2-40B4-BE49-F238E27FC236}">
                      <a16:creationId xmlns:a16="http://schemas.microsoft.com/office/drawing/2014/main" id="{B9567304-AF85-4DC6-9BCF-85F4BC842D73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6" name="弧形 95">
                  <a:extLst>
                    <a:ext uri="{FF2B5EF4-FFF2-40B4-BE49-F238E27FC236}">
                      <a16:creationId xmlns:a16="http://schemas.microsoft.com/office/drawing/2014/main" id="{A63DC8C6-4E27-406E-967A-EB36CDF48545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7" name="弧形 96">
                  <a:extLst>
                    <a:ext uri="{FF2B5EF4-FFF2-40B4-BE49-F238E27FC236}">
                      <a16:creationId xmlns:a16="http://schemas.microsoft.com/office/drawing/2014/main" id="{9821A668-78A3-408E-93E3-F6DB55A701BD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8" name="弧形 97">
                  <a:extLst>
                    <a:ext uri="{FF2B5EF4-FFF2-40B4-BE49-F238E27FC236}">
                      <a16:creationId xmlns:a16="http://schemas.microsoft.com/office/drawing/2014/main" id="{3855F0FA-6D71-4BF4-8AC9-D7FEF0458DA2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9" name="弧形 98">
                  <a:extLst>
                    <a:ext uri="{FF2B5EF4-FFF2-40B4-BE49-F238E27FC236}">
                      <a16:creationId xmlns:a16="http://schemas.microsoft.com/office/drawing/2014/main" id="{57FACD89-1E81-4652-B6F8-E9AA94E656AB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0" name="弧形 99">
                  <a:extLst>
                    <a:ext uri="{FF2B5EF4-FFF2-40B4-BE49-F238E27FC236}">
                      <a16:creationId xmlns:a16="http://schemas.microsoft.com/office/drawing/2014/main" id="{0FCEE14D-E88A-4E6A-9252-7C4EC9BDD7A2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1" name="弧形 100">
                  <a:extLst>
                    <a:ext uri="{FF2B5EF4-FFF2-40B4-BE49-F238E27FC236}">
                      <a16:creationId xmlns:a16="http://schemas.microsoft.com/office/drawing/2014/main" id="{C9158121-82D3-4388-9CD0-D8D3371B0D19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" name="弧形 101">
                  <a:extLst>
                    <a:ext uri="{FF2B5EF4-FFF2-40B4-BE49-F238E27FC236}">
                      <a16:creationId xmlns:a16="http://schemas.microsoft.com/office/drawing/2014/main" id="{A4F2371D-83FF-400B-B5C0-803B83091E25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" name="弧形 102">
                  <a:extLst>
                    <a:ext uri="{FF2B5EF4-FFF2-40B4-BE49-F238E27FC236}">
                      <a16:creationId xmlns:a16="http://schemas.microsoft.com/office/drawing/2014/main" id="{061147E7-3D25-4EF3-95CC-D3078763A916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" name="弧形 103">
                  <a:extLst>
                    <a:ext uri="{FF2B5EF4-FFF2-40B4-BE49-F238E27FC236}">
                      <a16:creationId xmlns:a16="http://schemas.microsoft.com/office/drawing/2014/main" id="{289ABDF1-FAA1-4510-8DC8-6C6CDC2D187E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" name="弧形 104">
                  <a:extLst>
                    <a:ext uri="{FF2B5EF4-FFF2-40B4-BE49-F238E27FC236}">
                      <a16:creationId xmlns:a16="http://schemas.microsoft.com/office/drawing/2014/main" id="{C530C015-F248-49F4-B486-2CAF8D889C09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弧形 105">
                  <a:extLst>
                    <a:ext uri="{FF2B5EF4-FFF2-40B4-BE49-F238E27FC236}">
                      <a16:creationId xmlns:a16="http://schemas.microsoft.com/office/drawing/2014/main" id="{55E4BCDE-076D-4D06-AC1D-94D89A74E884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7" name="弧形 106">
                  <a:extLst>
                    <a:ext uri="{FF2B5EF4-FFF2-40B4-BE49-F238E27FC236}">
                      <a16:creationId xmlns:a16="http://schemas.microsoft.com/office/drawing/2014/main" id="{76A3893D-7AFE-478D-BD6F-5029C4D82DAF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" name="弧形 107">
                  <a:extLst>
                    <a:ext uri="{FF2B5EF4-FFF2-40B4-BE49-F238E27FC236}">
                      <a16:creationId xmlns:a16="http://schemas.microsoft.com/office/drawing/2014/main" id="{BC98DFCF-DD7D-4873-8016-6544AD22E9D5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" name="弧形 108">
                  <a:extLst>
                    <a:ext uri="{FF2B5EF4-FFF2-40B4-BE49-F238E27FC236}">
                      <a16:creationId xmlns:a16="http://schemas.microsoft.com/office/drawing/2014/main" id="{7AB08826-4E49-4937-A63B-5CC2F8DC09C0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" name="弧形 109">
                  <a:extLst>
                    <a:ext uri="{FF2B5EF4-FFF2-40B4-BE49-F238E27FC236}">
                      <a16:creationId xmlns:a16="http://schemas.microsoft.com/office/drawing/2014/main" id="{8F6963D1-252E-40EA-A626-5A5BCD1A918C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1" name="弧形 110">
                  <a:extLst>
                    <a:ext uri="{FF2B5EF4-FFF2-40B4-BE49-F238E27FC236}">
                      <a16:creationId xmlns:a16="http://schemas.microsoft.com/office/drawing/2014/main" id="{A2869EB8-2D83-4D14-A8E9-FDDCFA5BAB53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2" name="弧形 111">
                  <a:extLst>
                    <a:ext uri="{FF2B5EF4-FFF2-40B4-BE49-F238E27FC236}">
                      <a16:creationId xmlns:a16="http://schemas.microsoft.com/office/drawing/2014/main" id="{6CEE3F2B-1E0F-4725-BA9A-30C8B7BB6D8F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3" name="弧形 112">
                  <a:extLst>
                    <a:ext uri="{FF2B5EF4-FFF2-40B4-BE49-F238E27FC236}">
                      <a16:creationId xmlns:a16="http://schemas.microsoft.com/office/drawing/2014/main" id="{69F097C5-F703-4182-8BF3-F0B73BE03D6C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" name="弧形 113">
                  <a:extLst>
                    <a:ext uri="{FF2B5EF4-FFF2-40B4-BE49-F238E27FC236}">
                      <a16:creationId xmlns:a16="http://schemas.microsoft.com/office/drawing/2014/main" id="{E7761B0B-325E-4EC0-A254-7F0D7C176F7F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" name="弧形 114">
                  <a:extLst>
                    <a:ext uri="{FF2B5EF4-FFF2-40B4-BE49-F238E27FC236}">
                      <a16:creationId xmlns:a16="http://schemas.microsoft.com/office/drawing/2014/main" id="{82915118-A012-40CA-AE66-B3253C1D3490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6" name="弧形 115">
                  <a:extLst>
                    <a:ext uri="{FF2B5EF4-FFF2-40B4-BE49-F238E27FC236}">
                      <a16:creationId xmlns:a16="http://schemas.microsoft.com/office/drawing/2014/main" id="{71B2CB67-BACC-4BAA-BD0B-9F5817582F8C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7" name="弧形 116">
                  <a:extLst>
                    <a:ext uri="{FF2B5EF4-FFF2-40B4-BE49-F238E27FC236}">
                      <a16:creationId xmlns:a16="http://schemas.microsoft.com/office/drawing/2014/main" id="{9DCC2D57-D59A-4F36-B048-C81E7D162CA0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8" name="弧形 117">
                  <a:extLst>
                    <a:ext uri="{FF2B5EF4-FFF2-40B4-BE49-F238E27FC236}">
                      <a16:creationId xmlns:a16="http://schemas.microsoft.com/office/drawing/2014/main" id="{E67AD4F6-B96B-4165-86CE-B1A1B7BA5262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9" name="弧形 118">
                  <a:extLst>
                    <a:ext uri="{FF2B5EF4-FFF2-40B4-BE49-F238E27FC236}">
                      <a16:creationId xmlns:a16="http://schemas.microsoft.com/office/drawing/2014/main" id="{62876B87-656D-4BFD-8D57-CBA04BA0C131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0" name="弧形 119">
                  <a:extLst>
                    <a:ext uri="{FF2B5EF4-FFF2-40B4-BE49-F238E27FC236}">
                      <a16:creationId xmlns:a16="http://schemas.microsoft.com/office/drawing/2014/main" id="{8A2AE7D8-5299-4E79-AF90-D1886D5E64A9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1" name="弧形 120">
                  <a:extLst>
                    <a:ext uri="{FF2B5EF4-FFF2-40B4-BE49-F238E27FC236}">
                      <a16:creationId xmlns:a16="http://schemas.microsoft.com/office/drawing/2014/main" id="{03837436-DA96-417D-B856-DA2CF18F2C1B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2" name="弧形 121">
                  <a:extLst>
                    <a:ext uri="{FF2B5EF4-FFF2-40B4-BE49-F238E27FC236}">
                      <a16:creationId xmlns:a16="http://schemas.microsoft.com/office/drawing/2014/main" id="{0BFCFAA4-A4A8-415F-A33C-1DD3A57E9E18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3" name="弧形 122">
                  <a:extLst>
                    <a:ext uri="{FF2B5EF4-FFF2-40B4-BE49-F238E27FC236}">
                      <a16:creationId xmlns:a16="http://schemas.microsoft.com/office/drawing/2014/main" id="{6A5B8975-CB0A-4152-BF29-BF52DB815F57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4" name="弧形 123">
                  <a:extLst>
                    <a:ext uri="{FF2B5EF4-FFF2-40B4-BE49-F238E27FC236}">
                      <a16:creationId xmlns:a16="http://schemas.microsoft.com/office/drawing/2014/main" id="{79717422-A21E-4025-88D6-475B199705BC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5" name="弧形 124">
                  <a:extLst>
                    <a:ext uri="{FF2B5EF4-FFF2-40B4-BE49-F238E27FC236}">
                      <a16:creationId xmlns:a16="http://schemas.microsoft.com/office/drawing/2014/main" id="{F56A400D-DCF8-4E72-94A6-0BABFB2E4472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" name="弧形 125">
                  <a:extLst>
                    <a:ext uri="{FF2B5EF4-FFF2-40B4-BE49-F238E27FC236}">
                      <a16:creationId xmlns:a16="http://schemas.microsoft.com/office/drawing/2014/main" id="{473AD1E6-89F2-454E-85D4-7D22BF415BE9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" name="弧形 126">
                  <a:extLst>
                    <a:ext uri="{FF2B5EF4-FFF2-40B4-BE49-F238E27FC236}">
                      <a16:creationId xmlns:a16="http://schemas.microsoft.com/office/drawing/2014/main" id="{128B4BD8-006E-4F52-9621-66EECB33373C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8" name="弧形 127">
                  <a:extLst>
                    <a:ext uri="{FF2B5EF4-FFF2-40B4-BE49-F238E27FC236}">
                      <a16:creationId xmlns:a16="http://schemas.microsoft.com/office/drawing/2014/main" id="{ABB8CDFA-A8F4-4CC7-A881-CDF8E21B6D4C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" name="弧形 128">
                  <a:extLst>
                    <a:ext uri="{FF2B5EF4-FFF2-40B4-BE49-F238E27FC236}">
                      <a16:creationId xmlns:a16="http://schemas.microsoft.com/office/drawing/2014/main" id="{BEC93A13-7BD2-4056-B7AD-917CDA0DA32D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0" name="弧形 129">
                  <a:extLst>
                    <a:ext uri="{FF2B5EF4-FFF2-40B4-BE49-F238E27FC236}">
                      <a16:creationId xmlns:a16="http://schemas.microsoft.com/office/drawing/2014/main" id="{F0654203-979F-44DA-8EE0-20829B9AB368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2431A99E-CBAD-4773-8735-3CE25773D91E}"/>
                  </a:ext>
                </a:extLst>
              </p:cNvPr>
              <p:cNvGrpSpPr/>
              <p:nvPr/>
            </p:nvGrpSpPr>
            <p:grpSpPr>
              <a:xfrm>
                <a:off x="1959884" y="2008155"/>
                <a:ext cx="720000" cy="562500"/>
                <a:chOff x="1986168" y="1681626"/>
                <a:chExt cx="720000" cy="562500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20AFC6ED-1C85-40A5-A5F1-24DBC6576AAA}"/>
                    </a:ext>
                  </a:extLst>
                </p:cNvPr>
                <p:cNvSpPr/>
                <p:nvPr/>
              </p:nvSpPr>
              <p:spPr>
                <a:xfrm>
                  <a:off x="2388355" y="2103501"/>
                  <a:ext cx="28125" cy="28125"/>
                </a:xfrm>
                <a:custGeom>
                  <a:avLst/>
                  <a:gdLst>
                    <a:gd name="connsiteX0" fmla="*/ 28125 w 28125"/>
                    <a:gd name="connsiteY0" fmla="*/ 14063 h 28125"/>
                    <a:gd name="connsiteX1" fmla="*/ 14063 w 28125"/>
                    <a:gd name="connsiteY1" fmla="*/ 28125 h 28125"/>
                    <a:gd name="connsiteX2" fmla="*/ 0 w 28125"/>
                    <a:gd name="connsiteY2" fmla="*/ 14063 h 28125"/>
                    <a:gd name="connsiteX3" fmla="*/ 14063 w 28125"/>
                    <a:gd name="connsiteY3" fmla="*/ 0 h 28125"/>
                    <a:gd name="connsiteX4" fmla="*/ 28125 w 28125"/>
                    <a:gd name="connsiteY4" fmla="*/ 14063 h 2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25" h="28125">
                      <a:moveTo>
                        <a:pt x="28125" y="14063"/>
                      </a:moveTo>
                      <a:cubicBezTo>
                        <a:pt x="28125" y="21829"/>
                        <a:pt x="21829" y="28125"/>
                        <a:pt x="14063" y="28125"/>
                      </a:cubicBezTo>
                      <a:cubicBezTo>
                        <a:pt x="6296" y="28125"/>
                        <a:pt x="0" y="21829"/>
                        <a:pt x="0" y="14063"/>
                      </a:cubicBezTo>
                      <a:cubicBezTo>
                        <a:pt x="0" y="6296"/>
                        <a:pt x="6296" y="0"/>
                        <a:pt x="14063" y="0"/>
                      </a:cubicBezTo>
                      <a:cubicBezTo>
                        <a:pt x="21829" y="0"/>
                        <a:pt x="28125" y="6296"/>
                        <a:pt x="28125" y="1406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D5C180B6-AC4D-4CF0-96BE-993BA0578872}"/>
                    </a:ext>
                  </a:extLst>
                </p:cNvPr>
                <p:cNvSpPr/>
                <p:nvPr/>
              </p:nvSpPr>
              <p:spPr>
                <a:xfrm>
                  <a:off x="2332105" y="2103501"/>
                  <a:ext cx="28125" cy="28125"/>
                </a:xfrm>
                <a:custGeom>
                  <a:avLst/>
                  <a:gdLst>
                    <a:gd name="connsiteX0" fmla="*/ 28125 w 28125"/>
                    <a:gd name="connsiteY0" fmla="*/ 14063 h 28125"/>
                    <a:gd name="connsiteX1" fmla="*/ 14063 w 28125"/>
                    <a:gd name="connsiteY1" fmla="*/ 28125 h 28125"/>
                    <a:gd name="connsiteX2" fmla="*/ 0 w 28125"/>
                    <a:gd name="connsiteY2" fmla="*/ 14063 h 28125"/>
                    <a:gd name="connsiteX3" fmla="*/ 14063 w 28125"/>
                    <a:gd name="connsiteY3" fmla="*/ 0 h 28125"/>
                    <a:gd name="connsiteX4" fmla="*/ 28125 w 28125"/>
                    <a:gd name="connsiteY4" fmla="*/ 14063 h 2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25" h="28125">
                      <a:moveTo>
                        <a:pt x="28125" y="14063"/>
                      </a:moveTo>
                      <a:cubicBezTo>
                        <a:pt x="28125" y="21829"/>
                        <a:pt x="21829" y="28125"/>
                        <a:pt x="14063" y="28125"/>
                      </a:cubicBezTo>
                      <a:cubicBezTo>
                        <a:pt x="6296" y="28125"/>
                        <a:pt x="0" y="21829"/>
                        <a:pt x="0" y="14063"/>
                      </a:cubicBezTo>
                      <a:cubicBezTo>
                        <a:pt x="0" y="6296"/>
                        <a:pt x="6296" y="0"/>
                        <a:pt x="14063" y="0"/>
                      </a:cubicBezTo>
                      <a:cubicBezTo>
                        <a:pt x="21829" y="0"/>
                        <a:pt x="28125" y="6296"/>
                        <a:pt x="28125" y="1406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A4075BF0-0FD9-4FF8-8639-8D6F70214727}"/>
                    </a:ext>
                  </a:extLst>
                </p:cNvPr>
                <p:cNvSpPr/>
                <p:nvPr/>
              </p:nvSpPr>
              <p:spPr>
                <a:xfrm>
                  <a:off x="2275855" y="2103501"/>
                  <a:ext cx="28125" cy="28125"/>
                </a:xfrm>
                <a:custGeom>
                  <a:avLst/>
                  <a:gdLst>
                    <a:gd name="connsiteX0" fmla="*/ 28125 w 28125"/>
                    <a:gd name="connsiteY0" fmla="*/ 14063 h 28125"/>
                    <a:gd name="connsiteX1" fmla="*/ 14063 w 28125"/>
                    <a:gd name="connsiteY1" fmla="*/ 28125 h 28125"/>
                    <a:gd name="connsiteX2" fmla="*/ 0 w 28125"/>
                    <a:gd name="connsiteY2" fmla="*/ 14063 h 28125"/>
                    <a:gd name="connsiteX3" fmla="*/ 14063 w 28125"/>
                    <a:gd name="connsiteY3" fmla="*/ 0 h 28125"/>
                    <a:gd name="connsiteX4" fmla="*/ 28125 w 28125"/>
                    <a:gd name="connsiteY4" fmla="*/ 14063 h 2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25" h="28125">
                      <a:moveTo>
                        <a:pt x="28125" y="14063"/>
                      </a:moveTo>
                      <a:cubicBezTo>
                        <a:pt x="28125" y="21829"/>
                        <a:pt x="21829" y="28125"/>
                        <a:pt x="14063" y="28125"/>
                      </a:cubicBezTo>
                      <a:cubicBezTo>
                        <a:pt x="6296" y="28125"/>
                        <a:pt x="0" y="21829"/>
                        <a:pt x="0" y="14063"/>
                      </a:cubicBezTo>
                      <a:cubicBezTo>
                        <a:pt x="0" y="6296"/>
                        <a:pt x="6296" y="0"/>
                        <a:pt x="14063" y="0"/>
                      </a:cubicBezTo>
                      <a:cubicBezTo>
                        <a:pt x="21829" y="0"/>
                        <a:pt x="28125" y="6296"/>
                        <a:pt x="28125" y="1406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2E3A7D21-9B64-4E00-B7EE-91B9C7DEE06B}"/>
                    </a:ext>
                  </a:extLst>
                </p:cNvPr>
                <p:cNvSpPr/>
                <p:nvPr/>
              </p:nvSpPr>
              <p:spPr>
                <a:xfrm>
                  <a:off x="2191480" y="1737876"/>
                  <a:ext cx="84375" cy="281250"/>
                </a:xfrm>
                <a:custGeom>
                  <a:avLst/>
                  <a:gdLst>
                    <a:gd name="connsiteX0" fmla="*/ 28125 w 84375"/>
                    <a:gd name="connsiteY0" fmla="*/ 194456 h 281250"/>
                    <a:gd name="connsiteX1" fmla="*/ 28125 w 84375"/>
                    <a:gd name="connsiteY1" fmla="*/ 267188 h 281250"/>
                    <a:gd name="connsiteX2" fmla="*/ 42188 w 84375"/>
                    <a:gd name="connsiteY2" fmla="*/ 281250 h 281250"/>
                    <a:gd name="connsiteX3" fmla="*/ 56250 w 84375"/>
                    <a:gd name="connsiteY3" fmla="*/ 267188 h 281250"/>
                    <a:gd name="connsiteX4" fmla="*/ 56250 w 84375"/>
                    <a:gd name="connsiteY4" fmla="*/ 194456 h 281250"/>
                    <a:gd name="connsiteX5" fmla="*/ 84375 w 84375"/>
                    <a:gd name="connsiteY5" fmla="*/ 154688 h 281250"/>
                    <a:gd name="connsiteX6" fmla="*/ 56250 w 84375"/>
                    <a:gd name="connsiteY6" fmla="*/ 114919 h 281250"/>
                    <a:gd name="connsiteX7" fmla="*/ 56250 w 84375"/>
                    <a:gd name="connsiteY7" fmla="*/ 14063 h 281250"/>
                    <a:gd name="connsiteX8" fmla="*/ 42188 w 84375"/>
                    <a:gd name="connsiteY8" fmla="*/ 0 h 281250"/>
                    <a:gd name="connsiteX9" fmla="*/ 28125 w 84375"/>
                    <a:gd name="connsiteY9" fmla="*/ 14063 h 281250"/>
                    <a:gd name="connsiteX10" fmla="*/ 28125 w 84375"/>
                    <a:gd name="connsiteY10" fmla="*/ 114919 h 281250"/>
                    <a:gd name="connsiteX11" fmla="*/ 0 w 84375"/>
                    <a:gd name="connsiteY11" fmla="*/ 154688 h 281250"/>
                    <a:gd name="connsiteX12" fmla="*/ 28125 w 84375"/>
                    <a:gd name="connsiteY12" fmla="*/ 194456 h 281250"/>
                    <a:gd name="connsiteX13" fmla="*/ 42188 w 84375"/>
                    <a:gd name="connsiteY13" fmla="*/ 140625 h 281250"/>
                    <a:gd name="connsiteX14" fmla="*/ 56250 w 84375"/>
                    <a:gd name="connsiteY14" fmla="*/ 154688 h 281250"/>
                    <a:gd name="connsiteX15" fmla="*/ 42188 w 84375"/>
                    <a:gd name="connsiteY15" fmla="*/ 168750 h 281250"/>
                    <a:gd name="connsiteX16" fmla="*/ 28125 w 84375"/>
                    <a:gd name="connsiteY16" fmla="*/ 154688 h 281250"/>
                    <a:gd name="connsiteX17" fmla="*/ 42188 w 84375"/>
                    <a:gd name="connsiteY17" fmla="*/ 140625 h 28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4375" h="281250">
                      <a:moveTo>
                        <a:pt x="28125" y="194456"/>
                      </a:moveTo>
                      <a:lnTo>
                        <a:pt x="28125" y="267188"/>
                      </a:lnTo>
                      <a:cubicBezTo>
                        <a:pt x="28125" y="274953"/>
                        <a:pt x="34422" y="281250"/>
                        <a:pt x="42188" y="281250"/>
                      </a:cubicBezTo>
                      <a:cubicBezTo>
                        <a:pt x="49953" y="281250"/>
                        <a:pt x="56250" y="274953"/>
                        <a:pt x="56250" y="267188"/>
                      </a:cubicBezTo>
                      <a:lnTo>
                        <a:pt x="56250" y="194456"/>
                      </a:lnTo>
                      <a:cubicBezTo>
                        <a:pt x="72617" y="188651"/>
                        <a:pt x="84375" y="173021"/>
                        <a:pt x="84375" y="154688"/>
                      </a:cubicBezTo>
                      <a:cubicBezTo>
                        <a:pt x="84375" y="136354"/>
                        <a:pt x="72617" y="120724"/>
                        <a:pt x="56250" y="114919"/>
                      </a:cubicBezTo>
                      <a:lnTo>
                        <a:pt x="56250" y="14063"/>
                      </a:lnTo>
                      <a:cubicBezTo>
                        <a:pt x="56250" y="6297"/>
                        <a:pt x="49953" y="0"/>
                        <a:pt x="42188" y="0"/>
                      </a:cubicBezTo>
                      <a:cubicBezTo>
                        <a:pt x="34422" y="0"/>
                        <a:pt x="28125" y="6297"/>
                        <a:pt x="28125" y="14063"/>
                      </a:cubicBezTo>
                      <a:lnTo>
                        <a:pt x="28125" y="114919"/>
                      </a:lnTo>
                      <a:cubicBezTo>
                        <a:pt x="11758" y="120724"/>
                        <a:pt x="0" y="136354"/>
                        <a:pt x="0" y="154688"/>
                      </a:cubicBezTo>
                      <a:cubicBezTo>
                        <a:pt x="0" y="173021"/>
                        <a:pt x="11758" y="188651"/>
                        <a:pt x="28125" y="194456"/>
                      </a:cubicBezTo>
                      <a:close/>
                      <a:moveTo>
                        <a:pt x="42188" y="140625"/>
                      </a:moveTo>
                      <a:cubicBezTo>
                        <a:pt x="49942" y="140625"/>
                        <a:pt x="56250" y="146933"/>
                        <a:pt x="56250" y="154688"/>
                      </a:cubicBezTo>
                      <a:cubicBezTo>
                        <a:pt x="56250" y="162442"/>
                        <a:pt x="49942" y="168750"/>
                        <a:pt x="42188" y="168750"/>
                      </a:cubicBezTo>
                      <a:cubicBezTo>
                        <a:pt x="34433" y="168750"/>
                        <a:pt x="28125" y="162442"/>
                        <a:pt x="28125" y="154688"/>
                      </a:cubicBezTo>
                      <a:cubicBezTo>
                        <a:pt x="28125" y="146933"/>
                        <a:pt x="34433" y="140625"/>
                        <a:pt x="42188" y="14062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2B42636-1E71-4172-BB95-11812CC17736}"/>
                    </a:ext>
                  </a:extLst>
                </p:cNvPr>
                <p:cNvSpPr/>
                <p:nvPr/>
              </p:nvSpPr>
              <p:spPr>
                <a:xfrm>
                  <a:off x="2303980" y="1737876"/>
                  <a:ext cx="84375" cy="281250"/>
                </a:xfrm>
                <a:custGeom>
                  <a:avLst/>
                  <a:gdLst>
                    <a:gd name="connsiteX0" fmla="*/ 28125 w 84375"/>
                    <a:gd name="connsiteY0" fmla="*/ 138206 h 281250"/>
                    <a:gd name="connsiteX1" fmla="*/ 28125 w 84375"/>
                    <a:gd name="connsiteY1" fmla="*/ 267188 h 281250"/>
                    <a:gd name="connsiteX2" fmla="*/ 42188 w 84375"/>
                    <a:gd name="connsiteY2" fmla="*/ 281250 h 281250"/>
                    <a:gd name="connsiteX3" fmla="*/ 56250 w 84375"/>
                    <a:gd name="connsiteY3" fmla="*/ 267188 h 281250"/>
                    <a:gd name="connsiteX4" fmla="*/ 56250 w 84375"/>
                    <a:gd name="connsiteY4" fmla="*/ 138206 h 281250"/>
                    <a:gd name="connsiteX5" fmla="*/ 84375 w 84375"/>
                    <a:gd name="connsiteY5" fmla="*/ 98438 h 281250"/>
                    <a:gd name="connsiteX6" fmla="*/ 56250 w 84375"/>
                    <a:gd name="connsiteY6" fmla="*/ 58669 h 281250"/>
                    <a:gd name="connsiteX7" fmla="*/ 56250 w 84375"/>
                    <a:gd name="connsiteY7" fmla="*/ 14063 h 281250"/>
                    <a:gd name="connsiteX8" fmla="*/ 42188 w 84375"/>
                    <a:gd name="connsiteY8" fmla="*/ 0 h 281250"/>
                    <a:gd name="connsiteX9" fmla="*/ 28125 w 84375"/>
                    <a:gd name="connsiteY9" fmla="*/ 14063 h 281250"/>
                    <a:gd name="connsiteX10" fmla="*/ 28125 w 84375"/>
                    <a:gd name="connsiteY10" fmla="*/ 58669 h 281250"/>
                    <a:gd name="connsiteX11" fmla="*/ 0 w 84375"/>
                    <a:gd name="connsiteY11" fmla="*/ 98438 h 281250"/>
                    <a:gd name="connsiteX12" fmla="*/ 28125 w 84375"/>
                    <a:gd name="connsiteY12" fmla="*/ 138206 h 281250"/>
                    <a:gd name="connsiteX13" fmla="*/ 42188 w 84375"/>
                    <a:gd name="connsiteY13" fmla="*/ 84375 h 281250"/>
                    <a:gd name="connsiteX14" fmla="*/ 56250 w 84375"/>
                    <a:gd name="connsiteY14" fmla="*/ 98438 h 281250"/>
                    <a:gd name="connsiteX15" fmla="*/ 42188 w 84375"/>
                    <a:gd name="connsiteY15" fmla="*/ 112500 h 281250"/>
                    <a:gd name="connsiteX16" fmla="*/ 28125 w 84375"/>
                    <a:gd name="connsiteY16" fmla="*/ 98438 h 281250"/>
                    <a:gd name="connsiteX17" fmla="*/ 42188 w 84375"/>
                    <a:gd name="connsiteY17" fmla="*/ 84375 h 28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4375" h="281250">
                      <a:moveTo>
                        <a:pt x="28125" y="138206"/>
                      </a:moveTo>
                      <a:lnTo>
                        <a:pt x="28125" y="267188"/>
                      </a:lnTo>
                      <a:cubicBezTo>
                        <a:pt x="28125" y="274953"/>
                        <a:pt x="34422" y="281250"/>
                        <a:pt x="42188" y="281250"/>
                      </a:cubicBezTo>
                      <a:cubicBezTo>
                        <a:pt x="49953" y="281250"/>
                        <a:pt x="56250" y="274953"/>
                        <a:pt x="56250" y="267188"/>
                      </a:cubicBezTo>
                      <a:lnTo>
                        <a:pt x="56250" y="138206"/>
                      </a:lnTo>
                      <a:cubicBezTo>
                        <a:pt x="72617" y="132401"/>
                        <a:pt x="84375" y="116771"/>
                        <a:pt x="84375" y="98438"/>
                      </a:cubicBezTo>
                      <a:cubicBezTo>
                        <a:pt x="84375" y="80104"/>
                        <a:pt x="72617" y="64474"/>
                        <a:pt x="56250" y="58669"/>
                      </a:cubicBezTo>
                      <a:lnTo>
                        <a:pt x="56250" y="14063"/>
                      </a:lnTo>
                      <a:cubicBezTo>
                        <a:pt x="56250" y="6297"/>
                        <a:pt x="49953" y="0"/>
                        <a:pt x="42188" y="0"/>
                      </a:cubicBezTo>
                      <a:cubicBezTo>
                        <a:pt x="34422" y="0"/>
                        <a:pt x="28125" y="6297"/>
                        <a:pt x="28125" y="14063"/>
                      </a:cubicBezTo>
                      <a:lnTo>
                        <a:pt x="28125" y="58669"/>
                      </a:lnTo>
                      <a:cubicBezTo>
                        <a:pt x="11758" y="64474"/>
                        <a:pt x="0" y="80104"/>
                        <a:pt x="0" y="98438"/>
                      </a:cubicBezTo>
                      <a:cubicBezTo>
                        <a:pt x="0" y="116771"/>
                        <a:pt x="11758" y="132401"/>
                        <a:pt x="28125" y="138206"/>
                      </a:cubicBezTo>
                      <a:close/>
                      <a:moveTo>
                        <a:pt x="42188" y="84375"/>
                      </a:moveTo>
                      <a:cubicBezTo>
                        <a:pt x="49942" y="84375"/>
                        <a:pt x="56250" y="90683"/>
                        <a:pt x="56250" y="98438"/>
                      </a:cubicBezTo>
                      <a:cubicBezTo>
                        <a:pt x="56250" y="106192"/>
                        <a:pt x="49942" y="112500"/>
                        <a:pt x="42188" y="112500"/>
                      </a:cubicBezTo>
                      <a:cubicBezTo>
                        <a:pt x="34433" y="112500"/>
                        <a:pt x="28125" y="106192"/>
                        <a:pt x="28125" y="98438"/>
                      </a:cubicBezTo>
                      <a:cubicBezTo>
                        <a:pt x="28125" y="90683"/>
                        <a:pt x="34433" y="84375"/>
                        <a:pt x="42188" y="8437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89886923-DBEE-4128-A02C-EFF1FB3CBEC0}"/>
                    </a:ext>
                  </a:extLst>
                </p:cNvPr>
                <p:cNvSpPr/>
                <p:nvPr/>
              </p:nvSpPr>
              <p:spPr>
                <a:xfrm>
                  <a:off x="2416480" y="1737876"/>
                  <a:ext cx="84375" cy="281250"/>
                </a:xfrm>
                <a:custGeom>
                  <a:avLst/>
                  <a:gdLst>
                    <a:gd name="connsiteX0" fmla="*/ 28125 w 84375"/>
                    <a:gd name="connsiteY0" fmla="*/ 194456 h 281250"/>
                    <a:gd name="connsiteX1" fmla="*/ 28125 w 84375"/>
                    <a:gd name="connsiteY1" fmla="*/ 267188 h 281250"/>
                    <a:gd name="connsiteX2" fmla="*/ 42188 w 84375"/>
                    <a:gd name="connsiteY2" fmla="*/ 281250 h 281250"/>
                    <a:gd name="connsiteX3" fmla="*/ 56250 w 84375"/>
                    <a:gd name="connsiteY3" fmla="*/ 267188 h 281250"/>
                    <a:gd name="connsiteX4" fmla="*/ 56250 w 84375"/>
                    <a:gd name="connsiteY4" fmla="*/ 194456 h 281250"/>
                    <a:gd name="connsiteX5" fmla="*/ 84375 w 84375"/>
                    <a:gd name="connsiteY5" fmla="*/ 154688 h 281250"/>
                    <a:gd name="connsiteX6" fmla="*/ 56250 w 84375"/>
                    <a:gd name="connsiteY6" fmla="*/ 114919 h 281250"/>
                    <a:gd name="connsiteX7" fmla="*/ 56250 w 84375"/>
                    <a:gd name="connsiteY7" fmla="*/ 14063 h 281250"/>
                    <a:gd name="connsiteX8" fmla="*/ 42188 w 84375"/>
                    <a:gd name="connsiteY8" fmla="*/ 0 h 281250"/>
                    <a:gd name="connsiteX9" fmla="*/ 28125 w 84375"/>
                    <a:gd name="connsiteY9" fmla="*/ 14063 h 281250"/>
                    <a:gd name="connsiteX10" fmla="*/ 28125 w 84375"/>
                    <a:gd name="connsiteY10" fmla="*/ 114919 h 281250"/>
                    <a:gd name="connsiteX11" fmla="*/ 0 w 84375"/>
                    <a:gd name="connsiteY11" fmla="*/ 154688 h 281250"/>
                    <a:gd name="connsiteX12" fmla="*/ 28125 w 84375"/>
                    <a:gd name="connsiteY12" fmla="*/ 194456 h 281250"/>
                    <a:gd name="connsiteX13" fmla="*/ 42188 w 84375"/>
                    <a:gd name="connsiteY13" fmla="*/ 140625 h 281250"/>
                    <a:gd name="connsiteX14" fmla="*/ 56250 w 84375"/>
                    <a:gd name="connsiteY14" fmla="*/ 154688 h 281250"/>
                    <a:gd name="connsiteX15" fmla="*/ 42188 w 84375"/>
                    <a:gd name="connsiteY15" fmla="*/ 168750 h 281250"/>
                    <a:gd name="connsiteX16" fmla="*/ 28125 w 84375"/>
                    <a:gd name="connsiteY16" fmla="*/ 154688 h 281250"/>
                    <a:gd name="connsiteX17" fmla="*/ 42188 w 84375"/>
                    <a:gd name="connsiteY17" fmla="*/ 140625 h 28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4375" h="281250">
                      <a:moveTo>
                        <a:pt x="28125" y="194456"/>
                      </a:moveTo>
                      <a:lnTo>
                        <a:pt x="28125" y="267188"/>
                      </a:lnTo>
                      <a:cubicBezTo>
                        <a:pt x="28125" y="274953"/>
                        <a:pt x="34422" y="281250"/>
                        <a:pt x="42188" y="281250"/>
                      </a:cubicBezTo>
                      <a:cubicBezTo>
                        <a:pt x="49953" y="281250"/>
                        <a:pt x="56250" y="274953"/>
                        <a:pt x="56250" y="267188"/>
                      </a:cubicBezTo>
                      <a:lnTo>
                        <a:pt x="56250" y="194456"/>
                      </a:lnTo>
                      <a:cubicBezTo>
                        <a:pt x="72617" y="188651"/>
                        <a:pt x="84375" y="173021"/>
                        <a:pt x="84375" y="154688"/>
                      </a:cubicBezTo>
                      <a:cubicBezTo>
                        <a:pt x="84375" y="136354"/>
                        <a:pt x="72617" y="120724"/>
                        <a:pt x="56250" y="114919"/>
                      </a:cubicBezTo>
                      <a:lnTo>
                        <a:pt x="56250" y="14063"/>
                      </a:lnTo>
                      <a:cubicBezTo>
                        <a:pt x="56250" y="6297"/>
                        <a:pt x="49953" y="0"/>
                        <a:pt x="42188" y="0"/>
                      </a:cubicBezTo>
                      <a:cubicBezTo>
                        <a:pt x="34422" y="0"/>
                        <a:pt x="28125" y="6297"/>
                        <a:pt x="28125" y="14063"/>
                      </a:cubicBezTo>
                      <a:lnTo>
                        <a:pt x="28125" y="114919"/>
                      </a:lnTo>
                      <a:cubicBezTo>
                        <a:pt x="11758" y="120724"/>
                        <a:pt x="0" y="136354"/>
                        <a:pt x="0" y="154688"/>
                      </a:cubicBezTo>
                      <a:cubicBezTo>
                        <a:pt x="0" y="173021"/>
                        <a:pt x="11758" y="188651"/>
                        <a:pt x="28125" y="194456"/>
                      </a:cubicBezTo>
                      <a:close/>
                      <a:moveTo>
                        <a:pt x="42188" y="140625"/>
                      </a:moveTo>
                      <a:cubicBezTo>
                        <a:pt x="49942" y="140625"/>
                        <a:pt x="56250" y="146933"/>
                        <a:pt x="56250" y="154688"/>
                      </a:cubicBezTo>
                      <a:cubicBezTo>
                        <a:pt x="56250" y="162442"/>
                        <a:pt x="49942" y="168750"/>
                        <a:pt x="42188" y="168750"/>
                      </a:cubicBezTo>
                      <a:cubicBezTo>
                        <a:pt x="34433" y="168750"/>
                        <a:pt x="28125" y="162442"/>
                        <a:pt x="28125" y="154688"/>
                      </a:cubicBezTo>
                      <a:cubicBezTo>
                        <a:pt x="28125" y="146933"/>
                        <a:pt x="34433" y="140625"/>
                        <a:pt x="42188" y="14062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4EA42E75-98DF-45D1-9006-33304D02E2B3}"/>
                    </a:ext>
                  </a:extLst>
                </p:cNvPr>
                <p:cNvSpPr/>
                <p:nvPr/>
              </p:nvSpPr>
              <p:spPr>
                <a:xfrm>
                  <a:off x="2332105" y="2216001"/>
                  <a:ext cx="28125" cy="28125"/>
                </a:xfrm>
                <a:custGeom>
                  <a:avLst/>
                  <a:gdLst>
                    <a:gd name="connsiteX0" fmla="*/ 28125 w 28125"/>
                    <a:gd name="connsiteY0" fmla="*/ 14063 h 28125"/>
                    <a:gd name="connsiteX1" fmla="*/ 14063 w 28125"/>
                    <a:gd name="connsiteY1" fmla="*/ 28125 h 28125"/>
                    <a:gd name="connsiteX2" fmla="*/ 0 w 28125"/>
                    <a:gd name="connsiteY2" fmla="*/ 14063 h 28125"/>
                    <a:gd name="connsiteX3" fmla="*/ 14063 w 28125"/>
                    <a:gd name="connsiteY3" fmla="*/ 0 h 28125"/>
                    <a:gd name="connsiteX4" fmla="*/ 28125 w 28125"/>
                    <a:gd name="connsiteY4" fmla="*/ 14063 h 2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25" h="28125">
                      <a:moveTo>
                        <a:pt x="28125" y="14063"/>
                      </a:moveTo>
                      <a:cubicBezTo>
                        <a:pt x="28125" y="21829"/>
                        <a:pt x="21829" y="28125"/>
                        <a:pt x="14063" y="28125"/>
                      </a:cubicBezTo>
                      <a:cubicBezTo>
                        <a:pt x="6296" y="28125"/>
                        <a:pt x="0" y="21829"/>
                        <a:pt x="0" y="14063"/>
                      </a:cubicBezTo>
                      <a:cubicBezTo>
                        <a:pt x="0" y="6296"/>
                        <a:pt x="6296" y="0"/>
                        <a:pt x="14063" y="0"/>
                      </a:cubicBezTo>
                      <a:cubicBezTo>
                        <a:pt x="21829" y="0"/>
                        <a:pt x="28125" y="6296"/>
                        <a:pt x="28125" y="1406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6FDF72AB-8F6E-48F4-B622-572AB946A6B5}"/>
                    </a:ext>
                  </a:extLst>
                </p:cNvPr>
                <p:cNvSpPr/>
                <p:nvPr/>
              </p:nvSpPr>
              <p:spPr>
                <a:xfrm>
                  <a:off x="1986168" y="1681626"/>
                  <a:ext cx="720000" cy="562500"/>
                </a:xfrm>
                <a:custGeom>
                  <a:avLst/>
                  <a:gdLst>
                    <a:gd name="connsiteX0" fmla="*/ 705938 w 720000"/>
                    <a:gd name="connsiteY0" fmla="*/ 478125 h 562500"/>
                    <a:gd name="connsiteX1" fmla="*/ 663750 w 720000"/>
                    <a:gd name="connsiteY1" fmla="*/ 478125 h 562500"/>
                    <a:gd name="connsiteX2" fmla="*/ 663750 w 720000"/>
                    <a:gd name="connsiteY2" fmla="*/ 182813 h 562500"/>
                    <a:gd name="connsiteX3" fmla="*/ 621563 w 720000"/>
                    <a:gd name="connsiteY3" fmla="*/ 140625 h 562500"/>
                    <a:gd name="connsiteX4" fmla="*/ 570938 w 720000"/>
                    <a:gd name="connsiteY4" fmla="*/ 140625 h 562500"/>
                    <a:gd name="connsiteX5" fmla="*/ 570938 w 720000"/>
                    <a:gd name="connsiteY5" fmla="*/ 14063 h 562500"/>
                    <a:gd name="connsiteX6" fmla="*/ 556875 w 720000"/>
                    <a:gd name="connsiteY6" fmla="*/ 0 h 562500"/>
                    <a:gd name="connsiteX7" fmla="*/ 163125 w 720000"/>
                    <a:gd name="connsiteY7" fmla="*/ 0 h 562500"/>
                    <a:gd name="connsiteX8" fmla="*/ 149063 w 720000"/>
                    <a:gd name="connsiteY8" fmla="*/ 14063 h 562500"/>
                    <a:gd name="connsiteX9" fmla="*/ 149063 w 720000"/>
                    <a:gd name="connsiteY9" fmla="*/ 140625 h 562500"/>
                    <a:gd name="connsiteX10" fmla="*/ 98438 w 720000"/>
                    <a:gd name="connsiteY10" fmla="*/ 140625 h 562500"/>
                    <a:gd name="connsiteX11" fmla="*/ 56250 w 720000"/>
                    <a:gd name="connsiteY11" fmla="*/ 182813 h 562500"/>
                    <a:gd name="connsiteX12" fmla="*/ 56250 w 720000"/>
                    <a:gd name="connsiteY12" fmla="*/ 478125 h 562500"/>
                    <a:gd name="connsiteX13" fmla="*/ 14063 w 720000"/>
                    <a:gd name="connsiteY13" fmla="*/ 478125 h 562500"/>
                    <a:gd name="connsiteX14" fmla="*/ 0 w 720000"/>
                    <a:gd name="connsiteY14" fmla="*/ 492188 h 562500"/>
                    <a:gd name="connsiteX15" fmla="*/ 70313 w 720000"/>
                    <a:gd name="connsiteY15" fmla="*/ 562500 h 562500"/>
                    <a:gd name="connsiteX16" fmla="*/ 296719 w 720000"/>
                    <a:gd name="connsiteY16" fmla="*/ 562500 h 562500"/>
                    <a:gd name="connsiteX17" fmla="*/ 310781 w 720000"/>
                    <a:gd name="connsiteY17" fmla="*/ 548438 h 562500"/>
                    <a:gd name="connsiteX18" fmla="*/ 296719 w 720000"/>
                    <a:gd name="connsiteY18" fmla="*/ 534375 h 562500"/>
                    <a:gd name="connsiteX19" fmla="*/ 70313 w 720000"/>
                    <a:gd name="connsiteY19" fmla="*/ 534375 h 562500"/>
                    <a:gd name="connsiteX20" fmla="*/ 30535 w 720000"/>
                    <a:gd name="connsiteY20" fmla="*/ 506236 h 562500"/>
                    <a:gd name="connsiteX21" fmla="*/ 689465 w 720000"/>
                    <a:gd name="connsiteY21" fmla="*/ 506236 h 562500"/>
                    <a:gd name="connsiteX22" fmla="*/ 649688 w 720000"/>
                    <a:gd name="connsiteY22" fmla="*/ 534375 h 562500"/>
                    <a:gd name="connsiteX23" fmla="*/ 423281 w 720000"/>
                    <a:gd name="connsiteY23" fmla="*/ 534375 h 562500"/>
                    <a:gd name="connsiteX24" fmla="*/ 409219 w 720000"/>
                    <a:gd name="connsiteY24" fmla="*/ 548438 h 562500"/>
                    <a:gd name="connsiteX25" fmla="*/ 423281 w 720000"/>
                    <a:gd name="connsiteY25" fmla="*/ 562500 h 562500"/>
                    <a:gd name="connsiteX26" fmla="*/ 649688 w 720000"/>
                    <a:gd name="connsiteY26" fmla="*/ 562500 h 562500"/>
                    <a:gd name="connsiteX27" fmla="*/ 720000 w 720000"/>
                    <a:gd name="connsiteY27" fmla="*/ 492188 h 562500"/>
                    <a:gd name="connsiteX28" fmla="*/ 705938 w 720000"/>
                    <a:gd name="connsiteY28" fmla="*/ 478125 h 562500"/>
                    <a:gd name="connsiteX29" fmla="*/ 177188 w 720000"/>
                    <a:gd name="connsiteY29" fmla="*/ 28125 h 562500"/>
                    <a:gd name="connsiteX30" fmla="*/ 542813 w 720000"/>
                    <a:gd name="connsiteY30" fmla="*/ 28125 h 562500"/>
                    <a:gd name="connsiteX31" fmla="*/ 542813 w 720000"/>
                    <a:gd name="connsiteY31" fmla="*/ 365625 h 562500"/>
                    <a:gd name="connsiteX32" fmla="*/ 177188 w 720000"/>
                    <a:gd name="connsiteY32" fmla="*/ 365625 h 562500"/>
                    <a:gd name="connsiteX33" fmla="*/ 84375 w 720000"/>
                    <a:gd name="connsiteY33" fmla="*/ 182813 h 562500"/>
                    <a:gd name="connsiteX34" fmla="*/ 98438 w 720000"/>
                    <a:gd name="connsiteY34" fmla="*/ 168750 h 562500"/>
                    <a:gd name="connsiteX35" fmla="*/ 149063 w 720000"/>
                    <a:gd name="connsiteY35" fmla="*/ 168750 h 562500"/>
                    <a:gd name="connsiteX36" fmla="*/ 149063 w 720000"/>
                    <a:gd name="connsiteY36" fmla="*/ 379688 h 562500"/>
                    <a:gd name="connsiteX37" fmla="*/ 163125 w 720000"/>
                    <a:gd name="connsiteY37" fmla="*/ 393750 h 562500"/>
                    <a:gd name="connsiteX38" fmla="*/ 556875 w 720000"/>
                    <a:gd name="connsiteY38" fmla="*/ 393750 h 562500"/>
                    <a:gd name="connsiteX39" fmla="*/ 570938 w 720000"/>
                    <a:gd name="connsiteY39" fmla="*/ 379688 h 562500"/>
                    <a:gd name="connsiteX40" fmla="*/ 570938 w 720000"/>
                    <a:gd name="connsiteY40" fmla="*/ 168750 h 562500"/>
                    <a:gd name="connsiteX41" fmla="*/ 621563 w 720000"/>
                    <a:gd name="connsiteY41" fmla="*/ 168750 h 562500"/>
                    <a:gd name="connsiteX42" fmla="*/ 635625 w 720000"/>
                    <a:gd name="connsiteY42" fmla="*/ 182813 h 562500"/>
                    <a:gd name="connsiteX43" fmla="*/ 635625 w 720000"/>
                    <a:gd name="connsiteY43" fmla="*/ 478125 h 562500"/>
                    <a:gd name="connsiteX44" fmla="*/ 84375 w 720000"/>
                    <a:gd name="connsiteY44" fmla="*/ 478125 h 56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720000" h="562500">
                      <a:moveTo>
                        <a:pt x="705938" y="478125"/>
                      </a:moveTo>
                      <a:lnTo>
                        <a:pt x="663750" y="478125"/>
                      </a:lnTo>
                      <a:lnTo>
                        <a:pt x="663750" y="182813"/>
                      </a:lnTo>
                      <a:cubicBezTo>
                        <a:pt x="663750" y="159550"/>
                        <a:pt x="644825" y="140625"/>
                        <a:pt x="621563" y="140625"/>
                      </a:cubicBezTo>
                      <a:lnTo>
                        <a:pt x="570938" y="140625"/>
                      </a:lnTo>
                      <a:lnTo>
                        <a:pt x="570938" y="14063"/>
                      </a:lnTo>
                      <a:cubicBezTo>
                        <a:pt x="570938" y="6297"/>
                        <a:pt x="564640" y="0"/>
                        <a:pt x="556875" y="0"/>
                      </a:cubicBezTo>
                      <a:lnTo>
                        <a:pt x="163125" y="0"/>
                      </a:lnTo>
                      <a:cubicBezTo>
                        <a:pt x="155360" y="0"/>
                        <a:pt x="149063" y="6297"/>
                        <a:pt x="149063" y="14063"/>
                      </a:cubicBezTo>
                      <a:lnTo>
                        <a:pt x="149063" y="140625"/>
                      </a:lnTo>
                      <a:lnTo>
                        <a:pt x="98438" y="140625"/>
                      </a:lnTo>
                      <a:cubicBezTo>
                        <a:pt x="75175" y="140625"/>
                        <a:pt x="56250" y="159550"/>
                        <a:pt x="56250" y="182813"/>
                      </a:cubicBezTo>
                      <a:lnTo>
                        <a:pt x="56250" y="478125"/>
                      </a:lnTo>
                      <a:lnTo>
                        <a:pt x="14063" y="478125"/>
                      </a:lnTo>
                      <a:cubicBezTo>
                        <a:pt x="6297" y="478125"/>
                        <a:pt x="0" y="484422"/>
                        <a:pt x="0" y="492188"/>
                      </a:cubicBezTo>
                      <a:cubicBezTo>
                        <a:pt x="0" y="530958"/>
                        <a:pt x="31542" y="562500"/>
                        <a:pt x="70313" y="562500"/>
                      </a:cubicBezTo>
                      <a:lnTo>
                        <a:pt x="296719" y="562500"/>
                      </a:lnTo>
                      <a:cubicBezTo>
                        <a:pt x="304484" y="562500"/>
                        <a:pt x="310781" y="556203"/>
                        <a:pt x="310781" y="548438"/>
                      </a:cubicBezTo>
                      <a:cubicBezTo>
                        <a:pt x="310781" y="540672"/>
                        <a:pt x="304484" y="534375"/>
                        <a:pt x="296719" y="534375"/>
                      </a:cubicBezTo>
                      <a:lnTo>
                        <a:pt x="70313" y="534375"/>
                      </a:lnTo>
                      <a:cubicBezTo>
                        <a:pt x="51978" y="534375"/>
                        <a:pt x="36339" y="522620"/>
                        <a:pt x="30535" y="506236"/>
                      </a:cubicBezTo>
                      <a:lnTo>
                        <a:pt x="689465" y="506236"/>
                      </a:lnTo>
                      <a:cubicBezTo>
                        <a:pt x="683661" y="522620"/>
                        <a:pt x="668022" y="534375"/>
                        <a:pt x="649688" y="534375"/>
                      </a:cubicBezTo>
                      <a:lnTo>
                        <a:pt x="423281" y="534375"/>
                      </a:lnTo>
                      <a:cubicBezTo>
                        <a:pt x="415516" y="534375"/>
                        <a:pt x="409219" y="540672"/>
                        <a:pt x="409219" y="548438"/>
                      </a:cubicBezTo>
                      <a:cubicBezTo>
                        <a:pt x="409219" y="556203"/>
                        <a:pt x="415516" y="562500"/>
                        <a:pt x="423281" y="562500"/>
                      </a:cubicBezTo>
                      <a:lnTo>
                        <a:pt x="649688" y="562500"/>
                      </a:lnTo>
                      <a:cubicBezTo>
                        <a:pt x="688458" y="562500"/>
                        <a:pt x="720000" y="530958"/>
                        <a:pt x="720000" y="492188"/>
                      </a:cubicBezTo>
                      <a:cubicBezTo>
                        <a:pt x="720000" y="484422"/>
                        <a:pt x="713703" y="478125"/>
                        <a:pt x="705938" y="478125"/>
                      </a:cubicBezTo>
                      <a:close/>
                      <a:moveTo>
                        <a:pt x="177188" y="28125"/>
                      </a:moveTo>
                      <a:lnTo>
                        <a:pt x="542813" y="28125"/>
                      </a:lnTo>
                      <a:lnTo>
                        <a:pt x="542813" y="365625"/>
                      </a:lnTo>
                      <a:lnTo>
                        <a:pt x="177188" y="365625"/>
                      </a:lnTo>
                      <a:close/>
                      <a:moveTo>
                        <a:pt x="84375" y="182813"/>
                      </a:moveTo>
                      <a:cubicBezTo>
                        <a:pt x="84375" y="175058"/>
                        <a:pt x="90683" y="168750"/>
                        <a:pt x="98438" y="168750"/>
                      </a:cubicBezTo>
                      <a:lnTo>
                        <a:pt x="149063" y="168750"/>
                      </a:lnTo>
                      <a:lnTo>
                        <a:pt x="149063" y="379688"/>
                      </a:lnTo>
                      <a:cubicBezTo>
                        <a:pt x="149063" y="387453"/>
                        <a:pt x="155360" y="393750"/>
                        <a:pt x="163125" y="393750"/>
                      </a:cubicBezTo>
                      <a:lnTo>
                        <a:pt x="556875" y="393750"/>
                      </a:lnTo>
                      <a:cubicBezTo>
                        <a:pt x="564640" y="393750"/>
                        <a:pt x="570938" y="387453"/>
                        <a:pt x="570938" y="379688"/>
                      </a:cubicBezTo>
                      <a:lnTo>
                        <a:pt x="570938" y="168750"/>
                      </a:lnTo>
                      <a:lnTo>
                        <a:pt x="621563" y="168750"/>
                      </a:lnTo>
                      <a:cubicBezTo>
                        <a:pt x="629317" y="168750"/>
                        <a:pt x="635625" y="175058"/>
                        <a:pt x="635625" y="182813"/>
                      </a:cubicBezTo>
                      <a:lnTo>
                        <a:pt x="635625" y="478125"/>
                      </a:lnTo>
                      <a:lnTo>
                        <a:pt x="84375" y="478125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076ED8E-C347-4CB5-89FA-2F13AA900FF6}"/>
              </a:ext>
            </a:extLst>
          </p:cNvPr>
          <p:cNvGrpSpPr/>
          <p:nvPr/>
        </p:nvGrpSpPr>
        <p:grpSpPr>
          <a:xfrm>
            <a:off x="6488493" y="3773840"/>
            <a:ext cx="5008182" cy="2279512"/>
            <a:chOff x="6488493" y="3553374"/>
            <a:chExt cx="5008182" cy="227951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C7D0C33-FB99-4E0E-8205-EEE79E121AA3}"/>
                </a:ext>
              </a:extLst>
            </p:cNvPr>
            <p:cNvGrpSpPr/>
            <p:nvPr/>
          </p:nvGrpSpPr>
          <p:grpSpPr>
            <a:xfrm>
              <a:off x="6488493" y="4143064"/>
              <a:ext cx="5008182" cy="1689822"/>
              <a:chOff x="632156" y="4950017"/>
              <a:chExt cx="3616982" cy="1689822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EB8377A-EF90-45E8-B6D3-F7B61F8B8ABD}"/>
                  </a:ext>
                </a:extLst>
              </p:cNvPr>
              <p:cNvSpPr txBox="1"/>
              <p:nvPr/>
            </p:nvSpPr>
            <p:spPr>
              <a:xfrm>
                <a:off x="632156" y="495001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D57A2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输入你的标题</a:t>
                </a:r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D57A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B7ECB1B1-84DB-4872-99A6-26F2A5AE9668}"/>
                  </a:ext>
                </a:extLst>
              </p:cNvPr>
              <p:cNvSpPr/>
              <p:nvPr/>
            </p:nvSpPr>
            <p:spPr>
              <a:xfrm>
                <a:off x="632157" y="5292932"/>
                <a:ext cx="3616981" cy="1346907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/>
                    <a:ea typeface="微软雅黑" panose="020B0503020204020204" pitchFamily="34" charset="-122"/>
                    <a:cs typeface="+mn-cs"/>
                  </a:rPr>
                  <a:t>这段是文本占位，没有任何含义，你可以把你的文案内容放在这里，字体的字号、大小、间距、颜色都已经调整好，只需要复制你的文本，右键粘贴，在粘贴时建议选择只保留文本</a:t>
                </a:r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73188524-D82F-41C8-B0C3-4AD8E6E38CB2}"/>
                </a:ext>
              </a:extLst>
            </p:cNvPr>
            <p:cNvGrpSpPr/>
            <p:nvPr/>
          </p:nvGrpSpPr>
          <p:grpSpPr>
            <a:xfrm>
              <a:off x="6490763" y="3553374"/>
              <a:ext cx="507430" cy="507432"/>
              <a:chOff x="5556288" y="1749690"/>
              <a:chExt cx="1079424" cy="1079430"/>
            </a:xfrm>
          </p:grpSpPr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7724D8E5-E16D-4A83-B4FA-899477DBFAE7}"/>
                  </a:ext>
                </a:extLst>
              </p:cNvPr>
              <p:cNvSpPr/>
              <p:nvPr/>
            </p:nvSpPr>
            <p:spPr>
              <a:xfrm>
                <a:off x="5567910" y="1761314"/>
                <a:ext cx="1056182" cy="1056182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4C49B160-E8CA-4CFE-9577-660EE44F1C4E}"/>
                  </a:ext>
                </a:extLst>
              </p:cNvPr>
              <p:cNvGrpSpPr/>
              <p:nvPr/>
            </p:nvGrpSpPr>
            <p:grpSpPr>
              <a:xfrm>
                <a:off x="5556288" y="1749690"/>
                <a:ext cx="1079424" cy="1079430"/>
                <a:chOff x="2842276" y="-419100"/>
                <a:chExt cx="5577822" cy="5577840"/>
              </a:xfrm>
            </p:grpSpPr>
            <p:sp>
              <p:nvSpPr>
                <p:cNvPr id="138" name="弧形 137">
                  <a:extLst>
                    <a:ext uri="{FF2B5EF4-FFF2-40B4-BE49-F238E27FC236}">
                      <a16:creationId xmlns:a16="http://schemas.microsoft.com/office/drawing/2014/main" id="{8A816B37-708F-4763-9BF3-138FCA441714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9" name="弧形 138">
                  <a:extLst>
                    <a:ext uri="{FF2B5EF4-FFF2-40B4-BE49-F238E27FC236}">
                      <a16:creationId xmlns:a16="http://schemas.microsoft.com/office/drawing/2014/main" id="{FAB9884B-EDC5-43E4-ADA0-42F3BBD65C1D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0" name="弧形 139">
                  <a:extLst>
                    <a:ext uri="{FF2B5EF4-FFF2-40B4-BE49-F238E27FC236}">
                      <a16:creationId xmlns:a16="http://schemas.microsoft.com/office/drawing/2014/main" id="{E01CF712-C449-48E1-B92F-46C70548B29D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1" name="弧形 140">
                  <a:extLst>
                    <a:ext uri="{FF2B5EF4-FFF2-40B4-BE49-F238E27FC236}">
                      <a16:creationId xmlns:a16="http://schemas.microsoft.com/office/drawing/2014/main" id="{78F8C235-6C4C-4F60-821C-7653AA02A605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2" name="弧形 141">
                  <a:extLst>
                    <a:ext uri="{FF2B5EF4-FFF2-40B4-BE49-F238E27FC236}">
                      <a16:creationId xmlns:a16="http://schemas.microsoft.com/office/drawing/2014/main" id="{7631A42D-EA3A-4030-8FBE-B19028B3CBB9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3" name="弧形 142">
                  <a:extLst>
                    <a:ext uri="{FF2B5EF4-FFF2-40B4-BE49-F238E27FC236}">
                      <a16:creationId xmlns:a16="http://schemas.microsoft.com/office/drawing/2014/main" id="{D34778EB-4A83-4706-95DC-F6B6E8378B30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" name="弧形 143">
                  <a:extLst>
                    <a:ext uri="{FF2B5EF4-FFF2-40B4-BE49-F238E27FC236}">
                      <a16:creationId xmlns:a16="http://schemas.microsoft.com/office/drawing/2014/main" id="{7D120F83-EE7B-46A2-9D9D-4531EC7071EA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" name="弧形 144">
                  <a:extLst>
                    <a:ext uri="{FF2B5EF4-FFF2-40B4-BE49-F238E27FC236}">
                      <a16:creationId xmlns:a16="http://schemas.microsoft.com/office/drawing/2014/main" id="{42ECEC1D-7612-4A1B-A7AB-8DC8DB7D4663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" name="弧形 145">
                  <a:extLst>
                    <a:ext uri="{FF2B5EF4-FFF2-40B4-BE49-F238E27FC236}">
                      <a16:creationId xmlns:a16="http://schemas.microsoft.com/office/drawing/2014/main" id="{8957167B-5DFC-4DF1-8913-A2FDCDA85C14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7" name="弧形 146">
                  <a:extLst>
                    <a:ext uri="{FF2B5EF4-FFF2-40B4-BE49-F238E27FC236}">
                      <a16:creationId xmlns:a16="http://schemas.microsoft.com/office/drawing/2014/main" id="{0D4F9703-BC5F-454A-843F-7F3A9403B968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" name="弧形 147">
                  <a:extLst>
                    <a:ext uri="{FF2B5EF4-FFF2-40B4-BE49-F238E27FC236}">
                      <a16:creationId xmlns:a16="http://schemas.microsoft.com/office/drawing/2014/main" id="{3B22D204-EF04-48E1-B716-6C9B90E53A87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9" name="弧形 148">
                  <a:extLst>
                    <a:ext uri="{FF2B5EF4-FFF2-40B4-BE49-F238E27FC236}">
                      <a16:creationId xmlns:a16="http://schemas.microsoft.com/office/drawing/2014/main" id="{5BC9A21C-0E75-4F4A-B2E4-803242CCBBBE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0" name="弧形 149">
                  <a:extLst>
                    <a:ext uri="{FF2B5EF4-FFF2-40B4-BE49-F238E27FC236}">
                      <a16:creationId xmlns:a16="http://schemas.microsoft.com/office/drawing/2014/main" id="{ECF4D9A9-5D16-4A1D-8CD8-E4CC64CCCDE7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1" name="弧形 150">
                  <a:extLst>
                    <a:ext uri="{FF2B5EF4-FFF2-40B4-BE49-F238E27FC236}">
                      <a16:creationId xmlns:a16="http://schemas.microsoft.com/office/drawing/2014/main" id="{C9CF253C-CA33-40E5-8750-7437CEF79AE9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2" name="弧形 151">
                  <a:extLst>
                    <a:ext uri="{FF2B5EF4-FFF2-40B4-BE49-F238E27FC236}">
                      <a16:creationId xmlns:a16="http://schemas.microsoft.com/office/drawing/2014/main" id="{77A41553-9C1B-43D7-8B22-BB33FE6C37B0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3" name="弧形 152">
                  <a:extLst>
                    <a:ext uri="{FF2B5EF4-FFF2-40B4-BE49-F238E27FC236}">
                      <a16:creationId xmlns:a16="http://schemas.microsoft.com/office/drawing/2014/main" id="{FE291379-5706-49C3-8C15-5C4155010236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4" name="弧形 153">
                  <a:extLst>
                    <a:ext uri="{FF2B5EF4-FFF2-40B4-BE49-F238E27FC236}">
                      <a16:creationId xmlns:a16="http://schemas.microsoft.com/office/drawing/2014/main" id="{B6EEEC4F-C3E8-445C-887A-C45329578F0B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5" name="弧形 154">
                  <a:extLst>
                    <a:ext uri="{FF2B5EF4-FFF2-40B4-BE49-F238E27FC236}">
                      <a16:creationId xmlns:a16="http://schemas.microsoft.com/office/drawing/2014/main" id="{DF9180B2-D67F-4788-9DE1-23EC61CA78E9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6" name="弧形 155">
                  <a:extLst>
                    <a:ext uri="{FF2B5EF4-FFF2-40B4-BE49-F238E27FC236}">
                      <a16:creationId xmlns:a16="http://schemas.microsoft.com/office/drawing/2014/main" id="{8AFF8111-3DDB-407D-8AE4-F9445FB48903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7" name="弧形 156">
                  <a:extLst>
                    <a:ext uri="{FF2B5EF4-FFF2-40B4-BE49-F238E27FC236}">
                      <a16:creationId xmlns:a16="http://schemas.microsoft.com/office/drawing/2014/main" id="{17306218-2550-406F-8301-406A80348112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8" name="弧形 157">
                  <a:extLst>
                    <a:ext uri="{FF2B5EF4-FFF2-40B4-BE49-F238E27FC236}">
                      <a16:creationId xmlns:a16="http://schemas.microsoft.com/office/drawing/2014/main" id="{3746CCD7-2084-4317-9B99-4047DBEAD158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9" name="弧形 158">
                  <a:extLst>
                    <a:ext uri="{FF2B5EF4-FFF2-40B4-BE49-F238E27FC236}">
                      <a16:creationId xmlns:a16="http://schemas.microsoft.com/office/drawing/2014/main" id="{06A9189E-BB90-4246-B0EC-1F1FBC0C7FF0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0" name="弧形 159">
                  <a:extLst>
                    <a:ext uri="{FF2B5EF4-FFF2-40B4-BE49-F238E27FC236}">
                      <a16:creationId xmlns:a16="http://schemas.microsoft.com/office/drawing/2014/main" id="{2A1BC500-364B-47F8-B48E-A5F17734CCAD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1" name="弧形 160">
                  <a:extLst>
                    <a:ext uri="{FF2B5EF4-FFF2-40B4-BE49-F238E27FC236}">
                      <a16:creationId xmlns:a16="http://schemas.microsoft.com/office/drawing/2014/main" id="{AFFC58B2-2988-4706-9BFF-BA7CEC221237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2" name="弧形 161">
                  <a:extLst>
                    <a:ext uri="{FF2B5EF4-FFF2-40B4-BE49-F238E27FC236}">
                      <a16:creationId xmlns:a16="http://schemas.microsoft.com/office/drawing/2014/main" id="{885F6D06-A6EF-49F7-B124-B3F372BA61D3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3" name="弧形 162">
                  <a:extLst>
                    <a:ext uri="{FF2B5EF4-FFF2-40B4-BE49-F238E27FC236}">
                      <a16:creationId xmlns:a16="http://schemas.microsoft.com/office/drawing/2014/main" id="{BAF53738-6E71-4D71-A4A5-0F03545E3854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4" name="弧形 163">
                  <a:extLst>
                    <a:ext uri="{FF2B5EF4-FFF2-40B4-BE49-F238E27FC236}">
                      <a16:creationId xmlns:a16="http://schemas.microsoft.com/office/drawing/2014/main" id="{ED65F90A-ABCB-473B-90C8-8BAD485857CC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5" name="弧形 164">
                  <a:extLst>
                    <a:ext uri="{FF2B5EF4-FFF2-40B4-BE49-F238E27FC236}">
                      <a16:creationId xmlns:a16="http://schemas.microsoft.com/office/drawing/2014/main" id="{8C2B1066-55A6-4F06-8854-81D3DB27C689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6" name="弧形 165">
                  <a:extLst>
                    <a:ext uri="{FF2B5EF4-FFF2-40B4-BE49-F238E27FC236}">
                      <a16:creationId xmlns:a16="http://schemas.microsoft.com/office/drawing/2014/main" id="{369F2195-BD27-4EE4-9924-95BEA062DE08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7" name="弧形 166">
                  <a:extLst>
                    <a:ext uri="{FF2B5EF4-FFF2-40B4-BE49-F238E27FC236}">
                      <a16:creationId xmlns:a16="http://schemas.microsoft.com/office/drawing/2014/main" id="{DFC3A1E3-CFAF-4E23-884D-632B7CAFBC0D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8" name="弧形 167">
                  <a:extLst>
                    <a:ext uri="{FF2B5EF4-FFF2-40B4-BE49-F238E27FC236}">
                      <a16:creationId xmlns:a16="http://schemas.microsoft.com/office/drawing/2014/main" id="{DCF7D55C-97DA-46F8-9C28-B0758C439018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9" name="弧形 168">
                  <a:extLst>
                    <a:ext uri="{FF2B5EF4-FFF2-40B4-BE49-F238E27FC236}">
                      <a16:creationId xmlns:a16="http://schemas.microsoft.com/office/drawing/2014/main" id="{7710A5C2-638F-4AEA-8E85-849F0E1E78CD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0" name="弧形 169">
                  <a:extLst>
                    <a:ext uri="{FF2B5EF4-FFF2-40B4-BE49-F238E27FC236}">
                      <a16:creationId xmlns:a16="http://schemas.microsoft.com/office/drawing/2014/main" id="{248D102D-858D-46E8-8641-BB9F7B6043E0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1" name="弧形 170">
                  <a:extLst>
                    <a:ext uri="{FF2B5EF4-FFF2-40B4-BE49-F238E27FC236}">
                      <a16:creationId xmlns:a16="http://schemas.microsoft.com/office/drawing/2014/main" id="{19A9854C-AD1C-4E17-A48C-85C729BD70BD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2" name="弧形 171">
                  <a:extLst>
                    <a:ext uri="{FF2B5EF4-FFF2-40B4-BE49-F238E27FC236}">
                      <a16:creationId xmlns:a16="http://schemas.microsoft.com/office/drawing/2014/main" id="{D3D00307-42A6-47C6-8C03-02A7A7B78DBE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3" name="弧形 172">
                  <a:extLst>
                    <a:ext uri="{FF2B5EF4-FFF2-40B4-BE49-F238E27FC236}">
                      <a16:creationId xmlns:a16="http://schemas.microsoft.com/office/drawing/2014/main" id="{5B7334BC-917D-467F-B15D-78C4F4D8A070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4" name="弧形 173">
                  <a:extLst>
                    <a:ext uri="{FF2B5EF4-FFF2-40B4-BE49-F238E27FC236}">
                      <a16:creationId xmlns:a16="http://schemas.microsoft.com/office/drawing/2014/main" id="{9D83081B-A4B4-45F0-B2C6-B2914CC60D8A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5" name="弧形 174">
                  <a:extLst>
                    <a:ext uri="{FF2B5EF4-FFF2-40B4-BE49-F238E27FC236}">
                      <a16:creationId xmlns:a16="http://schemas.microsoft.com/office/drawing/2014/main" id="{61567C88-6A26-45A6-BC25-430BE36025B6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6" name="弧形 175">
                  <a:extLst>
                    <a:ext uri="{FF2B5EF4-FFF2-40B4-BE49-F238E27FC236}">
                      <a16:creationId xmlns:a16="http://schemas.microsoft.com/office/drawing/2014/main" id="{13584DC7-F444-4270-A1B9-2908BF4E7799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7" name="弧形 176">
                  <a:extLst>
                    <a:ext uri="{FF2B5EF4-FFF2-40B4-BE49-F238E27FC236}">
                      <a16:creationId xmlns:a16="http://schemas.microsoft.com/office/drawing/2014/main" id="{D766CF68-B155-44EB-9736-A4740444EBD7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8" name="弧形 177">
                  <a:extLst>
                    <a:ext uri="{FF2B5EF4-FFF2-40B4-BE49-F238E27FC236}">
                      <a16:creationId xmlns:a16="http://schemas.microsoft.com/office/drawing/2014/main" id="{DAF357A8-F330-468E-A352-A6DA6EEEC50F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9" name="弧形 178">
                  <a:extLst>
                    <a:ext uri="{FF2B5EF4-FFF2-40B4-BE49-F238E27FC236}">
                      <a16:creationId xmlns:a16="http://schemas.microsoft.com/office/drawing/2014/main" id="{5EB3B9AB-8FBA-430C-84A2-B9B341D3152D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0" name="弧形 179">
                  <a:extLst>
                    <a:ext uri="{FF2B5EF4-FFF2-40B4-BE49-F238E27FC236}">
                      <a16:creationId xmlns:a16="http://schemas.microsoft.com/office/drawing/2014/main" id="{FD9FFD73-BFA8-41DB-9422-AA44D9A0BB06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1" name="弧形 180">
                  <a:extLst>
                    <a:ext uri="{FF2B5EF4-FFF2-40B4-BE49-F238E27FC236}">
                      <a16:creationId xmlns:a16="http://schemas.microsoft.com/office/drawing/2014/main" id="{5FD69740-442C-4759-990E-ED5E25332041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2" name="弧形 181">
                  <a:extLst>
                    <a:ext uri="{FF2B5EF4-FFF2-40B4-BE49-F238E27FC236}">
                      <a16:creationId xmlns:a16="http://schemas.microsoft.com/office/drawing/2014/main" id="{2F874A1A-55A3-4572-868C-E8C4C1C88A32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3" name="弧形 182">
                  <a:extLst>
                    <a:ext uri="{FF2B5EF4-FFF2-40B4-BE49-F238E27FC236}">
                      <a16:creationId xmlns:a16="http://schemas.microsoft.com/office/drawing/2014/main" id="{1A79B3A8-840E-44CE-B3FB-E12A86CEA94B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4" name="弧形 183">
                  <a:extLst>
                    <a:ext uri="{FF2B5EF4-FFF2-40B4-BE49-F238E27FC236}">
                      <a16:creationId xmlns:a16="http://schemas.microsoft.com/office/drawing/2014/main" id="{61ECAEF4-9248-4EDE-8A0F-B21FBA3747B7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5" name="弧形 184">
                  <a:extLst>
                    <a:ext uri="{FF2B5EF4-FFF2-40B4-BE49-F238E27FC236}">
                      <a16:creationId xmlns:a16="http://schemas.microsoft.com/office/drawing/2014/main" id="{40C115CF-C990-46B0-B48A-E5F0D86DD468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6" name="弧形 185">
                  <a:extLst>
                    <a:ext uri="{FF2B5EF4-FFF2-40B4-BE49-F238E27FC236}">
                      <a16:creationId xmlns:a16="http://schemas.microsoft.com/office/drawing/2014/main" id="{D96D1A10-9367-49B6-97BA-4CD98371B56F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7" name="弧形 186">
                  <a:extLst>
                    <a:ext uri="{FF2B5EF4-FFF2-40B4-BE49-F238E27FC236}">
                      <a16:creationId xmlns:a16="http://schemas.microsoft.com/office/drawing/2014/main" id="{E380BFE0-6EA6-4BA6-85CA-F65A02A8B712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8" name="弧形 187">
                  <a:extLst>
                    <a:ext uri="{FF2B5EF4-FFF2-40B4-BE49-F238E27FC236}">
                      <a16:creationId xmlns:a16="http://schemas.microsoft.com/office/drawing/2014/main" id="{A018F1A5-8313-470F-9C4D-C074DCAAED65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9" name="弧形 188">
                  <a:extLst>
                    <a:ext uri="{FF2B5EF4-FFF2-40B4-BE49-F238E27FC236}">
                      <a16:creationId xmlns:a16="http://schemas.microsoft.com/office/drawing/2014/main" id="{3E1E2ACC-57A7-4711-94B3-CBE24F87D04D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0" name="弧形 189">
                  <a:extLst>
                    <a:ext uri="{FF2B5EF4-FFF2-40B4-BE49-F238E27FC236}">
                      <a16:creationId xmlns:a16="http://schemas.microsoft.com/office/drawing/2014/main" id="{FB7A9D03-9210-44F4-833B-0B4E37F64004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1" name="弧形 190">
                  <a:extLst>
                    <a:ext uri="{FF2B5EF4-FFF2-40B4-BE49-F238E27FC236}">
                      <a16:creationId xmlns:a16="http://schemas.microsoft.com/office/drawing/2014/main" id="{6D4E34B4-2085-467F-8FEF-3BA5E97D4FE0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2" name="弧形 191">
                  <a:extLst>
                    <a:ext uri="{FF2B5EF4-FFF2-40B4-BE49-F238E27FC236}">
                      <a16:creationId xmlns:a16="http://schemas.microsoft.com/office/drawing/2014/main" id="{3FF54292-A9D5-4EBC-B918-C8587603A5A4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3" name="弧形 192">
                  <a:extLst>
                    <a:ext uri="{FF2B5EF4-FFF2-40B4-BE49-F238E27FC236}">
                      <a16:creationId xmlns:a16="http://schemas.microsoft.com/office/drawing/2014/main" id="{FE35799C-DC8F-4249-8B21-AEA87838E6CA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4" name="弧形 193">
                  <a:extLst>
                    <a:ext uri="{FF2B5EF4-FFF2-40B4-BE49-F238E27FC236}">
                      <a16:creationId xmlns:a16="http://schemas.microsoft.com/office/drawing/2014/main" id="{2ED93158-D540-40A0-AC20-8180A33D2563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5" name="弧形 194">
                  <a:extLst>
                    <a:ext uri="{FF2B5EF4-FFF2-40B4-BE49-F238E27FC236}">
                      <a16:creationId xmlns:a16="http://schemas.microsoft.com/office/drawing/2014/main" id="{D03B22F9-937A-4516-90C1-20E9EA296F45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6" name="弧形 195">
                  <a:extLst>
                    <a:ext uri="{FF2B5EF4-FFF2-40B4-BE49-F238E27FC236}">
                      <a16:creationId xmlns:a16="http://schemas.microsoft.com/office/drawing/2014/main" id="{5E9F8868-19F8-4DEE-A6CC-C4266720C615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7" name="弧形 196">
                  <a:extLst>
                    <a:ext uri="{FF2B5EF4-FFF2-40B4-BE49-F238E27FC236}">
                      <a16:creationId xmlns:a16="http://schemas.microsoft.com/office/drawing/2014/main" id="{59D59A8A-C665-4D52-974A-041BA457B954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8" name="弧形 197">
                  <a:extLst>
                    <a:ext uri="{FF2B5EF4-FFF2-40B4-BE49-F238E27FC236}">
                      <a16:creationId xmlns:a16="http://schemas.microsoft.com/office/drawing/2014/main" id="{F1370763-65F5-48AD-B8CB-ED3B3776AE1F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9" name="弧形 198">
                  <a:extLst>
                    <a:ext uri="{FF2B5EF4-FFF2-40B4-BE49-F238E27FC236}">
                      <a16:creationId xmlns:a16="http://schemas.microsoft.com/office/drawing/2014/main" id="{DE9C6456-2669-4B6A-85EF-08ECA223306A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0" name="弧形 199">
                  <a:extLst>
                    <a:ext uri="{FF2B5EF4-FFF2-40B4-BE49-F238E27FC236}">
                      <a16:creationId xmlns:a16="http://schemas.microsoft.com/office/drawing/2014/main" id="{C6F9F246-CA95-4FD3-99FE-5E3358D7E56F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1" name="弧形 200">
                  <a:extLst>
                    <a:ext uri="{FF2B5EF4-FFF2-40B4-BE49-F238E27FC236}">
                      <a16:creationId xmlns:a16="http://schemas.microsoft.com/office/drawing/2014/main" id="{2752646E-2523-4F54-83A5-DA4424B54E77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2" name="弧形 201">
                  <a:extLst>
                    <a:ext uri="{FF2B5EF4-FFF2-40B4-BE49-F238E27FC236}">
                      <a16:creationId xmlns:a16="http://schemas.microsoft.com/office/drawing/2014/main" id="{87DEEFC7-18C2-43E9-9934-3E0541253C2A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3" name="弧形 202">
                  <a:extLst>
                    <a:ext uri="{FF2B5EF4-FFF2-40B4-BE49-F238E27FC236}">
                      <a16:creationId xmlns:a16="http://schemas.microsoft.com/office/drawing/2014/main" id="{FBD78AAE-9E92-41B2-89B1-7A414F86613E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4" name="弧形 203">
                  <a:extLst>
                    <a:ext uri="{FF2B5EF4-FFF2-40B4-BE49-F238E27FC236}">
                      <a16:creationId xmlns:a16="http://schemas.microsoft.com/office/drawing/2014/main" id="{7E4854B9-B0B3-4FEE-8118-5F0A410C4698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5" name="弧形 204">
                  <a:extLst>
                    <a:ext uri="{FF2B5EF4-FFF2-40B4-BE49-F238E27FC236}">
                      <a16:creationId xmlns:a16="http://schemas.microsoft.com/office/drawing/2014/main" id="{D9349AF2-76BD-4625-9F42-C1E37AD14E78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6" name="弧形 205">
                  <a:extLst>
                    <a:ext uri="{FF2B5EF4-FFF2-40B4-BE49-F238E27FC236}">
                      <a16:creationId xmlns:a16="http://schemas.microsoft.com/office/drawing/2014/main" id="{1062F1C6-48DB-4CAB-9253-3D8A55DB24D2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7" name="弧形 206">
                  <a:extLst>
                    <a:ext uri="{FF2B5EF4-FFF2-40B4-BE49-F238E27FC236}">
                      <a16:creationId xmlns:a16="http://schemas.microsoft.com/office/drawing/2014/main" id="{A02C9E34-CCE5-4043-85D6-F0E7780E56CF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8" name="弧形 207">
                  <a:extLst>
                    <a:ext uri="{FF2B5EF4-FFF2-40B4-BE49-F238E27FC236}">
                      <a16:creationId xmlns:a16="http://schemas.microsoft.com/office/drawing/2014/main" id="{18D4B503-C78D-4EA3-B29B-E1513DABEAF2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9" name="弧形 208">
                  <a:extLst>
                    <a:ext uri="{FF2B5EF4-FFF2-40B4-BE49-F238E27FC236}">
                      <a16:creationId xmlns:a16="http://schemas.microsoft.com/office/drawing/2014/main" id="{8F9566B4-68B4-4B34-8C92-7E1E21F7767B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0" name="弧形 209">
                  <a:extLst>
                    <a:ext uri="{FF2B5EF4-FFF2-40B4-BE49-F238E27FC236}">
                      <a16:creationId xmlns:a16="http://schemas.microsoft.com/office/drawing/2014/main" id="{B25111D4-3522-4550-84CE-43E04F6FF9D4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1" name="弧形 210">
                  <a:extLst>
                    <a:ext uri="{FF2B5EF4-FFF2-40B4-BE49-F238E27FC236}">
                      <a16:creationId xmlns:a16="http://schemas.microsoft.com/office/drawing/2014/main" id="{D3C67C43-B663-4C3B-9FD3-2E0500918D6E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2" name="弧形 211">
                  <a:extLst>
                    <a:ext uri="{FF2B5EF4-FFF2-40B4-BE49-F238E27FC236}">
                      <a16:creationId xmlns:a16="http://schemas.microsoft.com/office/drawing/2014/main" id="{73374D48-1B48-4D96-8893-9F2E9F0605A3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3" name="弧形 212">
                  <a:extLst>
                    <a:ext uri="{FF2B5EF4-FFF2-40B4-BE49-F238E27FC236}">
                      <a16:creationId xmlns:a16="http://schemas.microsoft.com/office/drawing/2014/main" id="{BCCF8F1C-F324-4064-A187-EFEC0D8F7AE0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4" name="弧形 213">
                  <a:extLst>
                    <a:ext uri="{FF2B5EF4-FFF2-40B4-BE49-F238E27FC236}">
                      <a16:creationId xmlns:a16="http://schemas.microsoft.com/office/drawing/2014/main" id="{0AACEAFE-8D87-4D4A-91A7-57C519E3C263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5" name="弧形 214">
                  <a:extLst>
                    <a:ext uri="{FF2B5EF4-FFF2-40B4-BE49-F238E27FC236}">
                      <a16:creationId xmlns:a16="http://schemas.microsoft.com/office/drawing/2014/main" id="{A34F058F-A9D4-4B3B-9020-131CAAEB4B41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6" name="弧形 215">
                  <a:extLst>
                    <a:ext uri="{FF2B5EF4-FFF2-40B4-BE49-F238E27FC236}">
                      <a16:creationId xmlns:a16="http://schemas.microsoft.com/office/drawing/2014/main" id="{90F2A3CA-8064-427F-9A7F-68AE18591F73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" name="弧形 216">
                  <a:extLst>
                    <a:ext uri="{FF2B5EF4-FFF2-40B4-BE49-F238E27FC236}">
                      <a16:creationId xmlns:a16="http://schemas.microsoft.com/office/drawing/2014/main" id="{FCFF0518-86D1-4E53-B942-1DC6EBF2122D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8" name="弧形 217">
                  <a:extLst>
                    <a:ext uri="{FF2B5EF4-FFF2-40B4-BE49-F238E27FC236}">
                      <a16:creationId xmlns:a16="http://schemas.microsoft.com/office/drawing/2014/main" id="{5767B2A3-81F4-43A7-9D2F-5D132CA1A29A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9" name="弧形 218">
                  <a:extLst>
                    <a:ext uri="{FF2B5EF4-FFF2-40B4-BE49-F238E27FC236}">
                      <a16:creationId xmlns:a16="http://schemas.microsoft.com/office/drawing/2014/main" id="{43420C08-901D-484C-9318-D448259A8E16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0" name="弧形 219">
                  <a:extLst>
                    <a:ext uri="{FF2B5EF4-FFF2-40B4-BE49-F238E27FC236}">
                      <a16:creationId xmlns:a16="http://schemas.microsoft.com/office/drawing/2014/main" id="{F18C9926-15D7-4759-9563-C380EC70B188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1" name="弧形 220">
                  <a:extLst>
                    <a:ext uri="{FF2B5EF4-FFF2-40B4-BE49-F238E27FC236}">
                      <a16:creationId xmlns:a16="http://schemas.microsoft.com/office/drawing/2014/main" id="{7C545E45-04FF-44FD-B593-A334FF0CD73C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2" name="弧形 221">
                  <a:extLst>
                    <a:ext uri="{FF2B5EF4-FFF2-40B4-BE49-F238E27FC236}">
                      <a16:creationId xmlns:a16="http://schemas.microsoft.com/office/drawing/2014/main" id="{8E9F8379-4CBC-4F51-A814-176E25D16BF1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3" name="弧形 222">
                  <a:extLst>
                    <a:ext uri="{FF2B5EF4-FFF2-40B4-BE49-F238E27FC236}">
                      <a16:creationId xmlns:a16="http://schemas.microsoft.com/office/drawing/2014/main" id="{FF1E05F4-8979-44CD-B659-6FB42C5EC356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4" name="弧形 223">
                  <a:extLst>
                    <a:ext uri="{FF2B5EF4-FFF2-40B4-BE49-F238E27FC236}">
                      <a16:creationId xmlns:a16="http://schemas.microsoft.com/office/drawing/2014/main" id="{298DC0A2-5059-4A60-B668-019E62ABD02F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5" name="弧形 224">
                  <a:extLst>
                    <a:ext uri="{FF2B5EF4-FFF2-40B4-BE49-F238E27FC236}">
                      <a16:creationId xmlns:a16="http://schemas.microsoft.com/office/drawing/2014/main" id="{9B0E8898-40CD-4AFA-9768-DEE70970D8ED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6" name="弧形 225">
                  <a:extLst>
                    <a:ext uri="{FF2B5EF4-FFF2-40B4-BE49-F238E27FC236}">
                      <a16:creationId xmlns:a16="http://schemas.microsoft.com/office/drawing/2014/main" id="{F13D595D-A684-4945-9904-1230C689165A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7" name="弧形 226">
                  <a:extLst>
                    <a:ext uri="{FF2B5EF4-FFF2-40B4-BE49-F238E27FC236}">
                      <a16:creationId xmlns:a16="http://schemas.microsoft.com/office/drawing/2014/main" id="{94BF9F97-EDC1-4BB5-B918-560D84F423C2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8" name="弧形 227">
                  <a:extLst>
                    <a:ext uri="{FF2B5EF4-FFF2-40B4-BE49-F238E27FC236}">
                      <a16:creationId xmlns:a16="http://schemas.microsoft.com/office/drawing/2014/main" id="{0E9E165A-51E2-4E69-B984-D9BFECE46D87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9" name="弧形 228">
                  <a:extLst>
                    <a:ext uri="{FF2B5EF4-FFF2-40B4-BE49-F238E27FC236}">
                      <a16:creationId xmlns:a16="http://schemas.microsoft.com/office/drawing/2014/main" id="{780B1D0F-61FA-4C25-9A27-0760839DC7E2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0" name="弧形 229">
                  <a:extLst>
                    <a:ext uri="{FF2B5EF4-FFF2-40B4-BE49-F238E27FC236}">
                      <a16:creationId xmlns:a16="http://schemas.microsoft.com/office/drawing/2014/main" id="{4FFB9D81-DFDC-4F81-BE65-37210F8B9606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1" name="弧形 230">
                  <a:extLst>
                    <a:ext uri="{FF2B5EF4-FFF2-40B4-BE49-F238E27FC236}">
                      <a16:creationId xmlns:a16="http://schemas.microsoft.com/office/drawing/2014/main" id="{FB41DB12-1F91-4CD7-8B95-D9F791DE22E4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2" name="弧形 231">
                  <a:extLst>
                    <a:ext uri="{FF2B5EF4-FFF2-40B4-BE49-F238E27FC236}">
                      <a16:creationId xmlns:a16="http://schemas.microsoft.com/office/drawing/2014/main" id="{E5B5EEC1-FBC2-4248-B213-0FB176F0C473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3" name="弧形 232">
                  <a:extLst>
                    <a:ext uri="{FF2B5EF4-FFF2-40B4-BE49-F238E27FC236}">
                      <a16:creationId xmlns:a16="http://schemas.microsoft.com/office/drawing/2014/main" id="{53028579-0567-4DCA-87C7-4A65905EC965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4" name="弧形 233">
                  <a:extLst>
                    <a:ext uri="{FF2B5EF4-FFF2-40B4-BE49-F238E27FC236}">
                      <a16:creationId xmlns:a16="http://schemas.microsoft.com/office/drawing/2014/main" id="{79B110DE-71AD-49A0-90E1-1596AA265EA8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5" name="弧形 234">
                  <a:extLst>
                    <a:ext uri="{FF2B5EF4-FFF2-40B4-BE49-F238E27FC236}">
                      <a16:creationId xmlns:a16="http://schemas.microsoft.com/office/drawing/2014/main" id="{EB3BAE58-C236-4846-BDD9-84076B2C97EB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6" name="弧形 235">
                  <a:extLst>
                    <a:ext uri="{FF2B5EF4-FFF2-40B4-BE49-F238E27FC236}">
                      <a16:creationId xmlns:a16="http://schemas.microsoft.com/office/drawing/2014/main" id="{188164DD-6A2D-419C-A480-E4729FEBF179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7" name="弧形 236">
                  <a:extLst>
                    <a:ext uri="{FF2B5EF4-FFF2-40B4-BE49-F238E27FC236}">
                      <a16:creationId xmlns:a16="http://schemas.microsoft.com/office/drawing/2014/main" id="{81322382-6999-4637-9962-90191E27CB8B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EE4FC5A6-63CC-479C-9949-A5109E3DE058}"/>
                  </a:ext>
                </a:extLst>
              </p:cNvPr>
              <p:cNvGrpSpPr/>
              <p:nvPr/>
            </p:nvGrpSpPr>
            <p:grpSpPr>
              <a:xfrm>
                <a:off x="5736001" y="1924603"/>
                <a:ext cx="720000" cy="720000"/>
                <a:chOff x="5886808" y="1924603"/>
                <a:chExt cx="720000" cy="720000"/>
              </a:xfrm>
            </p:grpSpPr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763ED2F4-EF47-4387-8ABA-1273DF7D472F}"/>
                    </a:ext>
                  </a:extLst>
                </p:cNvPr>
                <p:cNvSpPr/>
                <p:nvPr/>
              </p:nvSpPr>
              <p:spPr>
                <a:xfrm>
                  <a:off x="5886808" y="1924603"/>
                  <a:ext cx="720000" cy="720000"/>
                </a:xfrm>
                <a:custGeom>
                  <a:avLst/>
                  <a:gdLst>
                    <a:gd name="connsiteX0" fmla="*/ 709746 w 720000"/>
                    <a:gd name="connsiteY0" fmla="*/ 318338 h 720000"/>
                    <a:gd name="connsiteX1" fmla="*/ 664186 w 720000"/>
                    <a:gd name="connsiteY1" fmla="*/ 305520 h 720000"/>
                    <a:gd name="connsiteX2" fmla="*/ 613308 w 720000"/>
                    <a:gd name="connsiteY2" fmla="*/ 183151 h 720000"/>
                    <a:gd name="connsiteX3" fmla="*/ 631118 w 720000"/>
                    <a:gd name="connsiteY3" fmla="*/ 147533 h 720000"/>
                    <a:gd name="connsiteX4" fmla="*/ 628484 w 720000"/>
                    <a:gd name="connsiteY4" fmla="*/ 131300 h 720000"/>
                    <a:gd name="connsiteX5" fmla="*/ 588700 w 720000"/>
                    <a:gd name="connsiteY5" fmla="*/ 91516 h 720000"/>
                    <a:gd name="connsiteX6" fmla="*/ 572468 w 720000"/>
                    <a:gd name="connsiteY6" fmla="*/ 88882 h 720000"/>
                    <a:gd name="connsiteX7" fmla="*/ 536849 w 720000"/>
                    <a:gd name="connsiteY7" fmla="*/ 106692 h 720000"/>
                    <a:gd name="connsiteX8" fmla="*/ 414480 w 720000"/>
                    <a:gd name="connsiteY8" fmla="*/ 55814 h 720000"/>
                    <a:gd name="connsiteX9" fmla="*/ 401662 w 720000"/>
                    <a:gd name="connsiteY9" fmla="*/ 10254 h 720000"/>
                    <a:gd name="connsiteX10" fmla="*/ 388125 w 720000"/>
                    <a:gd name="connsiteY10" fmla="*/ 0 h 720000"/>
                    <a:gd name="connsiteX11" fmla="*/ 331875 w 720000"/>
                    <a:gd name="connsiteY11" fmla="*/ 0 h 720000"/>
                    <a:gd name="connsiteX12" fmla="*/ 318338 w 720000"/>
                    <a:gd name="connsiteY12" fmla="*/ 10254 h 720000"/>
                    <a:gd name="connsiteX13" fmla="*/ 305520 w 720000"/>
                    <a:gd name="connsiteY13" fmla="*/ 55814 h 720000"/>
                    <a:gd name="connsiteX14" fmla="*/ 183151 w 720000"/>
                    <a:gd name="connsiteY14" fmla="*/ 106692 h 720000"/>
                    <a:gd name="connsiteX15" fmla="*/ 147533 w 720000"/>
                    <a:gd name="connsiteY15" fmla="*/ 88882 h 720000"/>
                    <a:gd name="connsiteX16" fmla="*/ 131300 w 720000"/>
                    <a:gd name="connsiteY16" fmla="*/ 91516 h 720000"/>
                    <a:gd name="connsiteX17" fmla="*/ 91517 w 720000"/>
                    <a:gd name="connsiteY17" fmla="*/ 131300 h 720000"/>
                    <a:gd name="connsiteX18" fmla="*/ 88883 w 720000"/>
                    <a:gd name="connsiteY18" fmla="*/ 147533 h 720000"/>
                    <a:gd name="connsiteX19" fmla="*/ 106694 w 720000"/>
                    <a:gd name="connsiteY19" fmla="*/ 183151 h 720000"/>
                    <a:gd name="connsiteX20" fmla="*/ 55815 w 720000"/>
                    <a:gd name="connsiteY20" fmla="*/ 305520 h 720000"/>
                    <a:gd name="connsiteX21" fmla="*/ 10256 w 720000"/>
                    <a:gd name="connsiteY21" fmla="*/ 318338 h 720000"/>
                    <a:gd name="connsiteX22" fmla="*/ 0 w 720000"/>
                    <a:gd name="connsiteY22" fmla="*/ 331875 h 720000"/>
                    <a:gd name="connsiteX23" fmla="*/ 0 w 720000"/>
                    <a:gd name="connsiteY23" fmla="*/ 388125 h 720000"/>
                    <a:gd name="connsiteX24" fmla="*/ 10254 w 720000"/>
                    <a:gd name="connsiteY24" fmla="*/ 401662 h 720000"/>
                    <a:gd name="connsiteX25" fmla="*/ 55814 w 720000"/>
                    <a:gd name="connsiteY25" fmla="*/ 414480 h 720000"/>
                    <a:gd name="connsiteX26" fmla="*/ 106692 w 720000"/>
                    <a:gd name="connsiteY26" fmla="*/ 536849 h 720000"/>
                    <a:gd name="connsiteX27" fmla="*/ 88882 w 720000"/>
                    <a:gd name="connsiteY27" fmla="*/ 572468 h 720000"/>
                    <a:gd name="connsiteX28" fmla="*/ 91516 w 720000"/>
                    <a:gd name="connsiteY28" fmla="*/ 588700 h 720000"/>
                    <a:gd name="connsiteX29" fmla="*/ 131300 w 720000"/>
                    <a:gd name="connsiteY29" fmla="*/ 628484 h 720000"/>
                    <a:gd name="connsiteX30" fmla="*/ 147533 w 720000"/>
                    <a:gd name="connsiteY30" fmla="*/ 631118 h 720000"/>
                    <a:gd name="connsiteX31" fmla="*/ 183151 w 720000"/>
                    <a:gd name="connsiteY31" fmla="*/ 613308 h 720000"/>
                    <a:gd name="connsiteX32" fmla="*/ 305520 w 720000"/>
                    <a:gd name="connsiteY32" fmla="*/ 664186 h 720000"/>
                    <a:gd name="connsiteX33" fmla="*/ 318338 w 720000"/>
                    <a:gd name="connsiteY33" fmla="*/ 709746 h 720000"/>
                    <a:gd name="connsiteX34" fmla="*/ 331875 w 720000"/>
                    <a:gd name="connsiteY34" fmla="*/ 720000 h 720000"/>
                    <a:gd name="connsiteX35" fmla="*/ 388125 w 720000"/>
                    <a:gd name="connsiteY35" fmla="*/ 720000 h 720000"/>
                    <a:gd name="connsiteX36" fmla="*/ 401662 w 720000"/>
                    <a:gd name="connsiteY36" fmla="*/ 709746 h 720000"/>
                    <a:gd name="connsiteX37" fmla="*/ 414480 w 720000"/>
                    <a:gd name="connsiteY37" fmla="*/ 664186 h 720000"/>
                    <a:gd name="connsiteX38" fmla="*/ 536849 w 720000"/>
                    <a:gd name="connsiteY38" fmla="*/ 613308 h 720000"/>
                    <a:gd name="connsiteX39" fmla="*/ 572468 w 720000"/>
                    <a:gd name="connsiteY39" fmla="*/ 631118 h 720000"/>
                    <a:gd name="connsiteX40" fmla="*/ 588700 w 720000"/>
                    <a:gd name="connsiteY40" fmla="*/ 628484 h 720000"/>
                    <a:gd name="connsiteX41" fmla="*/ 628484 w 720000"/>
                    <a:gd name="connsiteY41" fmla="*/ 588700 h 720000"/>
                    <a:gd name="connsiteX42" fmla="*/ 631118 w 720000"/>
                    <a:gd name="connsiteY42" fmla="*/ 572468 h 720000"/>
                    <a:gd name="connsiteX43" fmla="*/ 613308 w 720000"/>
                    <a:gd name="connsiteY43" fmla="*/ 536849 h 720000"/>
                    <a:gd name="connsiteX44" fmla="*/ 664186 w 720000"/>
                    <a:gd name="connsiteY44" fmla="*/ 414480 h 720000"/>
                    <a:gd name="connsiteX45" fmla="*/ 709746 w 720000"/>
                    <a:gd name="connsiteY45" fmla="*/ 401662 h 720000"/>
                    <a:gd name="connsiteX46" fmla="*/ 720000 w 720000"/>
                    <a:gd name="connsiteY46" fmla="*/ 388125 h 720000"/>
                    <a:gd name="connsiteX47" fmla="*/ 720000 w 720000"/>
                    <a:gd name="connsiteY47" fmla="*/ 331875 h 720000"/>
                    <a:gd name="connsiteX48" fmla="*/ 709746 w 720000"/>
                    <a:gd name="connsiteY48" fmla="*/ 318338 h 720000"/>
                    <a:gd name="connsiteX49" fmla="*/ 691875 w 720000"/>
                    <a:gd name="connsiteY49" fmla="*/ 377473 h 720000"/>
                    <a:gd name="connsiteX50" fmla="*/ 647947 w 720000"/>
                    <a:gd name="connsiteY50" fmla="*/ 389831 h 720000"/>
                    <a:gd name="connsiteX51" fmla="*/ 637844 w 720000"/>
                    <a:gd name="connsiteY51" fmla="*/ 401309 h 720000"/>
                    <a:gd name="connsiteX52" fmla="*/ 585637 w 720000"/>
                    <a:gd name="connsiteY52" fmla="*/ 527140 h 720000"/>
                    <a:gd name="connsiteX53" fmla="*/ 584348 w 720000"/>
                    <a:gd name="connsiteY53" fmla="*/ 541817 h 720000"/>
                    <a:gd name="connsiteX54" fmla="*/ 601429 w 720000"/>
                    <a:gd name="connsiteY54" fmla="*/ 575979 h 720000"/>
                    <a:gd name="connsiteX55" fmla="*/ 575980 w 720000"/>
                    <a:gd name="connsiteY55" fmla="*/ 601428 h 720000"/>
                    <a:gd name="connsiteX56" fmla="*/ 541818 w 720000"/>
                    <a:gd name="connsiteY56" fmla="*/ 584346 h 720000"/>
                    <a:gd name="connsiteX57" fmla="*/ 527141 w 720000"/>
                    <a:gd name="connsiteY57" fmla="*/ 585636 h 720000"/>
                    <a:gd name="connsiteX58" fmla="*/ 401310 w 720000"/>
                    <a:gd name="connsiteY58" fmla="*/ 637843 h 720000"/>
                    <a:gd name="connsiteX59" fmla="*/ 389832 w 720000"/>
                    <a:gd name="connsiteY59" fmla="*/ 647945 h 720000"/>
                    <a:gd name="connsiteX60" fmla="*/ 377473 w 720000"/>
                    <a:gd name="connsiteY60" fmla="*/ 691875 h 720000"/>
                    <a:gd name="connsiteX61" fmla="*/ 342526 w 720000"/>
                    <a:gd name="connsiteY61" fmla="*/ 691875 h 720000"/>
                    <a:gd name="connsiteX62" fmla="*/ 330168 w 720000"/>
                    <a:gd name="connsiteY62" fmla="*/ 647947 h 720000"/>
                    <a:gd name="connsiteX63" fmla="*/ 318690 w 720000"/>
                    <a:gd name="connsiteY63" fmla="*/ 637844 h 720000"/>
                    <a:gd name="connsiteX64" fmla="*/ 192859 w 720000"/>
                    <a:gd name="connsiteY64" fmla="*/ 585637 h 720000"/>
                    <a:gd name="connsiteX65" fmla="*/ 178182 w 720000"/>
                    <a:gd name="connsiteY65" fmla="*/ 584348 h 720000"/>
                    <a:gd name="connsiteX66" fmla="*/ 144020 w 720000"/>
                    <a:gd name="connsiteY66" fmla="*/ 601429 h 720000"/>
                    <a:gd name="connsiteX67" fmla="*/ 118571 w 720000"/>
                    <a:gd name="connsiteY67" fmla="*/ 575980 h 720000"/>
                    <a:gd name="connsiteX68" fmla="*/ 135653 w 720000"/>
                    <a:gd name="connsiteY68" fmla="*/ 541818 h 720000"/>
                    <a:gd name="connsiteX69" fmla="*/ 134363 w 720000"/>
                    <a:gd name="connsiteY69" fmla="*/ 527141 h 720000"/>
                    <a:gd name="connsiteX70" fmla="*/ 82156 w 720000"/>
                    <a:gd name="connsiteY70" fmla="*/ 401310 h 720000"/>
                    <a:gd name="connsiteX71" fmla="*/ 72053 w 720000"/>
                    <a:gd name="connsiteY71" fmla="*/ 389832 h 720000"/>
                    <a:gd name="connsiteX72" fmla="*/ 28125 w 720000"/>
                    <a:gd name="connsiteY72" fmla="*/ 377473 h 720000"/>
                    <a:gd name="connsiteX73" fmla="*/ 28125 w 720000"/>
                    <a:gd name="connsiteY73" fmla="*/ 342526 h 720000"/>
                    <a:gd name="connsiteX74" fmla="*/ 72053 w 720000"/>
                    <a:gd name="connsiteY74" fmla="*/ 330168 h 720000"/>
                    <a:gd name="connsiteX75" fmla="*/ 82156 w 720000"/>
                    <a:gd name="connsiteY75" fmla="*/ 318690 h 720000"/>
                    <a:gd name="connsiteX76" fmla="*/ 134363 w 720000"/>
                    <a:gd name="connsiteY76" fmla="*/ 192859 h 720000"/>
                    <a:gd name="connsiteX77" fmla="*/ 135653 w 720000"/>
                    <a:gd name="connsiteY77" fmla="*/ 178182 h 720000"/>
                    <a:gd name="connsiteX78" fmla="*/ 118571 w 720000"/>
                    <a:gd name="connsiteY78" fmla="*/ 144020 h 720000"/>
                    <a:gd name="connsiteX79" fmla="*/ 144020 w 720000"/>
                    <a:gd name="connsiteY79" fmla="*/ 118571 h 720000"/>
                    <a:gd name="connsiteX80" fmla="*/ 178182 w 720000"/>
                    <a:gd name="connsiteY80" fmla="*/ 135653 h 720000"/>
                    <a:gd name="connsiteX81" fmla="*/ 192859 w 720000"/>
                    <a:gd name="connsiteY81" fmla="*/ 134363 h 720000"/>
                    <a:gd name="connsiteX82" fmla="*/ 318690 w 720000"/>
                    <a:gd name="connsiteY82" fmla="*/ 82156 h 720000"/>
                    <a:gd name="connsiteX83" fmla="*/ 330168 w 720000"/>
                    <a:gd name="connsiteY83" fmla="*/ 72053 h 720000"/>
                    <a:gd name="connsiteX84" fmla="*/ 342527 w 720000"/>
                    <a:gd name="connsiteY84" fmla="*/ 28125 h 720000"/>
                    <a:gd name="connsiteX85" fmla="*/ 377474 w 720000"/>
                    <a:gd name="connsiteY85" fmla="*/ 28125 h 720000"/>
                    <a:gd name="connsiteX86" fmla="*/ 389832 w 720000"/>
                    <a:gd name="connsiteY86" fmla="*/ 72053 h 720000"/>
                    <a:gd name="connsiteX87" fmla="*/ 401310 w 720000"/>
                    <a:gd name="connsiteY87" fmla="*/ 82156 h 720000"/>
                    <a:gd name="connsiteX88" fmla="*/ 527141 w 720000"/>
                    <a:gd name="connsiteY88" fmla="*/ 134363 h 720000"/>
                    <a:gd name="connsiteX89" fmla="*/ 541818 w 720000"/>
                    <a:gd name="connsiteY89" fmla="*/ 135653 h 720000"/>
                    <a:gd name="connsiteX90" fmla="*/ 575980 w 720000"/>
                    <a:gd name="connsiteY90" fmla="*/ 118571 h 720000"/>
                    <a:gd name="connsiteX91" fmla="*/ 601429 w 720000"/>
                    <a:gd name="connsiteY91" fmla="*/ 144020 h 720000"/>
                    <a:gd name="connsiteX92" fmla="*/ 584348 w 720000"/>
                    <a:gd name="connsiteY92" fmla="*/ 178182 h 720000"/>
                    <a:gd name="connsiteX93" fmla="*/ 585637 w 720000"/>
                    <a:gd name="connsiteY93" fmla="*/ 192859 h 720000"/>
                    <a:gd name="connsiteX94" fmla="*/ 637844 w 720000"/>
                    <a:gd name="connsiteY94" fmla="*/ 318690 h 720000"/>
                    <a:gd name="connsiteX95" fmla="*/ 647947 w 720000"/>
                    <a:gd name="connsiteY95" fmla="*/ 330168 h 720000"/>
                    <a:gd name="connsiteX96" fmla="*/ 691875 w 720000"/>
                    <a:gd name="connsiteY96" fmla="*/ 342527 h 7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720000" h="720000">
                      <a:moveTo>
                        <a:pt x="709746" y="318338"/>
                      </a:moveTo>
                      <a:lnTo>
                        <a:pt x="664186" y="305520"/>
                      </a:lnTo>
                      <a:cubicBezTo>
                        <a:pt x="656336" y="261681"/>
                        <a:pt x="638886" y="219708"/>
                        <a:pt x="613308" y="183151"/>
                      </a:cubicBezTo>
                      <a:lnTo>
                        <a:pt x="631118" y="147533"/>
                      </a:lnTo>
                      <a:cubicBezTo>
                        <a:pt x="633825" y="142118"/>
                        <a:pt x="632763" y="135579"/>
                        <a:pt x="628484" y="131300"/>
                      </a:cubicBezTo>
                      <a:lnTo>
                        <a:pt x="588700" y="91516"/>
                      </a:lnTo>
                      <a:cubicBezTo>
                        <a:pt x="584421" y="87237"/>
                        <a:pt x="577880" y="86175"/>
                        <a:pt x="572468" y="88882"/>
                      </a:cubicBezTo>
                      <a:lnTo>
                        <a:pt x="536849" y="106692"/>
                      </a:lnTo>
                      <a:cubicBezTo>
                        <a:pt x="500292" y="81114"/>
                        <a:pt x="458319" y="63664"/>
                        <a:pt x="414480" y="55814"/>
                      </a:cubicBezTo>
                      <a:lnTo>
                        <a:pt x="401662" y="10254"/>
                      </a:lnTo>
                      <a:cubicBezTo>
                        <a:pt x="399956" y="4189"/>
                        <a:pt x="394425" y="0"/>
                        <a:pt x="388125" y="0"/>
                      </a:cubicBezTo>
                      <a:lnTo>
                        <a:pt x="331875" y="0"/>
                      </a:lnTo>
                      <a:cubicBezTo>
                        <a:pt x="325575" y="0"/>
                        <a:pt x="320044" y="4189"/>
                        <a:pt x="318338" y="10254"/>
                      </a:cubicBezTo>
                      <a:lnTo>
                        <a:pt x="305520" y="55814"/>
                      </a:lnTo>
                      <a:cubicBezTo>
                        <a:pt x="261681" y="63664"/>
                        <a:pt x="219708" y="81114"/>
                        <a:pt x="183151" y="106692"/>
                      </a:cubicBezTo>
                      <a:lnTo>
                        <a:pt x="147533" y="88882"/>
                      </a:lnTo>
                      <a:cubicBezTo>
                        <a:pt x="142117" y="86176"/>
                        <a:pt x="135581" y="87237"/>
                        <a:pt x="131300" y="91516"/>
                      </a:cubicBezTo>
                      <a:lnTo>
                        <a:pt x="91517" y="131300"/>
                      </a:lnTo>
                      <a:cubicBezTo>
                        <a:pt x="87238" y="135579"/>
                        <a:pt x="86176" y="142118"/>
                        <a:pt x="88883" y="147533"/>
                      </a:cubicBezTo>
                      <a:lnTo>
                        <a:pt x="106694" y="183151"/>
                      </a:lnTo>
                      <a:cubicBezTo>
                        <a:pt x="81115" y="219708"/>
                        <a:pt x="63665" y="261681"/>
                        <a:pt x="55815" y="305520"/>
                      </a:cubicBezTo>
                      <a:lnTo>
                        <a:pt x="10256" y="318338"/>
                      </a:lnTo>
                      <a:cubicBezTo>
                        <a:pt x="4189" y="320044"/>
                        <a:pt x="0" y="325575"/>
                        <a:pt x="0" y="331875"/>
                      </a:cubicBezTo>
                      <a:lnTo>
                        <a:pt x="0" y="388125"/>
                      </a:lnTo>
                      <a:cubicBezTo>
                        <a:pt x="0" y="394425"/>
                        <a:pt x="4189" y="399956"/>
                        <a:pt x="10254" y="401662"/>
                      </a:cubicBezTo>
                      <a:lnTo>
                        <a:pt x="55814" y="414480"/>
                      </a:lnTo>
                      <a:cubicBezTo>
                        <a:pt x="63664" y="458319"/>
                        <a:pt x="81114" y="500292"/>
                        <a:pt x="106692" y="536849"/>
                      </a:cubicBezTo>
                      <a:lnTo>
                        <a:pt x="88882" y="572468"/>
                      </a:lnTo>
                      <a:cubicBezTo>
                        <a:pt x="86175" y="577882"/>
                        <a:pt x="87237" y="584421"/>
                        <a:pt x="91516" y="588700"/>
                      </a:cubicBezTo>
                      <a:lnTo>
                        <a:pt x="131300" y="628484"/>
                      </a:lnTo>
                      <a:cubicBezTo>
                        <a:pt x="135579" y="632763"/>
                        <a:pt x="142120" y="633825"/>
                        <a:pt x="147533" y="631118"/>
                      </a:cubicBezTo>
                      <a:lnTo>
                        <a:pt x="183151" y="613308"/>
                      </a:lnTo>
                      <a:cubicBezTo>
                        <a:pt x="219708" y="638886"/>
                        <a:pt x="261681" y="656336"/>
                        <a:pt x="305520" y="664186"/>
                      </a:cubicBezTo>
                      <a:lnTo>
                        <a:pt x="318338" y="709746"/>
                      </a:lnTo>
                      <a:cubicBezTo>
                        <a:pt x="320044" y="715811"/>
                        <a:pt x="325575" y="720000"/>
                        <a:pt x="331875" y="720000"/>
                      </a:cubicBezTo>
                      <a:lnTo>
                        <a:pt x="388125" y="720000"/>
                      </a:lnTo>
                      <a:cubicBezTo>
                        <a:pt x="394425" y="720000"/>
                        <a:pt x="399956" y="715811"/>
                        <a:pt x="401662" y="709746"/>
                      </a:cubicBezTo>
                      <a:lnTo>
                        <a:pt x="414480" y="664186"/>
                      </a:lnTo>
                      <a:cubicBezTo>
                        <a:pt x="458319" y="656336"/>
                        <a:pt x="500292" y="638886"/>
                        <a:pt x="536849" y="613308"/>
                      </a:cubicBezTo>
                      <a:lnTo>
                        <a:pt x="572468" y="631118"/>
                      </a:lnTo>
                      <a:cubicBezTo>
                        <a:pt x="577884" y="633825"/>
                        <a:pt x="584421" y="632765"/>
                        <a:pt x="588700" y="628484"/>
                      </a:cubicBezTo>
                      <a:lnTo>
                        <a:pt x="628484" y="588700"/>
                      </a:lnTo>
                      <a:cubicBezTo>
                        <a:pt x="632763" y="584421"/>
                        <a:pt x="633825" y="577882"/>
                        <a:pt x="631118" y="572468"/>
                      </a:cubicBezTo>
                      <a:lnTo>
                        <a:pt x="613308" y="536849"/>
                      </a:lnTo>
                      <a:cubicBezTo>
                        <a:pt x="638886" y="500292"/>
                        <a:pt x="656336" y="458319"/>
                        <a:pt x="664186" y="414480"/>
                      </a:cubicBezTo>
                      <a:lnTo>
                        <a:pt x="709746" y="401662"/>
                      </a:lnTo>
                      <a:cubicBezTo>
                        <a:pt x="715811" y="399956"/>
                        <a:pt x="720000" y="394425"/>
                        <a:pt x="720000" y="388125"/>
                      </a:cubicBezTo>
                      <a:lnTo>
                        <a:pt x="720000" y="331875"/>
                      </a:lnTo>
                      <a:cubicBezTo>
                        <a:pt x="720000" y="325575"/>
                        <a:pt x="715811" y="320044"/>
                        <a:pt x="709746" y="318338"/>
                      </a:cubicBezTo>
                      <a:close/>
                      <a:moveTo>
                        <a:pt x="691875" y="377473"/>
                      </a:moveTo>
                      <a:lnTo>
                        <a:pt x="647947" y="389831"/>
                      </a:lnTo>
                      <a:cubicBezTo>
                        <a:pt x="642611" y="391331"/>
                        <a:pt x="638655" y="395827"/>
                        <a:pt x="637844" y="401309"/>
                      </a:cubicBezTo>
                      <a:cubicBezTo>
                        <a:pt x="631124" y="446709"/>
                        <a:pt x="613070" y="490222"/>
                        <a:pt x="585637" y="527140"/>
                      </a:cubicBezTo>
                      <a:cubicBezTo>
                        <a:pt x="582473" y="531397"/>
                        <a:pt x="581975" y="537072"/>
                        <a:pt x="584348" y="541817"/>
                      </a:cubicBezTo>
                      <a:lnTo>
                        <a:pt x="601429" y="575979"/>
                      </a:lnTo>
                      <a:lnTo>
                        <a:pt x="575980" y="601428"/>
                      </a:lnTo>
                      <a:lnTo>
                        <a:pt x="541818" y="584346"/>
                      </a:lnTo>
                      <a:cubicBezTo>
                        <a:pt x="537074" y="581974"/>
                        <a:pt x="531401" y="582474"/>
                        <a:pt x="527141" y="585636"/>
                      </a:cubicBezTo>
                      <a:cubicBezTo>
                        <a:pt x="490223" y="613069"/>
                        <a:pt x="446711" y="631122"/>
                        <a:pt x="401310" y="637843"/>
                      </a:cubicBezTo>
                      <a:cubicBezTo>
                        <a:pt x="395828" y="638654"/>
                        <a:pt x="391333" y="642610"/>
                        <a:pt x="389832" y="647945"/>
                      </a:cubicBezTo>
                      <a:lnTo>
                        <a:pt x="377473" y="691875"/>
                      </a:lnTo>
                      <a:lnTo>
                        <a:pt x="342526" y="691875"/>
                      </a:lnTo>
                      <a:lnTo>
                        <a:pt x="330168" y="647947"/>
                      </a:lnTo>
                      <a:cubicBezTo>
                        <a:pt x="328667" y="642611"/>
                        <a:pt x="324172" y="638655"/>
                        <a:pt x="318690" y="637844"/>
                      </a:cubicBezTo>
                      <a:cubicBezTo>
                        <a:pt x="273289" y="631124"/>
                        <a:pt x="229777" y="613070"/>
                        <a:pt x="192859" y="585637"/>
                      </a:cubicBezTo>
                      <a:cubicBezTo>
                        <a:pt x="188601" y="582473"/>
                        <a:pt x="182924" y="581974"/>
                        <a:pt x="178182" y="584348"/>
                      </a:cubicBezTo>
                      <a:lnTo>
                        <a:pt x="144020" y="601429"/>
                      </a:lnTo>
                      <a:lnTo>
                        <a:pt x="118571" y="575980"/>
                      </a:lnTo>
                      <a:lnTo>
                        <a:pt x="135653" y="541818"/>
                      </a:lnTo>
                      <a:cubicBezTo>
                        <a:pt x="138025" y="537074"/>
                        <a:pt x="137526" y="531399"/>
                        <a:pt x="134363" y="527141"/>
                      </a:cubicBezTo>
                      <a:cubicBezTo>
                        <a:pt x="106930" y="490223"/>
                        <a:pt x="88876" y="446711"/>
                        <a:pt x="82156" y="401310"/>
                      </a:cubicBezTo>
                      <a:cubicBezTo>
                        <a:pt x="81345" y="395828"/>
                        <a:pt x="77389" y="391333"/>
                        <a:pt x="72053" y="389832"/>
                      </a:cubicBezTo>
                      <a:lnTo>
                        <a:pt x="28125" y="377473"/>
                      </a:lnTo>
                      <a:lnTo>
                        <a:pt x="28125" y="342526"/>
                      </a:lnTo>
                      <a:lnTo>
                        <a:pt x="72053" y="330168"/>
                      </a:lnTo>
                      <a:cubicBezTo>
                        <a:pt x="77389" y="328667"/>
                        <a:pt x="81345" y="324172"/>
                        <a:pt x="82156" y="318690"/>
                      </a:cubicBezTo>
                      <a:cubicBezTo>
                        <a:pt x="88876" y="273289"/>
                        <a:pt x="106930" y="229777"/>
                        <a:pt x="134363" y="192859"/>
                      </a:cubicBezTo>
                      <a:cubicBezTo>
                        <a:pt x="137527" y="188602"/>
                        <a:pt x="138025" y="182926"/>
                        <a:pt x="135653" y="178182"/>
                      </a:cubicBezTo>
                      <a:lnTo>
                        <a:pt x="118571" y="144020"/>
                      </a:lnTo>
                      <a:lnTo>
                        <a:pt x="144020" y="118571"/>
                      </a:lnTo>
                      <a:lnTo>
                        <a:pt x="178182" y="135653"/>
                      </a:lnTo>
                      <a:cubicBezTo>
                        <a:pt x="182925" y="138023"/>
                        <a:pt x="188601" y="137526"/>
                        <a:pt x="192859" y="134363"/>
                      </a:cubicBezTo>
                      <a:cubicBezTo>
                        <a:pt x="229777" y="106930"/>
                        <a:pt x="273289" y="88876"/>
                        <a:pt x="318690" y="82156"/>
                      </a:cubicBezTo>
                      <a:cubicBezTo>
                        <a:pt x="324172" y="81345"/>
                        <a:pt x="328667" y="77389"/>
                        <a:pt x="330168" y="72053"/>
                      </a:cubicBezTo>
                      <a:lnTo>
                        <a:pt x="342527" y="28125"/>
                      </a:lnTo>
                      <a:lnTo>
                        <a:pt x="377474" y="28125"/>
                      </a:lnTo>
                      <a:lnTo>
                        <a:pt x="389832" y="72053"/>
                      </a:lnTo>
                      <a:cubicBezTo>
                        <a:pt x="391333" y="77389"/>
                        <a:pt x="395828" y="81345"/>
                        <a:pt x="401310" y="82156"/>
                      </a:cubicBezTo>
                      <a:cubicBezTo>
                        <a:pt x="446711" y="88876"/>
                        <a:pt x="490223" y="106930"/>
                        <a:pt x="527141" y="134363"/>
                      </a:cubicBezTo>
                      <a:cubicBezTo>
                        <a:pt x="531398" y="137527"/>
                        <a:pt x="537074" y="138023"/>
                        <a:pt x="541818" y="135653"/>
                      </a:cubicBezTo>
                      <a:lnTo>
                        <a:pt x="575980" y="118571"/>
                      </a:lnTo>
                      <a:lnTo>
                        <a:pt x="601429" y="144020"/>
                      </a:lnTo>
                      <a:lnTo>
                        <a:pt x="584348" y="178182"/>
                      </a:lnTo>
                      <a:cubicBezTo>
                        <a:pt x="581975" y="182926"/>
                        <a:pt x="582474" y="188601"/>
                        <a:pt x="585637" y="192859"/>
                      </a:cubicBezTo>
                      <a:cubicBezTo>
                        <a:pt x="613070" y="229777"/>
                        <a:pt x="631124" y="273289"/>
                        <a:pt x="637844" y="318690"/>
                      </a:cubicBezTo>
                      <a:cubicBezTo>
                        <a:pt x="638655" y="324172"/>
                        <a:pt x="642611" y="328667"/>
                        <a:pt x="647947" y="330168"/>
                      </a:cubicBezTo>
                      <a:lnTo>
                        <a:pt x="691875" y="34252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0A7232D2-A295-4057-8AB4-8AD75631B376}"/>
                    </a:ext>
                  </a:extLst>
                </p:cNvPr>
                <p:cNvSpPr/>
                <p:nvPr/>
              </p:nvSpPr>
              <p:spPr>
                <a:xfrm>
                  <a:off x="6418370" y="2397103"/>
                  <a:ext cx="28125" cy="28125"/>
                </a:xfrm>
                <a:custGeom>
                  <a:avLst/>
                  <a:gdLst>
                    <a:gd name="connsiteX0" fmla="*/ 28125 w 28125"/>
                    <a:gd name="connsiteY0" fmla="*/ 14063 h 28125"/>
                    <a:gd name="connsiteX1" fmla="*/ 14063 w 28125"/>
                    <a:gd name="connsiteY1" fmla="*/ 28125 h 28125"/>
                    <a:gd name="connsiteX2" fmla="*/ 0 w 28125"/>
                    <a:gd name="connsiteY2" fmla="*/ 14063 h 28125"/>
                    <a:gd name="connsiteX3" fmla="*/ 14063 w 28125"/>
                    <a:gd name="connsiteY3" fmla="*/ 0 h 28125"/>
                    <a:gd name="connsiteX4" fmla="*/ 28125 w 28125"/>
                    <a:gd name="connsiteY4" fmla="*/ 14063 h 2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25" h="28125">
                      <a:moveTo>
                        <a:pt x="28125" y="14063"/>
                      </a:moveTo>
                      <a:cubicBezTo>
                        <a:pt x="28125" y="21829"/>
                        <a:pt x="21829" y="28125"/>
                        <a:pt x="14063" y="28125"/>
                      </a:cubicBezTo>
                      <a:cubicBezTo>
                        <a:pt x="6296" y="28125"/>
                        <a:pt x="0" y="21829"/>
                        <a:pt x="0" y="14063"/>
                      </a:cubicBezTo>
                      <a:cubicBezTo>
                        <a:pt x="0" y="6296"/>
                        <a:pt x="6296" y="0"/>
                        <a:pt x="14063" y="0"/>
                      </a:cubicBezTo>
                      <a:cubicBezTo>
                        <a:pt x="21829" y="0"/>
                        <a:pt x="28125" y="6296"/>
                        <a:pt x="28125" y="1406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586F8EF1-78CA-4865-9E4E-CDC68BCB1293}"/>
                    </a:ext>
                  </a:extLst>
                </p:cNvPr>
                <p:cNvSpPr/>
                <p:nvPr/>
              </p:nvSpPr>
              <p:spPr>
                <a:xfrm>
                  <a:off x="6007745" y="2045540"/>
                  <a:ext cx="478125" cy="478125"/>
                </a:xfrm>
                <a:custGeom>
                  <a:avLst/>
                  <a:gdLst>
                    <a:gd name="connsiteX0" fmla="*/ 239063 w 478125"/>
                    <a:gd name="connsiteY0" fmla="*/ 0 h 478125"/>
                    <a:gd name="connsiteX1" fmla="*/ 0 w 478125"/>
                    <a:gd name="connsiteY1" fmla="*/ 239063 h 478125"/>
                    <a:gd name="connsiteX2" fmla="*/ 239063 w 478125"/>
                    <a:gd name="connsiteY2" fmla="*/ 478125 h 478125"/>
                    <a:gd name="connsiteX3" fmla="*/ 391265 w 478125"/>
                    <a:gd name="connsiteY3" fmla="*/ 423420 h 478125"/>
                    <a:gd name="connsiteX4" fmla="*/ 393148 w 478125"/>
                    <a:gd name="connsiteY4" fmla="*/ 403622 h 478125"/>
                    <a:gd name="connsiteX5" fmla="*/ 373350 w 478125"/>
                    <a:gd name="connsiteY5" fmla="*/ 401739 h 478125"/>
                    <a:gd name="connsiteX6" fmla="*/ 336358 w 478125"/>
                    <a:gd name="connsiteY6" fmla="*/ 426222 h 478125"/>
                    <a:gd name="connsiteX7" fmla="*/ 295313 w 478125"/>
                    <a:gd name="connsiteY7" fmla="*/ 393750 h 478125"/>
                    <a:gd name="connsiteX8" fmla="*/ 281250 w 478125"/>
                    <a:gd name="connsiteY8" fmla="*/ 379688 h 478125"/>
                    <a:gd name="connsiteX9" fmla="*/ 295313 w 478125"/>
                    <a:gd name="connsiteY9" fmla="*/ 365625 h 478125"/>
                    <a:gd name="connsiteX10" fmla="*/ 351563 w 478125"/>
                    <a:gd name="connsiteY10" fmla="*/ 365625 h 478125"/>
                    <a:gd name="connsiteX11" fmla="*/ 393750 w 478125"/>
                    <a:gd name="connsiteY11" fmla="*/ 323438 h 478125"/>
                    <a:gd name="connsiteX12" fmla="*/ 393750 w 478125"/>
                    <a:gd name="connsiteY12" fmla="*/ 267188 h 478125"/>
                    <a:gd name="connsiteX13" fmla="*/ 407813 w 478125"/>
                    <a:gd name="connsiteY13" fmla="*/ 253111 h 478125"/>
                    <a:gd name="connsiteX14" fmla="*/ 449530 w 478125"/>
                    <a:gd name="connsiteY14" fmla="*/ 253125 h 478125"/>
                    <a:gd name="connsiteX15" fmla="*/ 439608 w 478125"/>
                    <a:gd name="connsiteY15" fmla="*/ 304657 h 478125"/>
                    <a:gd name="connsiteX16" fmla="*/ 448606 w 478125"/>
                    <a:gd name="connsiteY16" fmla="*/ 322393 h 478125"/>
                    <a:gd name="connsiteX17" fmla="*/ 466342 w 478125"/>
                    <a:gd name="connsiteY17" fmla="*/ 313394 h 478125"/>
                    <a:gd name="connsiteX18" fmla="*/ 478125 w 478125"/>
                    <a:gd name="connsiteY18" fmla="*/ 239063 h 478125"/>
                    <a:gd name="connsiteX19" fmla="*/ 239063 w 478125"/>
                    <a:gd name="connsiteY19" fmla="*/ 0 h 478125"/>
                    <a:gd name="connsiteX20" fmla="*/ 382497 w 478125"/>
                    <a:gd name="connsiteY20" fmla="*/ 84375 h 478125"/>
                    <a:gd name="connsiteX21" fmla="*/ 379688 w 478125"/>
                    <a:gd name="connsiteY21" fmla="*/ 84375 h 478125"/>
                    <a:gd name="connsiteX22" fmla="*/ 337500 w 478125"/>
                    <a:gd name="connsiteY22" fmla="*/ 126563 h 478125"/>
                    <a:gd name="connsiteX23" fmla="*/ 323438 w 478125"/>
                    <a:gd name="connsiteY23" fmla="*/ 140625 h 478125"/>
                    <a:gd name="connsiteX24" fmla="*/ 281250 w 478125"/>
                    <a:gd name="connsiteY24" fmla="*/ 182813 h 478125"/>
                    <a:gd name="connsiteX25" fmla="*/ 281250 w 478125"/>
                    <a:gd name="connsiteY25" fmla="*/ 239063 h 478125"/>
                    <a:gd name="connsiteX26" fmla="*/ 267188 w 478125"/>
                    <a:gd name="connsiteY26" fmla="*/ 253125 h 478125"/>
                    <a:gd name="connsiteX27" fmla="*/ 253125 w 478125"/>
                    <a:gd name="connsiteY27" fmla="*/ 239063 h 478125"/>
                    <a:gd name="connsiteX28" fmla="*/ 253125 w 478125"/>
                    <a:gd name="connsiteY28" fmla="*/ 210938 h 478125"/>
                    <a:gd name="connsiteX29" fmla="*/ 210938 w 478125"/>
                    <a:gd name="connsiteY29" fmla="*/ 168750 h 478125"/>
                    <a:gd name="connsiteX30" fmla="*/ 182813 w 478125"/>
                    <a:gd name="connsiteY30" fmla="*/ 168750 h 478125"/>
                    <a:gd name="connsiteX31" fmla="*/ 168750 w 478125"/>
                    <a:gd name="connsiteY31" fmla="*/ 154688 h 478125"/>
                    <a:gd name="connsiteX32" fmla="*/ 182813 w 478125"/>
                    <a:gd name="connsiteY32" fmla="*/ 140625 h 478125"/>
                    <a:gd name="connsiteX33" fmla="*/ 225000 w 478125"/>
                    <a:gd name="connsiteY33" fmla="*/ 98438 h 478125"/>
                    <a:gd name="connsiteX34" fmla="*/ 182813 w 478125"/>
                    <a:gd name="connsiteY34" fmla="*/ 56250 h 478125"/>
                    <a:gd name="connsiteX35" fmla="*/ 133819 w 478125"/>
                    <a:gd name="connsiteY35" fmla="*/ 56250 h 478125"/>
                    <a:gd name="connsiteX36" fmla="*/ 239063 w 478125"/>
                    <a:gd name="connsiteY36" fmla="*/ 28125 h 478125"/>
                    <a:gd name="connsiteX37" fmla="*/ 382497 w 478125"/>
                    <a:gd name="connsiteY37" fmla="*/ 84375 h 478125"/>
                    <a:gd name="connsiteX38" fmla="*/ 32366 w 478125"/>
                    <a:gd name="connsiteY38" fmla="*/ 196875 h 478125"/>
                    <a:gd name="connsiteX39" fmla="*/ 42188 w 478125"/>
                    <a:gd name="connsiteY39" fmla="*/ 196875 h 478125"/>
                    <a:gd name="connsiteX40" fmla="*/ 56250 w 478125"/>
                    <a:gd name="connsiteY40" fmla="*/ 210938 h 478125"/>
                    <a:gd name="connsiteX41" fmla="*/ 98438 w 478125"/>
                    <a:gd name="connsiteY41" fmla="*/ 253125 h 478125"/>
                    <a:gd name="connsiteX42" fmla="*/ 154688 w 478125"/>
                    <a:gd name="connsiteY42" fmla="*/ 253125 h 478125"/>
                    <a:gd name="connsiteX43" fmla="*/ 168750 w 478125"/>
                    <a:gd name="connsiteY43" fmla="*/ 267188 h 478125"/>
                    <a:gd name="connsiteX44" fmla="*/ 154688 w 478125"/>
                    <a:gd name="connsiteY44" fmla="*/ 281250 h 478125"/>
                    <a:gd name="connsiteX45" fmla="*/ 112500 w 478125"/>
                    <a:gd name="connsiteY45" fmla="*/ 323438 h 478125"/>
                    <a:gd name="connsiteX46" fmla="*/ 98438 w 478125"/>
                    <a:gd name="connsiteY46" fmla="*/ 337500 h 478125"/>
                    <a:gd name="connsiteX47" fmla="*/ 63523 w 478125"/>
                    <a:gd name="connsiteY47" fmla="*/ 356036 h 478125"/>
                    <a:gd name="connsiteX48" fmla="*/ 28125 w 478125"/>
                    <a:gd name="connsiteY48" fmla="*/ 239063 h 478125"/>
                    <a:gd name="connsiteX49" fmla="*/ 32366 w 478125"/>
                    <a:gd name="connsiteY49" fmla="*/ 196875 h 478125"/>
                    <a:gd name="connsiteX50" fmla="*/ 365625 w 478125"/>
                    <a:gd name="connsiteY50" fmla="*/ 267188 h 478125"/>
                    <a:gd name="connsiteX51" fmla="*/ 365625 w 478125"/>
                    <a:gd name="connsiteY51" fmla="*/ 323438 h 478125"/>
                    <a:gd name="connsiteX52" fmla="*/ 351563 w 478125"/>
                    <a:gd name="connsiteY52" fmla="*/ 337500 h 478125"/>
                    <a:gd name="connsiteX53" fmla="*/ 295313 w 478125"/>
                    <a:gd name="connsiteY53" fmla="*/ 337500 h 478125"/>
                    <a:gd name="connsiteX54" fmla="*/ 253125 w 478125"/>
                    <a:gd name="connsiteY54" fmla="*/ 379688 h 478125"/>
                    <a:gd name="connsiteX55" fmla="*/ 295313 w 478125"/>
                    <a:gd name="connsiteY55" fmla="*/ 421875 h 478125"/>
                    <a:gd name="connsiteX56" fmla="*/ 309375 w 478125"/>
                    <a:gd name="connsiteY56" fmla="*/ 435938 h 478125"/>
                    <a:gd name="connsiteX57" fmla="*/ 309375 w 478125"/>
                    <a:gd name="connsiteY57" fmla="*/ 437995 h 478125"/>
                    <a:gd name="connsiteX58" fmla="*/ 239063 w 478125"/>
                    <a:gd name="connsiteY58" fmla="*/ 450000 h 478125"/>
                    <a:gd name="connsiteX59" fmla="*/ 84375 w 478125"/>
                    <a:gd name="connsiteY59" fmla="*/ 382462 h 478125"/>
                    <a:gd name="connsiteX60" fmla="*/ 84375 w 478125"/>
                    <a:gd name="connsiteY60" fmla="*/ 379688 h 478125"/>
                    <a:gd name="connsiteX61" fmla="*/ 98438 w 478125"/>
                    <a:gd name="connsiteY61" fmla="*/ 365625 h 478125"/>
                    <a:gd name="connsiteX62" fmla="*/ 140625 w 478125"/>
                    <a:gd name="connsiteY62" fmla="*/ 323438 h 478125"/>
                    <a:gd name="connsiteX63" fmla="*/ 154688 w 478125"/>
                    <a:gd name="connsiteY63" fmla="*/ 309375 h 478125"/>
                    <a:gd name="connsiteX64" fmla="*/ 196875 w 478125"/>
                    <a:gd name="connsiteY64" fmla="*/ 267188 h 478125"/>
                    <a:gd name="connsiteX65" fmla="*/ 154688 w 478125"/>
                    <a:gd name="connsiteY65" fmla="*/ 225000 h 478125"/>
                    <a:gd name="connsiteX66" fmla="*/ 98438 w 478125"/>
                    <a:gd name="connsiteY66" fmla="*/ 225000 h 478125"/>
                    <a:gd name="connsiteX67" fmla="*/ 84375 w 478125"/>
                    <a:gd name="connsiteY67" fmla="*/ 210938 h 478125"/>
                    <a:gd name="connsiteX68" fmla="*/ 42188 w 478125"/>
                    <a:gd name="connsiteY68" fmla="*/ 168750 h 478125"/>
                    <a:gd name="connsiteX69" fmla="*/ 40158 w 478125"/>
                    <a:gd name="connsiteY69" fmla="*/ 168750 h 478125"/>
                    <a:gd name="connsiteX70" fmla="*/ 95701 w 478125"/>
                    <a:gd name="connsiteY70" fmla="*/ 84375 h 478125"/>
                    <a:gd name="connsiteX71" fmla="*/ 182813 w 478125"/>
                    <a:gd name="connsiteY71" fmla="*/ 84375 h 478125"/>
                    <a:gd name="connsiteX72" fmla="*/ 196875 w 478125"/>
                    <a:gd name="connsiteY72" fmla="*/ 98438 h 478125"/>
                    <a:gd name="connsiteX73" fmla="*/ 182813 w 478125"/>
                    <a:gd name="connsiteY73" fmla="*/ 112500 h 478125"/>
                    <a:gd name="connsiteX74" fmla="*/ 140625 w 478125"/>
                    <a:gd name="connsiteY74" fmla="*/ 154688 h 478125"/>
                    <a:gd name="connsiteX75" fmla="*/ 182813 w 478125"/>
                    <a:gd name="connsiteY75" fmla="*/ 196875 h 478125"/>
                    <a:gd name="connsiteX76" fmla="*/ 210938 w 478125"/>
                    <a:gd name="connsiteY76" fmla="*/ 196875 h 478125"/>
                    <a:gd name="connsiteX77" fmla="*/ 225000 w 478125"/>
                    <a:gd name="connsiteY77" fmla="*/ 210938 h 478125"/>
                    <a:gd name="connsiteX78" fmla="*/ 225000 w 478125"/>
                    <a:gd name="connsiteY78" fmla="*/ 239063 h 478125"/>
                    <a:gd name="connsiteX79" fmla="*/ 267188 w 478125"/>
                    <a:gd name="connsiteY79" fmla="*/ 281250 h 478125"/>
                    <a:gd name="connsiteX80" fmla="*/ 309375 w 478125"/>
                    <a:gd name="connsiteY80" fmla="*/ 239063 h 478125"/>
                    <a:gd name="connsiteX81" fmla="*/ 309375 w 478125"/>
                    <a:gd name="connsiteY81" fmla="*/ 182813 h 478125"/>
                    <a:gd name="connsiteX82" fmla="*/ 323438 w 478125"/>
                    <a:gd name="connsiteY82" fmla="*/ 168750 h 478125"/>
                    <a:gd name="connsiteX83" fmla="*/ 365625 w 478125"/>
                    <a:gd name="connsiteY83" fmla="*/ 126563 h 478125"/>
                    <a:gd name="connsiteX84" fmla="*/ 379688 w 478125"/>
                    <a:gd name="connsiteY84" fmla="*/ 112500 h 478125"/>
                    <a:gd name="connsiteX85" fmla="*/ 407821 w 478125"/>
                    <a:gd name="connsiteY85" fmla="*/ 112500 h 478125"/>
                    <a:gd name="connsiteX86" fmla="*/ 449543 w 478125"/>
                    <a:gd name="connsiteY86" fmla="*/ 225000 h 478125"/>
                    <a:gd name="connsiteX87" fmla="*/ 407813 w 478125"/>
                    <a:gd name="connsiteY87" fmla="*/ 225000 h 478125"/>
                    <a:gd name="connsiteX88" fmla="*/ 365625 w 478125"/>
                    <a:gd name="connsiteY88" fmla="*/ 267188 h 47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478125" h="478125">
                      <a:moveTo>
                        <a:pt x="239063" y="0"/>
                      </a:moveTo>
                      <a:cubicBezTo>
                        <a:pt x="107599" y="0"/>
                        <a:pt x="0" y="106455"/>
                        <a:pt x="0" y="239063"/>
                      </a:cubicBezTo>
                      <a:cubicBezTo>
                        <a:pt x="0" y="371904"/>
                        <a:pt x="107970" y="478125"/>
                        <a:pt x="239063" y="478125"/>
                      </a:cubicBezTo>
                      <a:cubicBezTo>
                        <a:pt x="295296" y="478125"/>
                        <a:pt x="348675" y="458615"/>
                        <a:pt x="391265" y="423420"/>
                      </a:cubicBezTo>
                      <a:cubicBezTo>
                        <a:pt x="397252" y="418473"/>
                        <a:pt x="398094" y="409610"/>
                        <a:pt x="393148" y="403622"/>
                      </a:cubicBezTo>
                      <a:cubicBezTo>
                        <a:pt x="388201" y="397635"/>
                        <a:pt x="379337" y="396795"/>
                        <a:pt x="373350" y="401739"/>
                      </a:cubicBezTo>
                      <a:cubicBezTo>
                        <a:pt x="361872" y="411224"/>
                        <a:pt x="349473" y="419396"/>
                        <a:pt x="336358" y="426222"/>
                      </a:cubicBezTo>
                      <a:cubicBezTo>
                        <a:pt x="331958" y="407630"/>
                        <a:pt x="315231" y="393750"/>
                        <a:pt x="295313" y="393750"/>
                      </a:cubicBezTo>
                      <a:cubicBezTo>
                        <a:pt x="287558" y="393750"/>
                        <a:pt x="281250" y="387442"/>
                        <a:pt x="281250" y="379688"/>
                      </a:cubicBezTo>
                      <a:cubicBezTo>
                        <a:pt x="281250" y="371933"/>
                        <a:pt x="287558" y="365625"/>
                        <a:pt x="295313" y="365625"/>
                      </a:cubicBezTo>
                      <a:lnTo>
                        <a:pt x="351563" y="365625"/>
                      </a:lnTo>
                      <a:cubicBezTo>
                        <a:pt x="374825" y="365625"/>
                        <a:pt x="393750" y="346700"/>
                        <a:pt x="393750" y="323438"/>
                      </a:cubicBezTo>
                      <a:lnTo>
                        <a:pt x="393750" y="267188"/>
                      </a:lnTo>
                      <a:cubicBezTo>
                        <a:pt x="393750" y="259433"/>
                        <a:pt x="400058" y="253111"/>
                        <a:pt x="407813" y="253111"/>
                      </a:cubicBezTo>
                      <a:lnTo>
                        <a:pt x="449530" y="253125"/>
                      </a:lnTo>
                      <a:cubicBezTo>
                        <a:pt x="448374" y="270705"/>
                        <a:pt x="445057" y="287985"/>
                        <a:pt x="439608" y="304657"/>
                      </a:cubicBezTo>
                      <a:cubicBezTo>
                        <a:pt x="437196" y="312040"/>
                        <a:pt x="441224" y="319980"/>
                        <a:pt x="448606" y="322393"/>
                      </a:cubicBezTo>
                      <a:cubicBezTo>
                        <a:pt x="455975" y="324802"/>
                        <a:pt x="463925" y="320788"/>
                        <a:pt x="466342" y="313394"/>
                      </a:cubicBezTo>
                      <a:cubicBezTo>
                        <a:pt x="474161" y="289468"/>
                        <a:pt x="478125" y="264459"/>
                        <a:pt x="478125" y="239063"/>
                      </a:cubicBezTo>
                      <a:cubicBezTo>
                        <a:pt x="478125" y="108499"/>
                        <a:pt x="372652" y="0"/>
                        <a:pt x="239063" y="0"/>
                      </a:cubicBezTo>
                      <a:close/>
                      <a:moveTo>
                        <a:pt x="382497" y="84375"/>
                      </a:moveTo>
                      <a:lnTo>
                        <a:pt x="379688" y="84375"/>
                      </a:lnTo>
                      <a:cubicBezTo>
                        <a:pt x="356425" y="84375"/>
                        <a:pt x="337500" y="103300"/>
                        <a:pt x="337500" y="126563"/>
                      </a:cubicBezTo>
                      <a:cubicBezTo>
                        <a:pt x="337500" y="134317"/>
                        <a:pt x="331192" y="140625"/>
                        <a:pt x="323438" y="140625"/>
                      </a:cubicBezTo>
                      <a:cubicBezTo>
                        <a:pt x="300175" y="140625"/>
                        <a:pt x="281250" y="159550"/>
                        <a:pt x="281250" y="182813"/>
                      </a:cubicBezTo>
                      <a:lnTo>
                        <a:pt x="281250" y="239063"/>
                      </a:lnTo>
                      <a:cubicBezTo>
                        <a:pt x="281250" y="246817"/>
                        <a:pt x="274942" y="253125"/>
                        <a:pt x="267188" y="253125"/>
                      </a:cubicBezTo>
                      <a:cubicBezTo>
                        <a:pt x="259433" y="253125"/>
                        <a:pt x="253125" y="246817"/>
                        <a:pt x="253125" y="239063"/>
                      </a:cubicBezTo>
                      <a:lnTo>
                        <a:pt x="253125" y="210938"/>
                      </a:lnTo>
                      <a:cubicBezTo>
                        <a:pt x="253125" y="187675"/>
                        <a:pt x="234200" y="168750"/>
                        <a:pt x="210938" y="168750"/>
                      </a:cubicBezTo>
                      <a:lnTo>
                        <a:pt x="182813" y="168750"/>
                      </a:lnTo>
                      <a:cubicBezTo>
                        <a:pt x="175058" y="168750"/>
                        <a:pt x="168750" y="162442"/>
                        <a:pt x="168750" y="154688"/>
                      </a:cubicBezTo>
                      <a:cubicBezTo>
                        <a:pt x="168750" y="146933"/>
                        <a:pt x="175058" y="140625"/>
                        <a:pt x="182813" y="140625"/>
                      </a:cubicBezTo>
                      <a:cubicBezTo>
                        <a:pt x="206075" y="140625"/>
                        <a:pt x="225000" y="121700"/>
                        <a:pt x="225000" y="98438"/>
                      </a:cubicBezTo>
                      <a:cubicBezTo>
                        <a:pt x="225000" y="75175"/>
                        <a:pt x="206075" y="56250"/>
                        <a:pt x="182813" y="56250"/>
                      </a:cubicBezTo>
                      <a:lnTo>
                        <a:pt x="133819" y="56250"/>
                      </a:lnTo>
                      <a:cubicBezTo>
                        <a:pt x="165608" y="37941"/>
                        <a:pt x="201842" y="28125"/>
                        <a:pt x="239063" y="28125"/>
                      </a:cubicBezTo>
                      <a:cubicBezTo>
                        <a:pt x="292921" y="28125"/>
                        <a:pt x="343733" y="48327"/>
                        <a:pt x="382497" y="84375"/>
                      </a:cubicBezTo>
                      <a:close/>
                      <a:moveTo>
                        <a:pt x="32366" y="196875"/>
                      </a:moveTo>
                      <a:lnTo>
                        <a:pt x="42188" y="196875"/>
                      </a:lnTo>
                      <a:cubicBezTo>
                        <a:pt x="49942" y="196875"/>
                        <a:pt x="56250" y="203183"/>
                        <a:pt x="56250" y="210938"/>
                      </a:cubicBezTo>
                      <a:cubicBezTo>
                        <a:pt x="56250" y="234200"/>
                        <a:pt x="75175" y="253125"/>
                        <a:pt x="98438" y="253125"/>
                      </a:cubicBezTo>
                      <a:lnTo>
                        <a:pt x="154688" y="253125"/>
                      </a:lnTo>
                      <a:cubicBezTo>
                        <a:pt x="162442" y="253125"/>
                        <a:pt x="168750" y="259433"/>
                        <a:pt x="168750" y="267188"/>
                      </a:cubicBezTo>
                      <a:cubicBezTo>
                        <a:pt x="168750" y="274942"/>
                        <a:pt x="162442" y="281250"/>
                        <a:pt x="154688" y="281250"/>
                      </a:cubicBezTo>
                      <a:cubicBezTo>
                        <a:pt x="131425" y="281250"/>
                        <a:pt x="112500" y="300175"/>
                        <a:pt x="112500" y="323438"/>
                      </a:cubicBezTo>
                      <a:cubicBezTo>
                        <a:pt x="112500" y="331192"/>
                        <a:pt x="106192" y="337500"/>
                        <a:pt x="98438" y="337500"/>
                      </a:cubicBezTo>
                      <a:cubicBezTo>
                        <a:pt x="83935" y="337500"/>
                        <a:pt x="71118" y="344858"/>
                        <a:pt x="63523" y="356036"/>
                      </a:cubicBezTo>
                      <a:cubicBezTo>
                        <a:pt x="40546" y="321578"/>
                        <a:pt x="28125" y="280945"/>
                        <a:pt x="28125" y="239063"/>
                      </a:cubicBezTo>
                      <a:cubicBezTo>
                        <a:pt x="28125" y="224834"/>
                        <a:pt x="29565" y="210691"/>
                        <a:pt x="32366" y="196875"/>
                      </a:cubicBezTo>
                      <a:close/>
                      <a:moveTo>
                        <a:pt x="365625" y="267188"/>
                      </a:moveTo>
                      <a:lnTo>
                        <a:pt x="365625" y="323438"/>
                      </a:lnTo>
                      <a:cubicBezTo>
                        <a:pt x="365625" y="331192"/>
                        <a:pt x="359317" y="337500"/>
                        <a:pt x="351563" y="337500"/>
                      </a:cubicBezTo>
                      <a:lnTo>
                        <a:pt x="295313" y="337500"/>
                      </a:lnTo>
                      <a:cubicBezTo>
                        <a:pt x="272050" y="337500"/>
                        <a:pt x="253125" y="356425"/>
                        <a:pt x="253125" y="379688"/>
                      </a:cubicBezTo>
                      <a:cubicBezTo>
                        <a:pt x="253125" y="402950"/>
                        <a:pt x="272050" y="421875"/>
                        <a:pt x="295313" y="421875"/>
                      </a:cubicBezTo>
                      <a:cubicBezTo>
                        <a:pt x="303067" y="421875"/>
                        <a:pt x="309375" y="428183"/>
                        <a:pt x="309375" y="435938"/>
                      </a:cubicBezTo>
                      <a:lnTo>
                        <a:pt x="309375" y="437995"/>
                      </a:lnTo>
                      <a:cubicBezTo>
                        <a:pt x="286861" y="445960"/>
                        <a:pt x="263254" y="450000"/>
                        <a:pt x="239063" y="450000"/>
                      </a:cubicBezTo>
                      <a:cubicBezTo>
                        <a:pt x="180326" y="450000"/>
                        <a:pt x="124252" y="425447"/>
                        <a:pt x="84375" y="382462"/>
                      </a:cubicBezTo>
                      <a:lnTo>
                        <a:pt x="84375" y="379688"/>
                      </a:lnTo>
                      <a:cubicBezTo>
                        <a:pt x="84375" y="371933"/>
                        <a:pt x="90683" y="365625"/>
                        <a:pt x="98438" y="365625"/>
                      </a:cubicBezTo>
                      <a:cubicBezTo>
                        <a:pt x="121700" y="365625"/>
                        <a:pt x="140625" y="346700"/>
                        <a:pt x="140625" y="323438"/>
                      </a:cubicBezTo>
                      <a:cubicBezTo>
                        <a:pt x="140625" y="315683"/>
                        <a:pt x="146933" y="309375"/>
                        <a:pt x="154688" y="309375"/>
                      </a:cubicBezTo>
                      <a:cubicBezTo>
                        <a:pt x="177950" y="309375"/>
                        <a:pt x="196875" y="290450"/>
                        <a:pt x="196875" y="267188"/>
                      </a:cubicBezTo>
                      <a:cubicBezTo>
                        <a:pt x="196875" y="243925"/>
                        <a:pt x="177950" y="225000"/>
                        <a:pt x="154688" y="225000"/>
                      </a:cubicBezTo>
                      <a:lnTo>
                        <a:pt x="98438" y="225000"/>
                      </a:lnTo>
                      <a:cubicBezTo>
                        <a:pt x="90683" y="225000"/>
                        <a:pt x="84375" y="218692"/>
                        <a:pt x="84375" y="210938"/>
                      </a:cubicBezTo>
                      <a:cubicBezTo>
                        <a:pt x="84375" y="187675"/>
                        <a:pt x="65450" y="168750"/>
                        <a:pt x="42188" y="168750"/>
                      </a:cubicBezTo>
                      <a:lnTo>
                        <a:pt x="40158" y="168750"/>
                      </a:lnTo>
                      <a:cubicBezTo>
                        <a:pt x="51484" y="136610"/>
                        <a:pt x="70429" y="107783"/>
                        <a:pt x="95701" y="84375"/>
                      </a:cubicBezTo>
                      <a:lnTo>
                        <a:pt x="182813" y="84375"/>
                      </a:lnTo>
                      <a:cubicBezTo>
                        <a:pt x="190567" y="84375"/>
                        <a:pt x="196875" y="90683"/>
                        <a:pt x="196875" y="98438"/>
                      </a:cubicBezTo>
                      <a:cubicBezTo>
                        <a:pt x="196875" y="106192"/>
                        <a:pt x="190567" y="112500"/>
                        <a:pt x="182813" y="112500"/>
                      </a:cubicBezTo>
                      <a:cubicBezTo>
                        <a:pt x="159550" y="112500"/>
                        <a:pt x="140625" y="131425"/>
                        <a:pt x="140625" y="154688"/>
                      </a:cubicBezTo>
                      <a:cubicBezTo>
                        <a:pt x="140625" y="177950"/>
                        <a:pt x="159550" y="196875"/>
                        <a:pt x="182813" y="196875"/>
                      </a:cubicBezTo>
                      <a:lnTo>
                        <a:pt x="210938" y="196875"/>
                      </a:lnTo>
                      <a:cubicBezTo>
                        <a:pt x="218692" y="196875"/>
                        <a:pt x="225000" y="203183"/>
                        <a:pt x="225000" y="210938"/>
                      </a:cubicBezTo>
                      <a:lnTo>
                        <a:pt x="225000" y="239063"/>
                      </a:lnTo>
                      <a:cubicBezTo>
                        <a:pt x="225000" y="262325"/>
                        <a:pt x="243925" y="281250"/>
                        <a:pt x="267188" y="281250"/>
                      </a:cubicBezTo>
                      <a:cubicBezTo>
                        <a:pt x="290450" y="281250"/>
                        <a:pt x="309375" y="262325"/>
                        <a:pt x="309375" y="239063"/>
                      </a:cubicBezTo>
                      <a:lnTo>
                        <a:pt x="309375" y="182813"/>
                      </a:lnTo>
                      <a:cubicBezTo>
                        <a:pt x="309375" y="175058"/>
                        <a:pt x="315683" y="168750"/>
                        <a:pt x="323438" y="168750"/>
                      </a:cubicBezTo>
                      <a:cubicBezTo>
                        <a:pt x="346700" y="168750"/>
                        <a:pt x="365625" y="149825"/>
                        <a:pt x="365625" y="126563"/>
                      </a:cubicBezTo>
                      <a:cubicBezTo>
                        <a:pt x="365625" y="118808"/>
                        <a:pt x="371933" y="112500"/>
                        <a:pt x="379688" y="112500"/>
                      </a:cubicBezTo>
                      <a:lnTo>
                        <a:pt x="407821" y="112500"/>
                      </a:lnTo>
                      <a:cubicBezTo>
                        <a:pt x="432617" y="145455"/>
                        <a:pt x="446891" y="183984"/>
                        <a:pt x="449543" y="225000"/>
                      </a:cubicBezTo>
                      <a:lnTo>
                        <a:pt x="407813" y="225000"/>
                      </a:lnTo>
                      <a:cubicBezTo>
                        <a:pt x="384550" y="225000"/>
                        <a:pt x="365625" y="243925"/>
                        <a:pt x="365625" y="26718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3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107747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78C49AF-6553-4121-BD76-0643E610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6AD4D0-90F7-418F-AF58-A2696813E3B3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文献页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C64123-A530-4A87-B3A5-1D71BC5D33E5}"/>
              </a:ext>
            </a:extLst>
          </p:cNvPr>
          <p:cNvSpPr txBox="1"/>
          <p:nvPr/>
        </p:nvSpPr>
        <p:spPr>
          <a:xfrm>
            <a:off x="634181" y="1050333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[1] 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郑振华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周培疆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吴振斌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复合污染研究的新进展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应用生态学报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2001,12(3):469-473.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1E7821-C56B-4EA2-BF07-EFF842BF57DC}"/>
              </a:ext>
            </a:extLst>
          </p:cNvPr>
          <p:cNvSpPr txBox="1"/>
          <p:nvPr/>
        </p:nvSpPr>
        <p:spPr>
          <a:xfrm>
            <a:off x="634181" y="1530240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[2] 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李君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.EES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和癌症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中国慢性病预防与控制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,2003,11(2): 96-97.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26ED5E-2C86-4556-B214-4EE1C78ED324}"/>
              </a:ext>
            </a:extLst>
          </p:cNvPr>
          <p:cNvSpPr txBox="1"/>
          <p:nvPr/>
        </p:nvSpPr>
        <p:spPr>
          <a:xfrm>
            <a:off x="634181" y="2010147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[3] 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苏建奎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桂星雨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医用红外体温测量仪的现状与发展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[J].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医疗卫生装备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,2016,37(01):110-112+129.</a:t>
            </a:r>
            <a:endParaRPr lang="en-US" sz="11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C3CF2EE-1E90-4E5A-942A-7C1E4022F396}"/>
              </a:ext>
            </a:extLst>
          </p:cNvPr>
          <p:cNvSpPr txBox="1"/>
          <p:nvPr/>
        </p:nvSpPr>
        <p:spPr>
          <a:xfrm>
            <a:off x="634181" y="2490054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[4] 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梁嘉琪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董浩斌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葛健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多传感器高准确度便携式温度测量仪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中国测试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,2016,42(05):70-74.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F1457F3-E770-4682-8ABF-B63706C9E01D}"/>
              </a:ext>
            </a:extLst>
          </p:cNvPr>
          <p:cNvSpPr txBox="1"/>
          <p:nvPr/>
        </p:nvSpPr>
        <p:spPr>
          <a:xfrm>
            <a:off x="634181" y="2969961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[5]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徐丽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电子体温计  重量仅两克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N]. 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深圳商报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,2022-02-15(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A02).DOI:10.28774/n.cnki.nszsb.2022.000436.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8957DBC-9501-463C-8939-F6B08245DDB9}"/>
              </a:ext>
            </a:extLst>
          </p:cNvPr>
          <p:cNvSpPr txBox="1"/>
          <p:nvPr/>
        </p:nvSpPr>
        <p:spPr>
          <a:xfrm>
            <a:off x="634181" y="3449868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[6]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李学梅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正确认识温度计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中学生数理化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八年级物理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配合人教社教材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),2021(10):10.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3F4F437-6E40-4B30-B5A8-5B8AC86EF8C8}"/>
              </a:ext>
            </a:extLst>
          </p:cNvPr>
          <p:cNvSpPr txBox="1"/>
          <p:nvPr/>
        </p:nvSpPr>
        <p:spPr>
          <a:xfrm>
            <a:off x="634181" y="3929775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[7] 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郑振华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周培疆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吴振斌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复合污染研究的新进展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应用生态学报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2001,12(3):469-473.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65BFE0A-789A-4C00-BB84-E75B6BFF74AD}"/>
              </a:ext>
            </a:extLst>
          </p:cNvPr>
          <p:cNvSpPr txBox="1"/>
          <p:nvPr/>
        </p:nvSpPr>
        <p:spPr>
          <a:xfrm>
            <a:off x="634181" y="4409682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[8] 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苏建奎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桂星雨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医用红外体温测量仪的现状与发展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[J].</a:t>
            </a:r>
            <a:r>
              <a:rPr 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医疗卫生装备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,2016,37(01):110-112+129.</a:t>
            </a:r>
            <a:endParaRPr lang="en-US" sz="11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A52C2DC-2149-4175-9556-5BA0BC357ECA}"/>
              </a:ext>
            </a:extLst>
          </p:cNvPr>
          <p:cNvSpPr txBox="1"/>
          <p:nvPr/>
        </p:nvSpPr>
        <p:spPr>
          <a:xfrm>
            <a:off x="634181" y="4889589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[9] 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梁嘉琪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董浩斌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葛健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多传感器高准确度便携式温度测量仪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中国测试</a:t>
            </a:r>
            <a:r>
              <a:rPr lang="en-US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,2016,42(05):70-74.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F1898FB-21FB-4FB5-990C-792758F28D1E}"/>
              </a:ext>
            </a:extLst>
          </p:cNvPr>
          <p:cNvSpPr txBox="1"/>
          <p:nvPr/>
        </p:nvSpPr>
        <p:spPr>
          <a:xfrm>
            <a:off x="634181" y="5369496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[10]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徐丽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电子体温计  重量仅两克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N]. </a:t>
            </a:r>
            <a:r>
              <a:rPr lang="ja-JP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深圳商报</a:t>
            </a:r>
            <a:r>
              <a:rPr lang="en-US" altLang="ja-JP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,2022-02-15(</a:t>
            </a:r>
            <a:r>
              <a:rPr 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A02).DOI:10.28774/n.cnki.nszsb.2022.000436.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945AA1D-98E7-4335-8BEB-EC9590AE7A6C}"/>
              </a:ext>
            </a:extLst>
          </p:cNvPr>
          <p:cNvSpPr txBox="1"/>
          <p:nvPr/>
        </p:nvSpPr>
        <p:spPr>
          <a:xfrm>
            <a:off x="634181" y="5849399"/>
            <a:ext cx="108624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[11]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李学梅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正确认识温度计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[J].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中学生数理化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八年级物理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配合人教社教材</a:t>
            </a:r>
            <a:r>
              <a:rPr lang="en-US" altLang="zh-CN" sz="14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),2021(10):10.</a:t>
            </a:r>
            <a:endParaRPr lang="en-US" sz="11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D58AF1A-73ED-4F28-9CBD-10C9F726DE3C}"/>
              </a:ext>
            </a:extLst>
          </p:cNvPr>
          <p:cNvCxnSpPr/>
          <p:nvPr/>
        </p:nvCxnSpPr>
        <p:spPr>
          <a:xfrm>
            <a:off x="695325" y="1530240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A4C88A7-DF51-47BC-A66D-F20049331E3E}"/>
              </a:ext>
            </a:extLst>
          </p:cNvPr>
          <p:cNvCxnSpPr/>
          <p:nvPr/>
        </p:nvCxnSpPr>
        <p:spPr>
          <a:xfrm>
            <a:off x="695325" y="2010147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C728F46-5D61-499A-993A-F35B0DCFF76A}"/>
              </a:ext>
            </a:extLst>
          </p:cNvPr>
          <p:cNvCxnSpPr/>
          <p:nvPr/>
        </p:nvCxnSpPr>
        <p:spPr>
          <a:xfrm>
            <a:off x="695325" y="2490054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758C035-54B9-4EF1-849C-D5ABD35F85F3}"/>
              </a:ext>
            </a:extLst>
          </p:cNvPr>
          <p:cNvCxnSpPr/>
          <p:nvPr/>
        </p:nvCxnSpPr>
        <p:spPr>
          <a:xfrm>
            <a:off x="695325" y="2969961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1B8E7F25-DD1A-4E63-9F6D-1E4127CB09A1}"/>
              </a:ext>
            </a:extLst>
          </p:cNvPr>
          <p:cNvCxnSpPr/>
          <p:nvPr/>
        </p:nvCxnSpPr>
        <p:spPr>
          <a:xfrm>
            <a:off x="695325" y="3449868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BA511268-2810-40C6-BBCF-05E2F6A91C5F}"/>
              </a:ext>
            </a:extLst>
          </p:cNvPr>
          <p:cNvCxnSpPr/>
          <p:nvPr/>
        </p:nvCxnSpPr>
        <p:spPr>
          <a:xfrm>
            <a:off x="695325" y="3929775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31F308C8-1464-4BFF-8FA8-DF2B13DEFBEB}"/>
              </a:ext>
            </a:extLst>
          </p:cNvPr>
          <p:cNvCxnSpPr/>
          <p:nvPr/>
        </p:nvCxnSpPr>
        <p:spPr>
          <a:xfrm>
            <a:off x="695325" y="4409682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DBC59DF-5563-4775-9B11-B8E1E4C66C18}"/>
              </a:ext>
            </a:extLst>
          </p:cNvPr>
          <p:cNvCxnSpPr/>
          <p:nvPr/>
        </p:nvCxnSpPr>
        <p:spPr>
          <a:xfrm>
            <a:off x="695325" y="4889589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21D542BC-574B-47B6-9B09-E798E0FAC163}"/>
              </a:ext>
            </a:extLst>
          </p:cNvPr>
          <p:cNvCxnSpPr/>
          <p:nvPr/>
        </p:nvCxnSpPr>
        <p:spPr>
          <a:xfrm>
            <a:off x="695325" y="5369496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E0DB82F-A175-490B-9CEA-4577C522BEBA}"/>
              </a:ext>
            </a:extLst>
          </p:cNvPr>
          <p:cNvCxnSpPr/>
          <p:nvPr/>
        </p:nvCxnSpPr>
        <p:spPr>
          <a:xfrm>
            <a:off x="695325" y="5849399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AA11BBD-4A26-4B2F-97DC-D7159762D3BE}"/>
              </a:ext>
            </a:extLst>
          </p:cNvPr>
          <p:cNvCxnSpPr/>
          <p:nvPr/>
        </p:nvCxnSpPr>
        <p:spPr>
          <a:xfrm>
            <a:off x="695325" y="6315489"/>
            <a:ext cx="10801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409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形用户界面&#10;&#10;描述已自动生成">
            <a:extLst>
              <a:ext uri="{FF2B5EF4-FFF2-40B4-BE49-F238E27FC236}">
                <a16:creationId xmlns:a16="http://schemas.microsoft.com/office/drawing/2014/main" id="{58698487-6BAF-4147-9825-DB79E1DE6D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5358" y="-1852131"/>
            <a:ext cx="10341284" cy="10341282"/>
          </a:xfrm>
          <a:custGeom>
            <a:avLst/>
            <a:gdLst>
              <a:gd name="connsiteX0" fmla="*/ 2788699 w 5577398"/>
              <a:gd name="connsiteY0" fmla="*/ 0 h 5577398"/>
              <a:gd name="connsiteX1" fmla="*/ 5577398 w 5577398"/>
              <a:gd name="connsiteY1" fmla="*/ 2788699 h 5577398"/>
              <a:gd name="connsiteX2" fmla="*/ 2788699 w 5577398"/>
              <a:gd name="connsiteY2" fmla="*/ 5577398 h 5577398"/>
              <a:gd name="connsiteX3" fmla="*/ 0 w 5577398"/>
              <a:gd name="connsiteY3" fmla="*/ 2788699 h 5577398"/>
              <a:gd name="connsiteX4" fmla="*/ 2788699 w 5577398"/>
              <a:gd name="connsiteY4" fmla="*/ 0 h 557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398" h="5577398">
                <a:moveTo>
                  <a:pt x="2788699" y="0"/>
                </a:moveTo>
                <a:cubicBezTo>
                  <a:pt x="4328855" y="0"/>
                  <a:pt x="5577398" y="1248543"/>
                  <a:pt x="5577398" y="2788699"/>
                </a:cubicBezTo>
                <a:cubicBezTo>
                  <a:pt x="5577398" y="4328855"/>
                  <a:pt x="4328855" y="5577398"/>
                  <a:pt x="2788699" y="5577398"/>
                </a:cubicBezTo>
                <a:cubicBezTo>
                  <a:pt x="1248543" y="5577398"/>
                  <a:pt x="0" y="4328855"/>
                  <a:pt x="0" y="2788699"/>
                </a:cubicBezTo>
                <a:cubicBezTo>
                  <a:pt x="0" y="1248543"/>
                  <a:pt x="1248543" y="0"/>
                  <a:pt x="2788699" y="0"/>
                </a:cubicBez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C73279C-1D18-49AC-9F6D-12729D8F1B5C}"/>
              </a:ext>
            </a:extLst>
          </p:cNvPr>
          <p:cNvGrpSpPr/>
          <p:nvPr/>
        </p:nvGrpSpPr>
        <p:grpSpPr>
          <a:xfrm>
            <a:off x="12918123" y="-274320"/>
            <a:ext cx="4126484" cy="6858000"/>
            <a:chOff x="12918123" y="-274320"/>
            <a:chExt cx="4126484" cy="6858000"/>
          </a:xfrm>
        </p:grpSpPr>
        <p:pic>
          <p:nvPicPr>
            <p:cNvPr id="1026" name="Picture 2" descr="预览图">
              <a:extLst>
                <a:ext uri="{FF2B5EF4-FFF2-40B4-BE49-F238E27FC236}">
                  <a16:creationId xmlns:a16="http://schemas.microsoft.com/office/drawing/2014/main" id="{D3603FF5-8419-4141-AE14-E94A800AA7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18123" y="-274320"/>
              <a:ext cx="2020887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预览图">
              <a:extLst>
                <a:ext uri="{FF2B5EF4-FFF2-40B4-BE49-F238E27FC236}">
                  <a16:creationId xmlns:a16="http://schemas.microsoft.com/office/drawing/2014/main" id="{7DC24EB9-F12E-49DD-BCEF-C597D9C222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0594" y="-274320"/>
              <a:ext cx="1624013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740F5B8-7646-483C-8B5E-0EF4F6F45B27}"/>
              </a:ext>
            </a:extLst>
          </p:cNvPr>
          <p:cNvSpPr/>
          <p:nvPr/>
        </p:nvSpPr>
        <p:spPr>
          <a:xfrm>
            <a:off x="19296185" y="-1989308"/>
            <a:ext cx="5463252" cy="5463252"/>
          </a:xfrm>
          <a:prstGeom prst="roundRect">
            <a:avLst>
              <a:gd name="adj" fmla="val 68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A311357-A01C-4A7E-BE71-4C5F61EE3C52}"/>
              </a:ext>
            </a:extLst>
          </p:cNvPr>
          <p:cNvGrpSpPr/>
          <p:nvPr/>
        </p:nvGrpSpPr>
        <p:grpSpPr>
          <a:xfrm>
            <a:off x="-11845206" y="-468923"/>
            <a:ext cx="11202198" cy="7858760"/>
            <a:chOff x="-11845206" y="-468923"/>
            <a:chExt cx="11202198" cy="7858760"/>
          </a:xfrm>
        </p:grpSpPr>
        <p:pic>
          <p:nvPicPr>
            <p:cNvPr id="1028" name="Picture 4" descr="预览图">
              <a:extLst>
                <a:ext uri="{FF2B5EF4-FFF2-40B4-BE49-F238E27FC236}">
                  <a16:creationId xmlns:a16="http://schemas.microsoft.com/office/drawing/2014/main" id="{5B4B5F67-11F4-4B84-B184-B4B2A2FB21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663895" y="-274320"/>
              <a:ext cx="2020887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预览图">
              <a:extLst>
                <a:ext uri="{FF2B5EF4-FFF2-40B4-BE49-F238E27FC236}">
                  <a16:creationId xmlns:a16="http://schemas.microsoft.com/office/drawing/2014/main" id="{ED768953-8DC6-4223-8CEC-770301413E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055110" y="-110490"/>
              <a:ext cx="187325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预览图">
              <a:extLst>
                <a:ext uri="{FF2B5EF4-FFF2-40B4-BE49-F238E27FC236}">
                  <a16:creationId xmlns:a16="http://schemas.microsoft.com/office/drawing/2014/main" id="{4096D1ED-DB7B-4306-98DC-D6D73C28F2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845206" y="-468923"/>
              <a:ext cx="2422525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预览图">
              <a:extLst>
                <a:ext uri="{FF2B5EF4-FFF2-40B4-BE49-F238E27FC236}">
                  <a16:creationId xmlns:a16="http://schemas.microsoft.com/office/drawing/2014/main" id="{FBF7E05E-1036-4D0C-8B75-286205855F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273807" y="531837"/>
              <a:ext cx="2020887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2F07479-07F1-4A57-B7F9-179285390207}"/>
              </a:ext>
            </a:extLst>
          </p:cNvPr>
          <p:cNvSpPr txBox="1"/>
          <p:nvPr/>
        </p:nvSpPr>
        <p:spPr>
          <a:xfrm>
            <a:off x="2618141" y="1492693"/>
            <a:ext cx="6955750" cy="280076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答辩结束 </a:t>
            </a:r>
            <a:endParaRPr lang="en-US" altLang="zh-CN" sz="8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感谢老师指导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A8222B-58A1-43B6-A1AE-4DB1B675A6BF}"/>
              </a:ext>
            </a:extLst>
          </p:cNvPr>
          <p:cNvSpPr/>
          <p:nvPr/>
        </p:nvSpPr>
        <p:spPr>
          <a:xfrm flipV="1">
            <a:off x="0" y="6241092"/>
            <a:ext cx="12192000" cy="61690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01EC14E-A113-4B1E-8E62-78A0547005D4}"/>
              </a:ext>
            </a:extLst>
          </p:cNvPr>
          <p:cNvSpPr txBox="1"/>
          <p:nvPr/>
        </p:nvSpPr>
        <p:spPr>
          <a:xfrm>
            <a:off x="4912022" y="6411046"/>
            <a:ext cx="2367956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电子与信息工程学院 </a:t>
            </a: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|</a:t>
            </a: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 网络</a:t>
            </a: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1702</a:t>
            </a:r>
            <a:endParaRPr lang="en-US" sz="12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F2C71E5-6B2A-4D34-86AD-93F2AA7C9206}"/>
              </a:ext>
            </a:extLst>
          </p:cNvPr>
          <p:cNvSpPr txBox="1"/>
          <p:nvPr/>
        </p:nvSpPr>
        <p:spPr>
          <a:xfrm>
            <a:off x="3297936" y="4431959"/>
            <a:ext cx="5596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2">
                    <a:lumMod val="90000"/>
                  </a:schemeClr>
                </a:solidFill>
              </a:rPr>
              <a:t>THE PLEA IS CLOSED THANKS FOR THE GUIDANCE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8503259-68B1-41D2-922C-790D0C9C3CBD}"/>
              </a:ext>
            </a:extLst>
          </p:cNvPr>
          <p:cNvGrpSpPr/>
          <p:nvPr/>
        </p:nvGrpSpPr>
        <p:grpSpPr>
          <a:xfrm>
            <a:off x="11372849" y="274320"/>
            <a:ext cx="123825" cy="101694"/>
            <a:chOff x="11064240" y="274320"/>
            <a:chExt cx="432435" cy="101694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C5D7D9EA-1D83-49CF-83C9-F34BF451DCC8}"/>
                </a:ext>
              </a:extLst>
            </p:cNvPr>
            <p:cNvCxnSpPr/>
            <p:nvPr/>
          </p:nvCxnSpPr>
          <p:spPr>
            <a:xfrm>
              <a:off x="11064240" y="274320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85B8598-E760-4051-8107-B7298D6822AD}"/>
                </a:ext>
              </a:extLst>
            </p:cNvPr>
            <p:cNvCxnSpPr/>
            <p:nvPr/>
          </p:nvCxnSpPr>
          <p:spPr>
            <a:xfrm>
              <a:off x="11064240" y="325167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E5C8ABB-AFCC-4FE6-A58D-755D0F930AE3}"/>
                </a:ext>
              </a:extLst>
            </p:cNvPr>
            <p:cNvCxnSpPr/>
            <p:nvPr/>
          </p:nvCxnSpPr>
          <p:spPr>
            <a:xfrm>
              <a:off x="11064240" y="376014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86CE142-2385-4A7C-B5F2-BB682BBDE71D}"/>
              </a:ext>
            </a:extLst>
          </p:cNvPr>
          <p:cNvCxnSpPr>
            <a:cxnSpLocks/>
            <a:stCxn id="6" idx="1"/>
            <a:endCxn id="16" idx="1"/>
          </p:cNvCxnSpPr>
          <p:nvPr/>
        </p:nvCxnSpPr>
        <p:spPr>
          <a:xfrm>
            <a:off x="0" y="6549545"/>
            <a:ext cx="4912022" cy="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7BC9FC17-0E3E-428B-9CF8-2EEA59B7B238}"/>
              </a:ext>
            </a:extLst>
          </p:cNvPr>
          <p:cNvCxnSpPr>
            <a:cxnSpLocks/>
            <a:stCxn id="16" idx="3"/>
            <a:endCxn id="6" idx="3"/>
          </p:cNvCxnSpPr>
          <p:nvPr/>
        </p:nvCxnSpPr>
        <p:spPr>
          <a:xfrm flipV="1">
            <a:off x="7279978" y="6549545"/>
            <a:ext cx="4912022" cy="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EFB86EF-DC40-4F66-9819-00FCB10A7920}"/>
              </a:ext>
            </a:extLst>
          </p:cNvPr>
          <p:cNvGrpSpPr/>
          <p:nvPr/>
        </p:nvGrpSpPr>
        <p:grpSpPr>
          <a:xfrm>
            <a:off x="3791138" y="5169841"/>
            <a:ext cx="4609724" cy="342483"/>
            <a:chOff x="4061723" y="5022107"/>
            <a:chExt cx="4609724" cy="342483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7265244-1A94-4096-80B2-DB721A56FC6F}"/>
                </a:ext>
              </a:extLst>
            </p:cNvPr>
            <p:cNvGrpSpPr/>
            <p:nvPr/>
          </p:nvGrpSpPr>
          <p:grpSpPr>
            <a:xfrm>
              <a:off x="6615313" y="5026036"/>
              <a:ext cx="2056134" cy="338554"/>
              <a:chOff x="6187124" y="5026036"/>
              <a:chExt cx="2056134" cy="338554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91E854F5-7786-4A3A-8AA0-A3C2D4D27ACD}"/>
                  </a:ext>
                </a:extLst>
              </p:cNvPr>
              <p:cNvGrpSpPr/>
              <p:nvPr/>
            </p:nvGrpSpPr>
            <p:grpSpPr>
              <a:xfrm>
                <a:off x="6187124" y="5026036"/>
                <a:ext cx="2056134" cy="338554"/>
                <a:chOff x="6234167" y="4338567"/>
                <a:chExt cx="1898235" cy="234315"/>
              </a:xfrm>
            </p:grpSpPr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CB3DC8B3-ACDC-4991-8B32-050F0A396F8F}"/>
                    </a:ext>
                  </a:extLst>
                </p:cNvPr>
                <p:cNvSpPr/>
                <p:nvPr/>
              </p:nvSpPr>
              <p:spPr>
                <a:xfrm>
                  <a:off x="6234167" y="4338567"/>
                  <a:ext cx="1898235" cy="234315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9BCFD258-EF5B-4F67-ADF4-AC71CCA0CC40}"/>
                    </a:ext>
                  </a:extLst>
                </p:cNvPr>
                <p:cNvSpPr/>
                <p:nvPr/>
              </p:nvSpPr>
              <p:spPr>
                <a:xfrm>
                  <a:off x="6234200" y="4338567"/>
                  <a:ext cx="45719" cy="23431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52874D0-DEC0-4F1E-8EB4-25FB999D1696}"/>
                  </a:ext>
                </a:extLst>
              </p:cNvPr>
              <p:cNvSpPr txBox="1"/>
              <p:nvPr/>
            </p:nvSpPr>
            <p:spPr>
              <a:xfrm>
                <a:off x="6279919" y="5026036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指导教师：不太黑</a:t>
                </a:r>
                <a:endParaRPr lang="en-US" sz="1600" dirty="0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73FF27C-A44C-40ED-82A8-47C8624DD05C}"/>
                </a:ext>
              </a:extLst>
            </p:cNvPr>
            <p:cNvGrpSpPr/>
            <p:nvPr/>
          </p:nvGrpSpPr>
          <p:grpSpPr>
            <a:xfrm>
              <a:off x="4061723" y="5022107"/>
              <a:ext cx="2056099" cy="338554"/>
              <a:chOff x="4061723" y="5022107"/>
              <a:chExt cx="2056099" cy="338554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A4A9684E-50DE-4890-8E6C-FA180FEC3259}"/>
                  </a:ext>
                </a:extLst>
              </p:cNvPr>
              <p:cNvGrpSpPr/>
              <p:nvPr/>
            </p:nvGrpSpPr>
            <p:grpSpPr>
              <a:xfrm>
                <a:off x="4061723" y="5022107"/>
                <a:ext cx="2056099" cy="338554"/>
                <a:chOff x="4061723" y="5022108"/>
                <a:chExt cx="2056099" cy="338554"/>
              </a:xfrm>
            </p:grpSpPr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B70C3DC8-C9BF-43C3-81DC-559C626BBF40}"/>
                    </a:ext>
                  </a:extLst>
                </p:cNvPr>
                <p:cNvSpPr/>
                <p:nvPr/>
              </p:nvSpPr>
              <p:spPr>
                <a:xfrm>
                  <a:off x="4061723" y="5022108"/>
                  <a:ext cx="2056099" cy="338554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id="{3E718886-0FDB-46C4-9B6A-5008549EBE48}"/>
                    </a:ext>
                  </a:extLst>
                </p:cNvPr>
                <p:cNvSpPr/>
                <p:nvPr/>
              </p:nvSpPr>
              <p:spPr>
                <a:xfrm>
                  <a:off x="4061723" y="5022108"/>
                  <a:ext cx="49522" cy="33855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003F518-0EB7-4D64-89F5-0D53C8333BCD}"/>
                  </a:ext>
                </a:extLst>
              </p:cNvPr>
              <p:cNvSpPr txBox="1"/>
              <p:nvPr/>
            </p:nvSpPr>
            <p:spPr>
              <a:xfrm>
                <a:off x="4154518" y="5022107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答辩学生：不太黑</a:t>
                </a:r>
                <a:endParaRPr lang="en-US" sz="1600" dirty="0"/>
              </a:p>
            </p:txBody>
          </p: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85BDEA66-61C6-45C8-8E45-134F84C2EC1B}"/>
              </a:ext>
            </a:extLst>
          </p:cNvPr>
          <p:cNvSpPr txBox="1"/>
          <p:nvPr/>
        </p:nvSpPr>
        <p:spPr>
          <a:xfrm>
            <a:off x="602340" y="227248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58E7D86-0663-4835-A5B8-3794D20D05B6}"/>
              </a:ext>
            </a:extLst>
          </p:cNvPr>
          <p:cNvGrpSpPr/>
          <p:nvPr/>
        </p:nvGrpSpPr>
        <p:grpSpPr>
          <a:xfrm>
            <a:off x="4994473" y="710107"/>
            <a:ext cx="2203054" cy="559195"/>
            <a:chOff x="3584802" y="-687072"/>
            <a:chExt cx="2444523" cy="620486"/>
          </a:xfrm>
        </p:grpSpPr>
        <p:pic>
          <p:nvPicPr>
            <p:cNvPr id="53" name="图片 52" descr="图片包含 应用程序&#10;&#10;描述已自动生成">
              <a:extLst>
                <a:ext uri="{FF2B5EF4-FFF2-40B4-BE49-F238E27FC236}">
                  <a16:creationId xmlns:a16="http://schemas.microsoft.com/office/drawing/2014/main" id="{11A9AD48-0C7C-471B-887F-CAA165B227A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54" name="图片 53" descr="图形用户界面&#10;&#10;描述已自动生成">
              <a:extLst>
                <a:ext uri="{FF2B5EF4-FFF2-40B4-BE49-F238E27FC236}">
                  <a16:creationId xmlns:a16="http://schemas.microsoft.com/office/drawing/2014/main" id="{DC854C15-483D-4621-9002-867D976763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32666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图片 219">
            <a:extLst>
              <a:ext uri="{FF2B5EF4-FFF2-40B4-BE49-F238E27FC236}">
                <a16:creationId xmlns:a16="http://schemas.microsoft.com/office/drawing/2014/main" id="{22FF0CC8-D837-4146-B48F-BDD54B761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184" y="-2041816"/>
            <a:ext cx="10941632" cy="10941632"/>
          </a:xfrm>
          <a:custGeom>
            <a:avLst/>
            <a:gdLst>
              <a:gd name="connsiteX0" fmla="*/ 3240826 w 6858000"/>
              <a:gd name="connsiteY0" fmla="*/ 0 h 6858000"/>
              <a:gd name="connsiteX1" fmla="*/ 3628728 w 6858000"/>
              <a:gd name="connsiteY1" fmla="*/ 0 h 6858000"/>
              <a:gd name="connsiteX2" fmla="*/ 3785963 w 6858000"/>
              <a:gd name="connsiteY2" fmla="*/ 11956 h 6858000"/>
              <a:gd name="connsiteX3" fmla="*/ 6851821 w 6858000"/>
              <a:gd name="connsiteY3" fmla="*/ 3077814 h 6858000"/>
              <a:gd name="connsiteX4" fmla="*/ 6858000 w 6858000"/>
              <a:gd name="connsiteY4" fmla="*/ 3159078 h 6858000"/>
              <a:gd name="connsiteX5" fmla="*/ 6858000 w 6858000"/>
              <a:gd name="connsiteY5" fmla="*/ 3698922 h 6858000"/>
              <a:gd name="connsiteX6" fmla="*/ 6851821 w 6858000"/>
              <a:gd name="connsiteY6" fmla="*/ 3780186 h 6858000"/>
              <a:gd name="connsiteX7" fmla="*/ 3785963 w 6858000"/>
              <a:gd name="connsiteY7" fmla="*/ 6846044 h 6858000"/>
              <a:gd name="connsiteX8" fmla="*/ 3628726 w 6858000"/>
              <a:gd name="connsiteY8" fmla="*/ 6858000 h 6858000"/>
              <a:gd name="connsiteX9" fmla="*/ 3240828 w 6858000"/>
              <a:gd name="connsiteY9" fmla="*/ 6858000 h 6858000"/>
              <a:gd name="connsiteX10" fmla="*/ 3083591 w 6858000"/>
              <a:gd name="connsiteY10" fmla="*/ 6846044 h 6858000"/>
              <a:gd name="connsiteX11" fmla="*/ 0 w 6858000"/>
              <a:gd name="connsiteY11" fmla="*/ 3429000 h 6858000"/>
              <a:gd name="connsiteX12" fmla="*/ 3083591 w 6858000"/>
              <a:gd name="connsiteY12" fmla="*/ 119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6858000">
                <a:moveTo>
                  <a:pt x="3240826" y="0"/>
                </a:moveTo>
                <a:lnTo>
                  <a:pt x="3628728" y="0"/>
                </a:lnTo>
                <a:lnTo>
                  <a:pt x="3785963" y="11956"/>
                </a:lnTo>
                <a:cubicBezTo>
                  <a:pt x="5402503" y="176125"/>
                  <a:pt x="6687652" y="1461274"/>
                  <a:pt x="6851821" y="3077814"/>
                </a:cubicBezTo>
                <a:lnTo>
                  <a:pt x="6858000" y="3159078"/>
                </a:lnTo>
                <a:lnTo>
                  <a:pt x="6858000" y="3698922"/>
                </a:lnTo>
                <a:lnTo>
                  <a:pt x="6851821" y="3780186"/>
                </a:lnTo>
                <a:cubicBezTo>
                  <a:pt x="6687652" y="5396726"/>
                  <a:pt x="5402503" y="6681875"/>
                  <a:pt x="3785963" y="6846044"/>
                </a:cubicBezTo>
                <a:lnTo>
                  <a:pt x="3628726" y="6858000"/>
                </a:lnTo>
                <a:lnTo>
                  <a:pt x="3240828" y="6858000"/>
                </a:lnTo>
                <a:lnTo>
                  <a:pt x="3083591" y="6846044"/>
                </a:lnTo>
                <a:cubicBezTo>
                  <a:pt x="1351584" y="6670149"/>
                  <a:pt x="0" y="5207414"/>
                  <a:pt x="0" y="3429000"/>
                </a:cubicBezTo>
                <a:cubicBezTo>
                  <a:pt x="0" y="1650586"/>
                  <a:pt x="1351584" y="187851"/>
                  <a:pt x="3083591" y="11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6" name="圆: 空心 225">
            <a:extLst>
              <a:ext uri="{FF2B5EF4-FFF2-40B4-BE49-F238E27FC236}">
                <a16:creationId xmlns:a16="http://schemas.microsoft.com/office/drawing/2014/main" id="{B601B340-9CC1-4C68-B9B3-590981306816}"/>
              </a:ext>
            </a:extLst>
          </p:cNvPr>
          <p:cNvSpPr/>
          <p:nvPr/>
        </p:nvSpPr>
        <p:spPr>
          <a:xfrm>
            <a:off x="625184" y="-2041816"/>
            <a:ext cx="10941632" cy="10941632"/>
          </a:xfrm>
          <a:prstGeom prst="donut">
            <a:avLst>
              <a:gd name="adj" fmla="val 442"/>
            </a:avLst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9ACAF83-8609-44CA-A9C1-973DB8E8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4645B0E6-8974-4300-8D38-D06E7F0C2B2B}"/>
              </a:ext>
            </a:extLst>
          </p:cNvPr>
          <p:cNvSpPr txBox="1"/>
          <p:nvPr/>
        </p:nvSpPr>
        <p:spPr>
          <a:xfrm>
            <a:off x="4618671" y="1488384"/>
            <a:ext cx="2954655" cy="92333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第一部分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EBF5AA10-1277-4B2C-BC1E-4184EB01010C}"/>
              </a:ext>
            </a:extLst>
          </p:cNvPr>
          <p:cNvSpPr txBox="1"/>
          <p:nvPr/>
        </p:nvSpPr>
        <p:spPr>
          <a:xfrm>
            <a:off x="1899979" y="2451779"/>
            <a:ext cx="8392042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accent1"/>
                </a:solidFill>
              </a:rPr>
              <a:t>选题的背景与意义</a:t>
            </a:r>
            <a:endParaRPr lang="en-US" sz="8000" b="1" dirty="0">
              <a:solidFill>
                <a:schemeClr val="accent1"/>
              </a:solidFill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0FF4570E-C38C-4824-BDA9-F67C9DC3D96C}"/>
              </a:ext>
            </a:extLst>
          </p:cNvPr>
          <p:cNvSpPr txBox="1"/>
          <p:nvPr/>
        </p:nvSpPr>
        <p:spPr>
          <a:xfrm>
            <a:off x="3576318" y="3815283"/>
            <a:ext cx="503936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研究背景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|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系统功能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|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主要组成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CFB08AD0-BF2C-4356-AEB8-E3857D78469F}"/>
              </a:ext>
            </a:extLst>
          </p:cNvPr>
          <p:cNvSpPr txBox="1"/>
          <p:nvPr/>
        </p:nvSpPr>
        <p:spPr>
          <a:xfrm>
            <a:off x="602340" y="227248"/>
            <a:ext cx="1249060" cy="24622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000" b="0" i="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厚德尚能 博学创新</a:t>
            </a:r>
            <a:endParaRPr lang="en-US" sz="10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E7A434D9-3428-4FA1-BEE0-288EBB670794}"/>
              </a:ext>
            </a:extLst>
          </p:cNvPr>
          <p:cNvSpPr/>
          <p:nvPr/>
        </p:nvSpPr>
        <p:spPr>
          <a:xfrm>
            <a:off x="0" y="6778753"/>
            <a:ext cx="12192000" cy="79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90BDFBDA-F534-445A-8512-DCBA9AD3A62A}"/>
              </a:ext>
            </a:extLst>
          </p:cNvPr>
          <p:cNvGrpSpPr/>
          <p:nvPr/>
        </p:nvGrpSpPr>
        <p:grpSpPr>
          <a:xfrm>
            <a:off x="11372849" y="274320"/>
            <a:ext cx="123825" cy="101694"/>
            <a:chOff x="11064240" y="274320"/>
            <a:chExt cx="432435" cy="101694"/>
          </a:xfrm>
        </p:grpSpPr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00D84E05-1A37-43AD-B517-8175421AA684}"/>
                </a:ext>
              </a:extLst>
            </p:cNvPr>
            <p:cNvCxnSpPr/>
            <p:nvPr/>
          </p:nvCxnSpPr>
          <p:spPr>
            <a:xfrm>
              <a:off x="11064240" y="274320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AC81FFAA-DAFB-4034-9E6B-8D78D19A9684}"/>
                </a:ext>
              </a:extLst>
            </p:cNvPr>
            <p:cNvCxnSpPr/>
            <p:nvPr/>
          </p:nvCxnSpPr>
          <p:spPr>
            <a:xfrm>
              <a:off x="11064240" y="325167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A1CBA741-DD79-4D42-8011-0D3D63D52792}"/>
                </a:ext>
              </a:extLst>
            </p:cNvPr>
            <p:cNvCxnSpPr/>
            <p:nvPr/>
          </p:nvCxnSpPr>
          <p:spPr>
            <a:xfrm>
              <a:off x="11064240" y="376014"/>
              <a:ext cx="43243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30C22A00-AD5E-4B8B-85E7-9343B201806B}"/>
              </a:ext>
            </a:extLst>
          </p:cNvPr>
          <p:cNvGrpSpPr/>
          <p:nvPr/>
        </p:nvGrpSpPr>
        <p:grpSpPr>
          <a:xfrm>
            <a:off x="4994473" y="4740296"/>
            <a:ext cx="2203054" cy="559195"/>
            <a:chOff x="3584802" y="-687072"/>
            <a:chExt cx="2444523" cy="620486"/>
          </a:xfrm>
        </p:grpSpPr>
        <p:pic>
          <p:nvPicPr>
            <p:cNvPr id="228" name="图片 227" descr="图片包含 应用程序&#10;&#10;描述已自动生成">
              <a:extLst>
                <a:ext uri="{FF2B5EF4-FFF2-40B4-BE49-F238E27FC236}">
                  <a16:creationId xmlns:a16="http://schemas.microsoft.com/office/drawing/2014/main" id="{97D161D0-E971-4EAB-BDE2-27667518089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229" name="图片 228" descr="图形用户界面&#10;&#10;描述已自动生成">
              <a:extLst>
                <a:ext uri="{FF2B5EF4-FFF2-40B4-BE49-F238E27FC236}">
                  <a16:creationId xmlns:a16="http://schemas.microsoft.com/office/drawing/2014/main" id="{BC311722-7B23-4B7D-96B2-390E7F95D7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6181679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8183DC-477E-4C58-A29E-3B79DDD368FA}"/>
              </a:ext>
            </a:extLst>
          </p:cNvPr>
          <p:cNvGrpSpPr/>
          <p:nvPr/>
        </p:nvGrpSpPr>
        <p:grpSpPr>
          <a:xfrm>
            <a:off x="695325" y="729000"/>
            <a:ext cx="10801350" cy="5400001"/>
            <a:chOff x="695325" y="909000"/>
            <a:chExt cx="10801350" cy="5400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1782E40-C565-4803-9367-F29B82F1E8F9}"/>
                </a:ext>
              </a:extLst>
            </p:cNvPr>
            <p:cNvGrpSpPr/>
            <p:nvPr/>
          </p:nvGrpSpPr>
          <p:grpSpPr>
            <a:xfrm>
              <a:off x="695325" y="909000"/>
              <a:ext cx="5220001" cy="2520000"/>
              <a:chOff x="876000" y="909000"/>
              <a:chExt cx="10440001" cy="5040000"/>
            </a:xfrm>
          </p:grpSpPr>
          <p:pic>
            <p:nvPicPr>
              <p:cNvPr id="4" name="图形 3">
                <a:extLst>
                  <a:ext uri="{FF2B5EF4-FFF2-40B4-BE49-F238E27FC236}">
                    <a16:creationId xmlns:a16="http://schemas.microsoft.com/office/drawing/2014/main" id="{7B430EAB-E716-4F1C-93F7-F9DCC37AC7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6" name="图形 5">
                <a:extLst>
                  <a:ext uri="{FF2B5EF4-FFF2-40B4-BE49-F238E27FC236}">
                    <a16:creationId xmlns:a16="http://schemas.microsoft.com/office/drawing/2014/main" id="{974017D1-9A7A-4996-8B97-EBBF1DCCF3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95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8" name="图形 7">
                <a:extLst>
                  <a:ext uri="{FF2B5EF4-FFF2-40B4-BE49-F238E27FC236}">
                    <a16:creationId xmlns:a16="http://schemas.microsoft.com/office/drawing/2014/main" id="{3A56E5C4-AB34-433C-A1F6-C482D2E07F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03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0" name="图形 9">
                <a:extLst>
                  <a:ext uri="{FF2B5EF4-FFF2-40B4-BE49-F238E27FC236}">
                    <a16:creationId xmlns:a16="http://schemas.microsoft.com/office/drawing/2014/main" id="{D52C6E1C-2E1F-49A3-9BE2-9AEB3178FD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11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2" name="图形 11">
                <a:extLst>
                  <a:ext uri="{FF2B5EF4-FFF2-40B4-BE49-F238E27FC236}">
                    <a16:creationId xmlns:a16="http://schemas.microsoft.com/office/drawing/2014/main" id="{3EB17E2E-D50A-490E-B192-D0E0BB7565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519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4" name="图形 13">
                <a:extLst>
                  <a:ext uri="{FF2B5EF4-FFF2-40B4-BE49-F238E27FC236}">
                    <a16:creationId xmlns:a16="http://schemas.microsoft.com/office/drawing/2014/main" id="{5757B666-FAEC-44A5-960A-B122944754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627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6" name="图形 15">
                <a:extLst>
                  <a:ext uri="{FF2B5EF4-FFF2-40B4-BE49-F238E27FC236}">
                    <a16:creationId xmlns:a16="http://schemas.microsoft.com/office/drawing/2014/main" id="{2B91360D-91B1-4C79-89E0-8B595EDF67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735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8" name="图形 17">
                <a:extLst>
                  <a:ext uri="{FF2B5EF4-FFF2-40B4-BE49-F238E27FC236}">
                    <a16:creationId xmlns:a16="http://schemas.microsoft.com/office/drawing/2014/main" id="{663D8E0F-F59A-4E66-99F3-2D1400517D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843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0" name="图形 19">
                <a:extLst>
                  <a:ext uri="{FF2B5EF4-FFF2-40B4-BE49-F238E27FC236}">
                    <a16:creationId xmlns:a16="http://schemas.microsoft.com/office/drawing/2014/main" id="{ABDE7C26-8B1C-4BF9-93F6-EFA7D75B57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951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2" name="图形 21">
                <a:extLst>
                  <a:ext uri="{FF2B5EF4-FFF2-40B4-BE49-F238E27FC236}">
                    <a16:creationId xmlns:a16="http://schemas.microsoft.com/office/drawing/2014/main" id="{58444547-EC1C-41A8-8B31-FBB38EB380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0596001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4" name="图形 23">
                <a:extLst>
                  <a:ext uri="{FF2B5EF4-FFF2-40B4-BE49-F238E27FC236}">
                    <a16:creationId xmlns:a16="http://schemas.microsoft.com/office/drawing/2014/main" id="{98B43AE3-3AB3-4822-BFC6-38916BF4BE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87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6" name="图形 25">
                <a:extLst>
                  <a:ext uri="{FF2B5EF4-FFF2-40B4-BE49-F238E27FC236}">
                    <a16:creationId xmlns:a16="http://schemas.microsoft.com/office/drawing/2014/main" id="{43500BBC-9905-4717-BA32-E2982C2B9A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195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8" name="图形 27">
                <a:extLst>
                  <a:ext uri="{FF2B5EF4-FFF2-40B4-BE49-F238E27FC236}">
                    <a16:creationId xmlns:a16="http://schemas.microsoft.com/office/drawing/2014/main" id="{9E0C324D-7123-4EBB-9368-6EA7C2E8D0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303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30" name="图形 29">
                <a:extLst>
                  <a:ext uri="{FF2B5EF4-FFF2-40B4-BE49-F238E27FC236}">
                    <a16:creationId xmlns:a16="http://schemas.microsoft.com/office/drawing/2014/main" id="{85C5F2A5-1E9A-4F6F-AAD7-C2A90D56FC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411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32" name="图形 31">
                <a:extLst>
                  <a:ext uri="{FF2B5EF4-FFF2-40B4-BE49-F238E27FC236}">
                    <a16:creationId xmlns:a16="http://schemas.microsoft.com/office/drawing/2014/main" id="{32A07BDF-E68B-4F98-8140-81C8E4A1ED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519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34" name="图形 33">
                <a:extLst>
                  <a:ext uri="{FF2B5EF4-FFF2-40B4-BE49-F238E27FC236}">
                    <a16:creationId xmlns:a16="http://schemas.microsoft.com/office/drawing/2014/main" id="{F4708E04-EAA3-4743-83CA-FECFE28146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627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36" name="图形 35">
                <a:extLst>
                  <a:ext uri="{FF2B5EF4-FFF2-40B4-BE49-F238E27FC236}">
                    <a16:creationId xmlns:a16="http://schemas.microsoft.com/office/drawing/2014/main" id="{76FBF0BF-9FA4-4759-81E5-15682C47F5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tretch>
                <a:fillRect/>
              </a:stretch>
            </p:blipFill>
            <p:spPr>
              <a:xfrm>
                <a:off x="735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38" name="图形 37">
                <a:extLst>
                  <a:ext uri="{FF2B5EF4-FFF2-40B4-BE49-F238E27FC236}">
                    <a16:creationId xmlns:a16="http://schemas.microsoft.com/office/drawing/2014/main" id="{35A3F376-CE65-467C-80EA-0A9D8318F4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7"/>
                  </a:ext>
                </a:extLst>
              </a:blip>
              <a:stretch>
                <a:fillRect/>
              </a:stretch>
            </p:blipFill>
            <p:spPr>
              <a:xfrm>
                <a:off x="843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40" name="图形 39">
                <a:extLst>
                  <a:ext uri="{FF2B5EF4-FFF2-40B4-BE49-F238E27FC236}">
                    <a16:creationId xmlns:a16="http://schemas.microsoft.com/office/drawing/2014/main" id="{FB2D7D82-DD9F-41B5-8C95-0972ED3EAC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9"/>
                  </a:ext>
                </a:extLst>
              </a:blip>
              <a:stretch>
                <a:fillRect/>
              </a:stretch>
            </p:blipFill>
            <p:spPr>
              <a:xfrm>
                <a:off x="951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42" name="图形 41">
                <a:extLst>
                  <a:ext uri="{FF2B5EF4-FFF2-40B4-BE49-F238E27FC236}">
                    <a16:creationId xmlns:a16="http://schemas.microsoft.com/office/drawing/2014/main" id="{39C96113-FA50-479A-A827-848C83DD4E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1"/>
                  </a:ext>
                </a:extLst>
              </a:blip>
              <a:stretch>
                <a:fillRect/>
              </a:stretch>
            </p:blipFill>
            <p:spPr>
              <a:xfrm>
                <a:off x="10596001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44" name="图形 43">
                <a:extLst>
                  <a:ext uri="{FF2B5EF4-FFF2-40B4-BE49-F238E27FC236}">
                    <a16:creationId xmlns:a16="http://schemas.microsoft.com/office/drawing/2014/main" id="{60FA92FC-6C4D-4CCE-9C04-8E70448935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3"/>
                  </a:ext>
                </a:extLst>
              </a:blip>
              <a:stretch>
                <a:fillRect/>
              </a:stretch>
            </p:blipFill>
            <p:spPr>
              <a:xfrm>
                <a:off x="87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46" name="图形 45">
                <a:extLst>
                  <a:ext uri="{FF2B5EF4-FFF2-40B4-BE49-F238E27FC236}">
                    <a16:creationId xmlns:a16="http://schemas.microsoft.com/office/drawing/2014/main" id="{2AEE1903-433D-4B3A-9135-E8B1DA3160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5"/>
                  </a:ext>
                </a:extLst>
              </a:blip>
              <a:stretch>
                <a:fillRect/>
              </a:stretch>
            </p:blipFill>
            <p:spPr>
              <a:xfrm>
                <a:off x="195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48" name="图形 47">
                <a:extLst>
                  <a:ext uri="{FF2B5EF4-FFF2-40B4-BE49-F238E27FC236}">
                    <a16:creationId xmlns:a16="http://schemas.microsoft.com/office/drawing/2014/main" id="{51EFDAF4-EB84-431D-88C6-1781F75DD1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7"/>
                  </a:ext>
                </a:extLst>
              </a:blip>
              <a:stretch>
                <a:fillRect/>
              </a:stretch>
            </p:blipFill>
            <p:spPr>
              <a:xfrm>
                <a:off x="303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50" name="图形 49">
                <a:extLst>
                  <a:ext uri="{FF2B5EF4-FFF2-40B4-BE49-F238E27FC236}">
                    <a16:creationId xmlns:a16="http://schemas.microsoft.com/office/drawing/2014/main" id="{2B09DEF2-9389-4859-AF1B-F1A7CEA8A6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9"/>
                  </a:ext>
                </a:extLst>
              </a:blip>
              <a:stretch>
                <a:fillRect/>
              </a:stretch>
            </p:blipFill>
            <p:spPr>
              <a:xfrm>
                <a:off x="411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52" name="图形 51">
                <a:extLst>
                  <a:ext uri="{FF2B5EF4-FFF2-40B4-BE49-F238E27FC236}">
                    <a16:creationId xmlns:a16="http://schemas.microsoft.com/office/drawing/2014/main" id="{ED4856F2-6C22-4710-BBDF-33FC7E8A4B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1"/>
                  </a:ext>
                </a:extLst>
              </a:blip>
              <a:stretch>
                <a:fillRect/>
              </a:stretch>
            </p:blipFill>
            <p:spPr>
              <a:xfrm>
                <a:off x="519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54" name="图形 53">
                <a:extLst>
                  <a:ext uri="{FF2B5EF4-FFF2-40B4-BE49-F238E27FC236}">
                    <a16:creationId xmlns:a16="http://schemas.microsoft.com/office/drawing/2014/main" id="{86D39F3A-C500-4F69-AFA6-A696C7ABC8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3"/>
                  </a:ext>
                </a:extLst>
              </a:blip>
              <a:stretch>
                <a:fillRect/>
              </a:stretch>
            </p:blipFill>
            <p:spPr>
              <a:xfrm>
                <a:off x="627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56" name="图形 55">
                <a:extLst>
                  <a:ext uri="{FF2B5EF4-FFF2-40B4-BE49-F238E27FC236}">
                    <a16:creationId xmlns:a16="http://schemas.microsoft.com/office/drawing/2014/main" id="{79914E0D-AF7B-43DF-8036-7E441B0BE5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5"/>
                  </a:ext>
                </a:extLst>
              </a:blip>
              <a:stretch>
                <a:fillRect/>
              </a:stretch>
            </p:blipFill>
            <p:spPr>
              <a:xfrm>
                <a:off x="735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58" name="图形 57">
                <a:extLst>
                  <a:ext uri="{FF2B5EF4-FFF2-40B4-BE49-F238E27FC236}">
                    <a16:creationId xmlns:a16="http://schemas.microsoft.com/office/drawing/2014/main" id="{927A2F3F-C1C5-4453-A0FB-30DA8B2F9D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7"/>
                  </a:ext>
                </a:extLst>
              </a:blip>
              <a:stretch>
                <a:fillRect/>
              </a:stretch>
            </p:blipFill>
            <p:spPr>
              <a:xfrm>
                <a:off x="843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60" name="图形 59">
                <a:extLst>
                  <a:ext uri="{FF2B5EF4-FFF2-40B4-BE49-F238E27FC236}">
                    <a16:creationId xmlns:a16="http://schemas.microsoft.com/office/drawing/2014/main" id="{CCD4D8B1-0D16-4B78-9A75-FA7E9232A7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9"/>
                  </a:ext>
                </a:extLst>
              </a:blip>
              <a:stretch>
                <a:fillRect/>
              </a:stretch>
            </p:blipFill>
            <p:spPr>
              <a:xfrm>
                <a:off x="951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62" name="图形 61">
                <a:extLst>
                  <a:ext uri="{FF2B5EF4-FFF2-40B4-BE49-F238E27FC236}">
                    <a16:creationId xmlns:a16="http://schemas.microsoft.com/office/drawing/2014/main" id="{9BFDF5DC-18E1-47E4-986E-BDD53A9E7B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1"/>
                  </a:ext>
                </a:extLst>
              </a:blip>
              <a:stretch>
                <a:fillRect/>
              </a:stretch>
            </p:blipFill>
            <p:spPr>
              <a:xfrm>
                <a:off x="10596001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64" name="图形 63">
                <a:extLst>
                  <a:ext uri="{FF2B5EF4-FFF2-40B4-BE49-F238E27FC236}">
                    <a16:creationId xmlns:a16="http://schemas.microsoft.com/office/drawing/2014/main" id="{F6E95D8E-799F-43FE-8CCC-860DB38419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3"/>
                  </a:ext>
                </a:extLst>
              </a:blip>
              <a:stretch>
                <a:fillRect/>
              </a:stretch>
            </p:blipFill>
            <p:spPr>
              <a:xfrm>
                <a:off x="87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66" name="图形 65">
                <a:extLst>
                  <a:ext uri="{FF2B5EF4-FFF2-40B4-BE49-F238E27FC236}">
                    <a16:creationId xmlns:a16="http://schemas.microsoft.com/office/drawing/2014/main" id="{181BF5CA-A953-4315-8A98-0F5E0402AE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5"/>
                  </a:ext>
                </a:extLst>
              </a:blip>
              <a:stretch>
                <a:fillRect/>
              </a:stretch>
            </p:blipFill>
            <p:spPr>
              <a:xfrm>
                <a:off x="195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68" name="图形 67">
                <a:extLst>
                  <a:ext uri="{FF2B5EF4-FFF2-40B4-BE49-F238E27FC236}">
                    <a16:creationId xmlns:a16="http://schemas.microsoft.com/office/drawing/2014/main" id="{9D3F1CA7-3DF9-48D9-BD41-6D514C3722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7"/>
                  </a:ext>
                </a:extLst>
              </a:blip>
              <a:stretch>
                <a:fillRect/>
              </a:stretch>
            </p:blipFill>
            <p:spPr>
              <a:xfrm>
                <a:off x="303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70" name="图形 69">
                <a:extLst>
                  <a:ext uri="{FF2B5EF4-FFF2-40B4-BE49-F238E27FC236}">
                    <a16:creationId xmlns:a16="http://schemas.microsoft.com/office/drawing/2014/main" id="{84CE8A02-6F29-47E5-A3C5-E1375B84D4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9"/>
                  </a:ext>
                </a:extLst>
              </a:blip>
              <a:stretch>
                <a:fillRect/>
              </a:stretch>
            </p:blipFill>
            <p:spPr>
              <a:xfrm>
                <a:off x="411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72" name="图形 71">
                <a:extLst>
                  <a:ext uri="{FF2B5EF4-FFF2-40B4-BE49-F238E27FC236}">
                    <a16:creationId xmlns:a16="http://schemas.microsoft.com/office/drawing/2014/main" id="{82907E43-AE00-4708-A7F1-F229E13273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1"/>
                  </a:ext>
                </a:extLst>
              </a:blip>
              <a:stretch>
                <a:fillRect/>
              </a:stretch>
            </p:blipFill>
            <p:spPr>
              <a:xfrm>
                <a:off x="519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74" name="图形 73">
                <a:extLst>
                  <a:ext uri="{FF2B5EF4-FFF2-40B4-BE49-F238E27FC236}">
                    <a16:creationId xmlns:a16="http://schemas.microsoft.com/office/drawing/2014/main" id="{848232D4-A7EF-471D-85D1-6E03E6974D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3"/>
                  </a:ext>
                </a:extLst>
              </a:blip>
              <a:stretch>
                <a:fillRect/>
              </a:stretch>
            </p:blipFill>
            <p:spPr>
              <a:xfrm>
                <a:off x="627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76" name="图形 75">
                <a:extLst>
                  <a:ext uri="{FF2B5EF4-FFF2-40B4-BE49-F238E27FC236}">
                    <a16:creationId xmlns:a16="http://schemas.microsoft.com/office/drawing/2014/main" id="{286C70C4-9C77-4001-ACC2-9431EE63A4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5"/>
                  </a:ext>
                </a:extLst>
              </a:blip>
              <a:stretch>
                <a:fillRect/>
              </a:stretch>
            </p:blipFill>
            <p:spPr>
              <a:xfrm>
                <a:off x="735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78" name="图形 77">
                <a:extLst>
                  <a:ext uri="{FF2B5EF4-FFF2-40B4-BE49-F238E27FC236}">
                    <a16:creationId xmlns:a16="http://schemas.microsoft.com/office/drawing/2014/main" id="{F3BAFEB7-EB1F-4263-ADF2-78E337B40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7"/>
                  </a:ext>
                </a:extLst>
              </a:blip>
              <a:stretch>
                <a:fillRect/>
              </a:stretch>
            </p:blipFill>
            <p:spPr>
              <a:xfrm>
                <a:off x="843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80" name="图形 79">
                <a:extLst>
                  <a:ext uri="{FF2B5EF4-FFF2-40B4-BE49-F238E27FC236}">
                    <a16:creationId xmlns:a16="http://schemas.microsoft.com/office/drawing/2014/main" id="{0ED7A93C-BBAA-4ADB-A4DB-305ECB1DF8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9"/>
                  </a:ext>
                </a:extLst>
              </a:blip>
              <a:stretch>
                <a:fillRect/>
              </a:stretch>
            </p:blipFill>
            <p:spPr>
              <a:xfrm>
                <a:off x="951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82" name="图形 81">
                <a:extLst>
                  <a:ext uri="{FF2B5EF4-FFF2-40B4-BE49-F238E27FC236}">
                    <a16:creationId xmlns:a16="http://schemas.microsoft.com/office/drawing/2014/main" id="{7C558987-D0FB-4F37-B0F7-E1DEA7876C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1"/>
                  </a:ext>
                </a:extLst>
              </a:blip>
              <a:stretch>
                <a:fillRect/>
              </a:stretch>
            </p:blipFill>
            <p:spPr>
              <a:xfrm>
                <a:off x="10596001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84" name="图形 83">
                <a:extLst>
                  <a:ext uri="{FF2B5EF4-FFF2-40B4-BE49-F238E27FC236}">
                    <a16:creationId xmlns:a16="http://schemas.microsoft.com/office/drawing/2014/main" id="{A9CD5240-7CF8-4928-9143-1ACBCCC7A1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3"/>
                  </a:ext>
                </a:extLst>
              </a:blip>
              <a:stretch>
                <a:fillRect/>
              </a:stretch>
            </p:blipFill>
            <p:spPr>
              <a:xfrm>
                <a:off x="87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86" name="图形 85">
                <a:extLst>
                  <a:ext uri="{FF2B5EF4-FFF2-40B4-BE49-F238E27FC236}">
                    <a16:creationId xmlns:a16="http://schemas.microsoft.com/office/drawing/2014/main" id="{74531D69-B34A-4A0E-A816-1D04D95CEF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5"/>
                  </a:ext>
                </a:extLst>
              </a:blip>
              <a:stretch>
                <a:fillRect/>
              </a:stretch>
            </p:blipFill>
            <p:spPr>
              <a:xfrm>
                <a:off x="195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88" name="图形 87">
                <a:extLst>
                  <a:ext uri="{FF2B5EF4-FFF2-40B4-BE49-F238E27FC236}">
                    <a16:creationId xmlns:a16="http://schemas.microsoft.com/office/drawing/2014/main" id="{1AEECDE4-396E-4C8B-A1DB-CE875E589C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7"/>
                  </a:ext>
                </a:extLst>
              </a:blip>
              <a:stretch>
                <a:fillRect/>
              </a:stretch>
            </p:blipFill>
            <p:spPr>
              <a:xfrm>
                <a:off x="303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90" name="图形 89">
                <a:extLst>
                  <a:ext uri="{FF2B5EF4-FFF2-40B4-BE49-F238E27FC236}">
                    <a16:creationId xmlns:a16="http://schemas.microsoft.com/office/drawing/2014/main" id="{C04AD6B3-A402-4F73-96C8-BEEB424B2B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9"/>
                  </a:ext>
                </a:extLst>
              </a:blip>
              <a:stretch>
                <a:fillRect/>
              </a:stretch>
            </p:blipFill>
            <p:spPr>
              <a:xfrm>
                <a:off x="411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92" name="图形 91">
                <a:extLst>
                  <a:ext uri="{FF2B5EF4-FFF2-40B4-BE49-F238E27FC236}">
                    <a16:creationId xmlns:a16="http://schemas.microsoft.com/office/drawing/2014/main" id="{674C20E6-8C07-4834-815D-402091454F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1"/>
                  </a:ext>
                </a:extLst>
              </a:blip>
              <a:stretch>
                <a:fillRect/>
              </a:stretch>
            </p:blipFill>
            <p:spPr>
              <a:xfrm>
                <a:off x="519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94" name="图形 93">
                <a:extLst>
                  <a:ext uri="{FF2B5EF4-FFF2-40B4-BE49-F238E27FC236}">
                    <a16:creationId xmlns:a16="http://schemas.microsoft.com/office/drawing/2014/main" id="{F6FBF6D8-F4A1-4B70-BC35-6F0EE40991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3"/>
                  </a:ext>
                </a:extLst>
              </a:blip>
              <a:stretch>
                <a:fillRect/>
              </a:stretch>
            </p:blipFill>
            <p:spPr>
              <a:xfrm>
                <a:off x="627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96" name="图形 95">
                <a:extLst>
                  <a:ext uri="{FF2B5EF4-FFF2-40B4-BE49-F238E27FC236}">
                    <a16:creationId xmlns:a16="http://schemas.microsoft.com/office/drawing/2014/main" id="{EF2101D1-57BA-4BB3-A277-1D26C112FD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5"/>
                  </a:ext>
                </a:extLst>
              </a:blip>
              <a:stretch>
                <a:fillRect/>
              </a:stretch>
            </p:blipFill>
            <p:spPr>
              <a:xfrm>
                <a:off x="735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98" name="图形 97">
                <a:extLst>
                  <a:ext uri="{FF2B5EF4-FFF2-40B4-BE49-F238E27FC236}">
                    <a16:creationId xmlns:a16="http://schemas.microsoft.com/office/drawing/2014/main" id="{D43BFEA9-60C8-4277-A777-AD7A741675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7"/>
                  </a:ext>
                </a:extLst>
              </a:blip>
              <a:stretch>
                <a:fillRect/>
              </a:stretch>
            </p:blipFill>
            <p:spPr>
              <a:xfrm>
                <a:off x="843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00" name="图形 99">
                <a:extLst>
                  <a:ext uri="{FF2B5EF4-FFF2-40B4-BE49-F238E27FC236}">
                    <a16:creationId xmlns:a16="http://schemas.microsoft.com/office/drawing/2014/main" id="{37B4B89E-D8C7-441D-8F64-C4758D5972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9"/>
                  </a:ext>
                </a:extLst>
              </a:blip>
              <a:stretch>
                <a:fillRect/>
              </a:stretch>
            </p:blipFill>
            <p:spPr>
              <a:xfrm>
                <a:off x="951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02" name="图形 101">
                <a:extLst>
                  <a:ext uri="{FF2B5EF4-FFF2-40B4-BE49-F238E27FC236}">
                    <a16:creationId xmlns:a16="http://schemas.microsoft.com/office/drawing/2014/main" id="{11CB7BB0-88C0-4D3F-A422-ECDF0C11CE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1"/>
                  </a:ext>
                </a:extLst>
              </a:blip>
              <a:stretch>
                <a:fillRect/>
              </a:stretch>
            </p:blipFill>
            <p:spPr>
              <a:xfrm>
                <a:off x="10596001" y="5229000"/>
                <a:ext cx="720000" cy="720000"/>
              </a:xfrm>
              <a:prstGeom prst="rect">
                <a:avLst/>
              </a:prstGeom>
            </p:spPr>
          </p:pic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1A604050-EF35-4623-A664-1F409C039571}"/>
                </a:ext>
              </a:extLst>
            </p:cNvPr>
            <p:cNvGrpSpPr/>
            <p:nvPr/>
          </p:nvGrpSpPr>
          <p:grpSpPr>
            <a:xfrm>
              <a:off x="6276675" y="909000"/>
              <a:ext cx="5220000" cy="2520000"/>
              <a:chOff x="876000" y="909000"/>
              <a:chExt cx="10440001" cy="5040000"/>
            </a:xfrm>
          </p:grpSpPr>
          <p:pic>
            <p:nvPicPr>
              <p:cNvPr id="55" name="图形 54">
                <a:extLst>
                  <a:ext uri="{FF2B5EF4-FFF2-40B4-BE49-F238E27FC236}">
                    <a16:creationId xmlns:a16="http://schemas.microsoft.com/office/drawing/2014/main" id="{377FA8E0-9907-4E80-8A4A-EAA527D5C5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3"/>
                  </a:ext>
                </a:extLst>
              </a:blip>
              <a:stretch>
                <a:fillRect/>
              </a:stretch>
            </p:blipFill>
            <p:spPr>
              <a:xfrm>
                <a:off x="87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57" name="图形 56">
                <a:extLst>
                  <a:ext uri="{FF2B5EF4-FFF2-40B4-BE49-F238E27FC236}">
                    <a16:creationId xmlns:a16="http://schemas.microsoft.com/office/drawing/2014/main" id="{D4442738-5A89-42AF-81E2-EE35F15F1A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5"/>
                  </a:ext>
                </a:extLst>
              </a:blip>
              <a:stretch>
                <a:fillRect/>
              </a:stretch>
            </p:blipFill>
            <p:spPr>
              <a:xfrm>
                <a:off x="195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59" name="图形 58">
                <a:extLst>
                  <a:ext uri="{FF2B5EF4-FFF2-40B4-BE49-F238E27FC236}">
                    <a16:creationId xmlns:a16="http://schemas.microsoft.com/office/drawing/2014/main" id="{B6935195-1113-41E2-B674-09BC87889F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7"/>
                  </a:ext>
                </a:extLst>
              </a:blip>
              <a:stretch>
                <a:fillRect/>
              </a:stretch>
            </p:blipFill>
            <p:spPr>
              <a:xfrm>
                <a:off x="303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61" name="图形 60">
                <a:extLst>
                  <a:ext uri="{FF2B5EF4-FFF2-40B4-BE49-F238E27FC236}">
                    <a16:creationId xmlns:a16="http://schemas.microsoft.com/office/drawing/2014/main" id="{D8BA1CA6-1A79-4761-B1D6-AEC3A86C67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9"/>
                  </a:ext>
                </a:extLst>
              </a:blip>
              <a:stretch>
                <a:fillRect/>
              </a:stretch>
            </p:blipFill>
            <p:spPr>
              <a:xfrm>
                <a:off x="411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63" name="图形 62">
                <a:extLst>
                  <a:ext uri="{FF2B5EF4-FFF2-40B4-BE49-F238E27FC236}">
                    <a16:creationId xmlns:a16="http://schemas.microsoft.com/office/drawing/2014/main" id="{55F40D06-C8B3-4FBF-9011-6D1D9644E6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1"/>
                  </a:ext>
                </a:extLst>
              </a:blip>
              <a:stretch>
                <a:fillRect/>
              </a:stretch>
            </p:blipFill>
            <p:spPr>
              <a:xfrm>
                <a:off x="519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65" name="图形 64">
                <a:extLst>
                  <a:ext uri="{FF2B5EF4-FFF2-40B4-BE49-F238E27FC236}">
                    <a16:creationId xmlns:a16="http://schemas.microsoft.com/office/drawing/2014/main" id="{756FF529-1484-456D-B71B-1C3C0FA424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3"/>
                  </a:ext>
                </a:extLst>
              </a:blip>
              <a:stretch>
                <a:fillRect/>
              </a:stretch>
            </p:blipFill>
            <p:spPr>
              <a:xfrm>
                <a:off x="627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67" name="图形 66">
                <a:extLst>
                  <a:ext uri="{FF2B5EF4-FFF2-40B4-BE49-F238E27FC236}">
                    <a16:creationId xmlns:a16="http://schemas.microsoft.com/office/drawing/2014/main" id="{DD282580-B8A6-4D93-92BD-B1C01B1177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5"/>
                  </a:ext>
                </a:extLst>
              </a:blip>
              <a:stretch>
                <a:fillRect/>
              </a:stretch>
            </p:blipFill>
            <p:spPr>
              <a:xfrm>
                <a:off x="735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69" name="图形 68">
                <a:extLst>
                  <a:ext uri="{FF2B5EF4-FFF2-40B4-BE49-F238E27FC236}">
                    <a16:creationId xmlns:a16="http://schemas.microsoft.com/office/drawing/2014/main" id="{1DFD65D2-7AB8-4BA7-B31F-80B7D73914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7"/>
                  </a:ext>
                </a:extLst>
              </a:blip>
              <a:stretch>
                <a:fillRect/>
              </a:stretch>
            </p:blipFill>
            <p:spPr>
              <a:xfrm>
                <a:off x="843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71" name="图形 70">
                <a:extLst>
                  <a:ext uri="{FF2B5EF4-FFF2-40B4-BE49-F238E27FC236}">
                    <a16:creationId xmlns:a16="http://schemas.microsoft.com/office/drawing/2014/main" id="{EA70C10A-0110-44B4-BD81-CCBE254CA7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9"/>
                  </a:ext>
                </a:extLst>
              </a:blip>
              <a:stretch>
                <a:fillRect/>
              </a:stretch>
            </p:blipFill>
            <p:spPr>
              <a:xfrm>
                <a:off x="951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73" name="图形 72">
                <a:extLst>
                  <a:ext uri="{FF2B5EF4-FFF2-40B4-BE49-F238E27FC236}">
                    <a16:creationId xmlns:a16="http://schemas.microsoft.com/office/drawing/2014/main" id="{02281C29-1CAF-494A-ADDC-4D1A00E7CF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1"/>
                  </a:ext>
                </a:extLst>
              </a:blip>
              <a:stretch>
                <a:fillRect/>
              </a:stretch>
            </p:blipFill>
            <p:spPr>
              <a:xfrm>
                <a:off x="10596001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75" name="图形 74">
                <a:extLst>
                  <a:ext uri="{FF2B5EF4-FFF2-40B4-BE49-F238E27FC236}">
                    <a16:creationId xmlns:a16="http://schemas.microsoft.com/office/drawing/2014/main" id="{18E2D71D-A8D2-4A78-8487-F73E2CD8EC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3"/>
                  </a:ext>
                </a:extLst>
              </a:blip>
              <a:stretch>
                <a:fillRect/>
              </a:stretch>
            </p:blipFill>
            <p:spPr>
              <a:xfrm>
                <a:off x="87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77" name="图形 76">
                <a:extLst>
                  <a:ext uri="{FF2B5EF4-FFF2-40B4-BE49-F238E27FC236}">
                    <a16:creationId xmlns:a16="http://schemas.microsoft.com/office/drawing/2014/main" id="{210200B3-1415-40F9-8C79-02045B8D91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5"/>
                  </a:ext>
                </a:extLst>
              </a:blip>
              <a:stretch>
                <a:fillRect/>
              </a:stretch>
            </p:blipFill>
            <p:spPr>
              <a:xfrm>
                <a:off x="195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79" name="图形 78">
                <a:extLst>
                  <a:ext uri="{FF2B5EF4-FFF2-40B4-BE49-F238E27FC236}">
                    <a16:creationId xmlns:a16="http://schemas.microsoft.com/office/drawing/2014/main" id="{1FD96E6A-2EAC-495D-8521-EA153B65A3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7"/>
                  </a:ext>
                </a:extLst>
              </a:blip>
              <a:stretch>
                <a:fillRect/>
              </a:stretch>
            </p:blipFill>
            <p:spPr>
              <a:xfrm>
                <a:off x="303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81" name="图形 80">
                <a:extLst>
                  <a:ext uri="{FF2B5EF4-FFF2-40B4-BE49-F238E27FC236}">
                    <a16:creationId xmlns:a16="http://schemas.microsoft.com/office/drawing/2014/main" id="{FC7921A7-1898-45CA-80DA-40513D86FE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9"/>
                  </a:ext>
                </a:extLst>
              </a:blip>
              <a:stretch>
                <a:fillRect/>
              </a:stretch>
            </p:blipFill>
            <p:spPr>
              <a:xfrm>
                <a:off x="411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83" name="图形 82">
                <a:extLst>
                  <a:ext uri="{FF2B5EF4-FFF2-40B4-BE49-F238E27FC236}">
                    <a16:creationId xmlns:a16="http://schemas.microsoft.com/office/drawing/2014/main" id="{E989C5EE-FFBE-40EE-9BC7-6D329D4FE4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1"/>
                  </a:ext>
                </a:extLst>
              </a:blip>
              <a:stretch>
                <a:fillRect/>
              </a:stretch>
            </p:blipFill>
            <p:spPr>
              <a:xfrm>
                <a:off x="519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85" name="图形 84">
                <a:extLst>
                  <a:ext uri="{FF2B5EF4-FFF2-40B4-BE49-F238E27FC236}">
                    <a16:creationId xmlns:a16="http://schemas.microsoft.com/office/drawing/2014/main" id="{149A23A2-F70A-464E-9C30-12EE9B1AC1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3"/>
                  </a:ext>
                </a:extLst>
              </a:blip>
              <a:stretch>
                <a:fillRect/>
              </a:stretch>
            </p:blipFill>
            <p:spPr>
              <a:xfrm>
                <a:off x="627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87" name="图形 86">
                <a:extLst>
                  <a:ext uri="{FF2B5EF4-FFF2-40B4-BE49-F238E27FC236}">
                    <a16:creationId xmlns:a16="http://schemas.microsoft.com/office/drawing/2014/main" id="{ABEA3DA9-7DA4-4F67-8911-15872C45A1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5"/>
                  </a:ext>
                </a:extLst>
              </a:blip>
              <a:stretch>
                <a:fillRect/>
              </a:stretch>
            </p:blipFill>
            <p:spPr>
              <a:xfrm>
                <a:off x="735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89" name="图形 88">
                <a:extLst>
                  <a:ext uri="{FF2B5EF4-FFF2-40B4-BE49-F238E27FC236}">
                    <a16:creationId xmlns:a16="http://schemas.microsoft.com/office/drawing/2014/main" id="{FD49E812-31E1-43F7-8FC7-C2153CFC9B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7"/>
                  </a:ext>
                </a:extLst>
              </a:blip>
              <a:stretch>
                <a:fillRect/>
              </a:stretch>
            </p:blipFill>
            <p:spPr>
              <a:xfrm>
                <a:off x="843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91" name="图形 90">
                <a:extLst>
                  <a:ext uri="{FF2B5EF4-FFF2-40B4-BE49-F238E27FC236}">
                    <a16:creationId xmlns:a16="http://schemas.microsoft.com/office/drawing/2014/main" id="{F32A08D4-C2A3-4B30-92F0-C0E490789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9"/>
                  </a:ext>
                </a:extLst>
              </a:blip>
              <a:stretch>
                <a:fillRect/>
              </a:stretch>
            </p:blipFill>
            <p:spPr>
              <a:xfrm>
                <a:off x="951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93" name="图形 92">
                <a:extLst>
                  <a:ext uri="{FF2B5EF4-FFF2-40B4-BE49-F238E27FC236}">
                    <a16:creationId xmlns:a16="http://schemas.microsoft.com/office/drawing/2014/main" id="{378C6578-3C26-4E7A-A0D2-4B6D76B427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1"/>
                  </a:ext>
                </a:extLst>
              </a:blip>
              <a:stretch>
                <a:fillRect/>
              </a:stretch>
            </p:blipFill>
            <p:spPr>
              <a:xfrm>
                <a:off x="10596001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95" name="图形 94">
                <a:extLst>
                  <a:ext uri="{FF2B5EF4-FFF2-40B4-BE49-F238E27FC236}">
                    <a16:creationId xmlns:a16="http://schemas.microsoft.com/office/drawing/2014/main" id="{5393843E-9913-4E75-958A-2FBE546EEF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3"/>
                  </a:ext>
                </a:extLst>
              </a:blip>
              <a:stretch>
                <a:fillRect/>
              </a:stretch>
            </p:blipFill>
            <p:spPr>
              <a:xfrm>
                <a:off x="87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97" name="图形 96">
                <a:extLst>
                  <a:ext uri="{FF2B5EF4-FFF2-40B4-BE49-F238E27FC236}">
                    <a16:creationId xmlns:a16="http://schemas.microsoft.com/office/drawing/2014/main" id="{2D7C914B-2C60-40F0-8D7F-6503A841AB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5"/>
                  </a:ext>
                </a:extLst>
              </a:blip>
              <a:stretch>
                <a:fillRect/>
              </a:stretch>
            </p:blipFill>
            <p:spPr>
              <a:xfrm>
                <a:off x="195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99" name="图形 98">
                <a:extLst>
                  <a:ext uri="{FF2B5EF4-FFF2-40B4-BE49-F238E27FC236}">
                    <a16:creationId xmlns:a16="http://schemas.microsoft.com/office/drawing/2014/main" id="{9A2EA159-A6EF-480B-8A63-2C7B29CE41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7"/>
                  </a:ext>
                </a:extLst>
              </a:blip>
              <a:stretch>
                <a:fillRect/>
              </a:stretch>
            </p:blipFill>
            <p:spPr>
              <a:xfrm>
                <a:off x="303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01" name="图形 100">
                <a:extLst>
                  <a:ext uri="{FF2B5EF4-FFF2-40B4-BE49-F238E27FC236}">
                    <a16:creationId xmlns:a16="http://schemas.microsoft.com/office/drawing/2014/main" id="{16759037-E59E-4896-8202-E47AEFDACC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9"/>
                  </a:ext>
                </a:extLst>
              </a:blip>
              <a:stretch>
                <a:fillRect/>
              </a:stretch>
            </p:blipFill>
            <p:spPr>
              <a:xfrm>
                <a:off x="411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03" name="图形 102">
                <a:extLst>
                  <a:ext uri="{FF2B5EF4-FFF2-40B4-BE49-F238E27FC236}">
                    <a16:creationId xmlns:a16="http://schemas.microsoft.com/office/drawing/2014/main" id="{413FED15-DFB2-45EE-9EB0-E8BB32FFAF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1"/>
                  </a:ext>
                </a:extLst>
              </a:blip>
              <a:stretch>
                <a:fillRect/>
              </a:stretch>
            </p:blipFill>
            <p:spPr>
              <a:xfrm>
                <a:off x="519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04" name="图形 103">
                <a:extLst>
                  <a:ext uri="{FF2B5EF4-FFF2-40B4-BE49-F238E27FC236}">
                    <a16:creationId xmlns:a16="http://schemas.microsoft.com/office/drawing/2014/main" id="{F86A4A2C-656F-4705-AF8A-7EEF20EBA3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3"/>
                  </a:ext>
                </a:extLst>
              </a:blip>
              <a:stretch>
                <a:fillRect/>
              </a:stretch>
            </p:blipFill>
            <p:spPr>
              <a:xfrm>
                <a:off x="627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05" name="图形 104">
                <a:extLst>
                  <a:ext uri="{FF2B5EF4-FFF2-40B4-BE49-F238E27FC236}">
                    <a16:creationId xmlns:a16="http://schemas.microsoft.com/office/drawing/2014/main" id="{58FAC1B9-27C3-46B2-BD74-2FB969D761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5"/>
                  </a:ext>
                </a:extLst>
              </a:blip>
              <a:stretch>
                <a:fillRect/>
              </a:stretch>
            </p:blipFill>
            <p:spPr>
              <a:xfrm>
                <a:off x="735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06" name="图形 105">
                <a:extLst>
                  <a:ext uri="{FF2B5EF4-FFF2-40B4-BE49-F238E27FC236}">
                    <a16:creationId xmlns:a16="http://schemas.microsoft.com/office/drawing/2014/main" id="{CA922AC6-B0E1-4DF9-AD87-0B76DD34CC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7"/>
                  </a:ext>
                </a:extLst>
              </a:blip>
              <a:stretch>
                <a:fillRect/>
              </a:stretch>
            </p:blipFill>
            <p:spPr>
              <a:xfrm>
                <a:off x="843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07" name="图形 106">
                <a:extLst>
                  <a:ext uri="{FF2B5EF4-FFF2-40B4-BE49-F238E27FC236}">
                    <a16:creationId xmlns:a16="http://schemas.microsoft.com/office/drawing/2014/main" id="{026E2E15-BE83-484B-BA9B-66DF573B5C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9"/>
                  </a:ext>
                </a:extLst>
              </a:blip>
              <a:stretch>
                <a:fillRect/>
              </a:stretch>
            </p:blipFill>
            <p:spPr>
              <a:xfrm>
                <a:off x="951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08" name="图形 107">
                <a:extLst>
                  <a:ext uri="{FF2B5EF4-FFF2-40B4-BE49-F238E27FC236}">
                    <a16:creationId xmlns:a16="http://schemas.microsoft.com/office/drawing/2014/main" id="{81A4631C-EB22-4616-8FF8-46BF932BCC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1"/>
                  </a:ext>
                </a:extLst>
              </a:blip>
              <a:stretch>
                <a:fillRect/>
              </a:stretch>
            </p:blipFill>
            <p:spPr>
              <a:xfrm>
                <a:off x="10596001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09" name="图形 108">
                <a:extLst>
                  <a:ext uri="{FF2B5EF4-FFF2-40B4-BE49-F238E27FC236}">
                    <a16:creationId xmlns:a16="http://schemas.microsoft.com/office/drawing/2014/main" id="{4AD87A0E-211D-4C05-AD71-37A043D6A2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3"/>
                  </a:ext>
                </a:extLst>
              </a:blip>
              <a:stretch>
                <a:fillRect/>
              </a:stretch>
            </p:blipFill>
            <p:spPr>
              <a:xfrm>
                <a:off x="87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10" name="图形 109">
                <a:extLst>
                  <a:ext uri="{FF2B5EF4-FFF2-40B4-BE49-F238E27FC236}">
                    <a16:creationId xmlns:a16="http://schemas.microsoft.com/office/drawing/2014/main" id="{0A085F31-D52C-40E3-BF62-68E45D3843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5"/>
                  </a:ext>
                </a:extLst>
              </a:blip>
              <a:stretch>
                <a:fillRect/>
              </a:stretch>
            </p:blipFill>
            <p:spPr>
              <a:xfrm>
                <a:off x="195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11" name="图形 110">
                <a:extLst>
                  <a:ext uri="{FF2B5EF4-FFF2-40B4-BE49-F238E27FC236}">
                    <a16:creationId xmlns:a16="http://schemas.microsoft.com/office/drawing/2014/main" id="{A3630295-4B96-4BF5-87CE-A858655BA4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7"/>
                  </a:ext>
                </a:extLst>
              </a:blip>
              <a:stretch>
                <a:fillRect/>
              </a:stretch>
            </p:blipFill>
            <p:spPr>
              <a:xfrm>
                <a:off x="303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12" name="图形 111">
                <a:extLst>
                  <a:ext uri="{FF2B5EF4-FFF2-40B4-BE49-F238E27FC236}">
                    <a16:creationId xmlns:a16="http://schemas.microsoft.com/office/drawing/2014/main" id="{CD059577-3B48-4D04-A66A-98FEC55DB5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9"/>
                  </a:ext>
                </a:extLst>
              </a:blip>
              <a:stretch>
                <a:fillRect/>
              </a:stretch>
            </p:blipFill>
            <p:spPr>
              <a:xfrm>
                <a:off x="411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13" name="图形 112">
                <a:extLst>
                  <a:ext uri="{FF2B5EF4-FFF2-40B4-BE49-F238E27FC236}">
                    <a16:creationId xmlns:a16="http://schemas.microsoft.com/office/drawing/2014/main" id="{5E5F513D-713F-4878-B6F8-75FC509D49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1"/>
                  </a:ext>
                </a:extLst>
              </a:blip>
              <a:stretch>
                <a:fillRect/>
              </a:stretch>
            </p:blipFill>
            <p:spPr>
              <a:xfrm>
                <a:off x="519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14" name="图形 113">
                <a:extLst>
                  <a:ext uri="{FF2B5EF4-FFF2-40B4-BE49-F238E27FC236}">
                    <a16:creationId xmlns:a16="http://schemas.microsoft.com/office/drawing/2014/main" id="{BD42FC8A-3711-40ED-8CBB-1A12205C64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3"/>
                  </a:ext>
                </a:extLst>
              </a:blip>
              <a:stretch>
                <a:fillRect/>
              </a:stretch>
            </p:blipFill>
            <p:spPr>
              <a:xfrm>
                <a:off x="627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15" name="图形 114">
                <a:extLst>
                  <a:ext uri="{FF2B5EF4-FFF2-40B4-BE49-F238E27FC236}">
                    <a16:creationId xmlns:a16="http://schemas.microsoft.com/office/drawing/2014/main" id="{61AE000F-6B31-4618-8F58-4B228C95A1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5"/>
                  </a:ext>
                </a:extLst>
              </a:blip>
              <a:stretch>
                <a:fillRect/>
              </a:stretch>
            </p:blipFill>
            <p:spPr>
              <a:xfrm>
                <a:off x="735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16" name="图形 115">
                <a:extLst>
                  <a:ext uri="{FF2B5EF4-FFF2-40B4-BE49-F238E27FC236}">
                    <a16:creationId xmlns:a16="http://schemas.microsoft.com/office/drawing/2014/main" id="{C55629C2-CA53-4A3F-A2A0-1FAB0CD0B1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7"/>
                  </a:ext>
                </a:extLst>
              </a:blip>
              <a:stretch>
                <a:fillRect/>
              </a:stretch>
            </p:blipFill>
            <p:spPr>
              <a:xfrm>
                <a:off x="843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17" name="图形 116">
                <a:extLst>
                  <a:ext uri="{FF2B5EF4-FFF2-40B4-BE49-F238E27FC236}">
                    <a16:creationId xmlns:a16="http://schemas.microsoft.com/office/drawing/2014/main" id="{E5B8FA19-05B4-4C28-BE5F-2F6ABF2AAE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9"/>
                  </a:ext>
                </a:extLst>
              </a:blip>
              <a:stretch>
                <a:fillRect/>
              </a:stretch>
            </p:blipFill>
            <p:spPr>
              <a:xfrm>
                <a:off x="951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18" name="图形 117">
                <a:extLst>
                  <a:ext uri="{FF2B5EF4-FFF2-40B4-BE49-F238E27FC236}">
                    <a16:creationId xmlns:a16="http://schemas.microsoft.com/office/drawing/2014/main" id="{677AC4C1-4F45-4661-B0EF-B7CCC772ED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1"/>
                  </a:ext>
                </a:extLst>
              </a:blip>
              <a:stretch>
                <a:fillRect/>
              </a:stretch>
            </p:blipFill>
            <p:spPr>
              <a:xfrm>
                <a:off x="10596001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19" name="图形 118">
                <a:extLst>
                  <a:ext uri="{FF2B5EF4-FFF2-40B4-BE49-F238E27FC236}">
                    <a16:creationId xmlns:a16="http://schemas.microsoft.com/office/drawing/2014/main" id="{522F77FE-3A5D-4728-8240-87AF57C307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3"/>
                  </a:ext>
                </a:extLst>
              </a:blip>
              <a:stretch>
                <a:fillRect/>
              </a:stretch>
            </p:blipFill>
            <p:spPr>
              <a:xfrm>
                <a:off x="87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20" name="图形 119">
                <a:extLst>
                  <a:ext uri="{FF2B5EF4-FFF2-40B4-BE49-F238E27FC236}">
                    <a16:creationId xmlns:a16="http://schemas.microsoft.com/office/drawing/2014/main" id="{6B0A6334-8FA6-403A-A087-3F46D2AB4A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5"/>
                  </a:ext>
                </a:extLst>
              </a:blip>
              <a:stretch>
                <a:fillRect/>
              </a:stretch>
            </p:blipFill>
            <p:spPr>
              <a:xfrm>
                <a:off x="195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21" name="图形 120">
                <a:extLst>
                  <a:ext uri="{FF2B5EF4-FFF2-40B4-BE49-F238E27FC236}">
                    <a16:creationId xmlns:a16="http://schemas.microsoft.com/office/drawing/2014/main" id="{210E26EA-70D6-4B1D-9E06-6D2F487BAA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7"/>
                  </a:ext>
                </a:extLst>
              </a:blip>
              <a:stretch>
                <a:fillRect/>
              </a:stretch>
            </p:blipFill>
            <p:spPr>
              <a:xfrm>
                <a:off x="303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22" name="图形 121">
                <a:extLst>
                  <a:ext uri="{FF2B5EF4-FFF2-40B4-BE49-F238E27FC236}">
                    <a16:creationId xmlns:a16="http://schemas.microsoft.com/office/drawing/2014/main" id="{97263602-8051-4B7C-B0D5-04E97A20EB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9"/>
                  </a:ext>
                </a:extLst>
              </a:blip>
              <a:stretch>
                <a:fillRect/>
              </a:stretch>
            </p:blipFill>
            <p:spPr>
              <a:xfrm>
                <a:off x="411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23" name="图形 122">
                <a:extLst>
                  <a:ext uri="{FF2B5EF4-FFF2-40B4-BE49-F238E27FC236}">
                    <a16:creationId xmlns:a16="http://schemas.microsoft.com/office/drawing/2014/main" id="{1E3ECED0-545C-4344-8D73-C87DABCDAC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1"/>
                  </a:ext>
                </a:extLst>
              </a:blip>
              <a:stretch>
                <a:fillRect/>
              </a:stretch>
            </p:blipFill>
            <p:spPr>
              <a:xfrm>
                <a:off x="519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24" name="图形 123">
                <a:extLst>
                  <a:ext uri="{FF2B5EF4-FFF2-40B4-BE49-F238E27FC236}">
                    <a16:creationId xmlns:a16="http://schemas.microsoft.com/office/drawing/2014/main" id="{F478023E-A436-4E71-BB95-450211789E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3"/>
                  </a:ext>
                </a:extLst>
              </a:blip>
              <a:stretch>
                <a:fillRect/>
              </a:stretch>
            </p:blipFill>
            <p:spPr>
              <a:xfrm>
                <a:off x="627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25" name="图形 124">
                <a:extLst>
                  <a:ext uri="{FF2B5EF4-FFF2-40B4-BE49-F238E27FC236}">
                    <a16:creationId xmlns:a16="http://schemas.microsoft.com/office/drawing/2014/main" id="{29954722-8F5F-4647-85F9-26ADD97F44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5"/>
                  </a:ext>
                </a:extLst>
              </a:blip>
              <a:stretch>
                <a:fillRect/>
              </a:stretch>
            </p:blipFill>
            <p:spPr>
              <a:xfrm>
                <a:off x="735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26" name="图形 125">
                <a:extLst>
                  <a:ext uri="{FF2B5EF4-FFF2-40B4-BE49-F238E27FC236}">
                    <a16:creationId xmlns:a16="http://schemas.microsoft.com/office/drawing/2014/main" id="{4E3C1C17-951F-4552-89C1-4D2233DE32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7"/>
                  </a:ext>
                </a:extLst>
              </a:blip>
              <a:stretch>
                <a:fillRect/>
              </a:stretch>
            </p:blipFill>
            <p:spPr>
              <a:xfrm>
                <a:off x="843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27" name="图形 126">
                <a:extLst>
                  <a:ext uri="{FF2B5EF4-FFF2-40B4-BE49-F238E27FC236}">
                    <a16:creationId xmlns:a16="http://schemas.microsoft.com/office/drawing/2014/main" id="{D176B8BB-E47E-497D-B267-51DCABFD69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9"/>
                  </a:ext>
                </a:extLst>
              </a:blip>
              <a:stretch>
                <a:fillRect/>
              </a:stretch>
            </p:blipFill>
            <p:spPr>
              <a:xfrm>
                <a:off x="951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28" name="图形 127">
                <a:extLst>
                  <a:ext uri="{FF2B5EF4-FFF2-40B4-BE49-F238E27FC236}">
                    <a16:creationId xmlns:a16="http://schemas.microsoft.com/office/drawing/2014/main" id="{D7AA751F-AA7A-485F-826E-DCA58F2EE8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01"/>
                  </a:ext>
                </a:extLst>
              </a:blip>
              <a:stretch>
                <a:fillRect/>
              </a:stretch>
            </p:blipFill>
            <p:spPr>
              <a:xfrm>
                <a:off x="10596001" y="5229000"/>
                <a:ext cx="720000" cy="720000"/>
              </a:xfrm>
              <a:prstGeom prst="rect">
                <a:avLst/>
              </a:prstGeom>
            </p:spPr>
          </p:pic>
        </p:grp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891AAD58-4632-4813-AB33-23A65B6006F3}"/>
                </a:ext>
              </a:extLst>
            </p:cNvPr>
            <p:cNvGrpSpPr/>
            <p:nvPr/>
          </p:nvGrpSpPr>
          <p:grpSpPr>
            <a:xfrm>
              <a:off x="695325" y="3789001"/>
              <a:ext cx="5220001" cy="2520000"/>
              <a:chOff x="876000" y="909000"/>
              <a:chExt cx="10440001" cy="5040000"/>
            </a:xfrm>
          </p:grpSpPr>
          <p:pic>
            <p:nvPicPr>
              <p:cNvPr id="130" name="图形 129">
                <a:extLst>
                  <a:ext uri="{FF2B5EF4-FFF2-40B4-BE49-F238E27FC236}">
                    <a16:creationId xmlns:a16="http://schemas.microsoft.com/office/drawing/2014/main" id="{8B293A5B-249F-4186-B0ED-1F0001BE10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03"/>
                  </a:ext>
                </a:extLst>
              </a:blip>
              <a:stretch>
                <a:fillRect/>
              </a:stretch>
            </p:blipFill>
            <p:spPr>
              <a:xfrm>
                <a:off x="87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31" name="图形 130">
                <a:extLst>
                  <a:ext uri="{FF2B5EF4-FFF2-40B4-BE49-F238E27FC236}">
                    <a16:creationId xmlns:a16="http://schemas.microsoft.com/office/drawing/2014/main" id="{E60E5C63-7125-4FA1-89EC-6533743EDF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05"/>
                  </a:ext>
                </a:extLst>
              </a:blip>
              <a:stretch>
                <a:fillRect/>
              </a:stretch>
            </p:blipFill>
            <p:spPr>
              <a:xfrm>
                <a:off x="195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32" name="图形 131">
                <a:extLst>
                  <a:ext uri="{FF2B5EF4-FFF2-40B4-BE49-F238E27FC236}">
                    <a16:creationId xmlns:a16="http://schemas.microsoft.com/office/drawing/2014/main" id="{7EA42923-4478-4A70-8832-E1476E84D2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07"/>
                  </a:ext>
                </a:extLst>
              </a:blip>
              <a:stretch>
                <a:fillRect/>
              </a:stretch>
            </p:blipFill>
            <p:spPr>
              <a:xfrm>
                <a:off x="303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33" name="图形 132">
                <a:extLst>
                  <a:ext uri="{FF2B5EF4-FFF2-40B4-BE49-F238E27FC236}">
                    <a16:creationId xmlns:a16="http://schemas.microsoft.com/office/drawing/2014/main" id="{A6175F6F-D4E0-430E-B181-7ED91CCA8D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09"/>
                  </a:ext>
                </a:extLst>
              </a:blip>
              <a:stretch>
                <a:fillRect/>
              </a:stretch>
            </p:blipFill>
            <p:spPr>
              <a:xfrm>
                <a:off x="411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34" name="图形 133">
                <a:extLst>
                  <a:ext uri="{FF2B5EF4-FFF2-40B4-BE49-F238E27FC236}">
                    <a16:creationId xmlns:a16="http://schemas.microsoft.com/office/drawing/2014/main" id="{6EB7913E-14C9-4A37-B05D-BC376433F2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11"/>
                  </a:ext>
                </a:extLst>
              </a:blip>
              <a:stretch>
                <a:fillRect/>
              </a:stretch>
            </p:blipFill>
            <p:spPr>
              <a:xfrm>
                <a:off x="519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35" name="图形 134">
                <a:extLst>
                  <a:ext uri="{FF2B5EF4-FFF2-40B4-BE49-F238E27FC236}">
                    <a16:creationId xmlns:a16="http://schemas.microsoft.com/office/drawing/2014/main" id="{C165FD32-4669-48ED-B111-D858BA2EC7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13"/>
                  </a:ext>
                </a:extLst>
              </a:blip>
              <a:stretch>
                <a:fillRect/>
              </a:stretch>
            </p:blipFill>
            <p:spPr>
              <a:xfrm>
                <a:off x="627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36" name="图形 135">
                <a:extLst>
                  <a:ext uri="{FF2B5EF4-FFF2-40B4-BE49-F238E27FC236}">
                    <a16:creationId xmlns:a16="http://schemas.microsoft.com/office/drawing/2014/main" id="{F8271DDB-A1AE-4327-A085-B4193D5E20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15"/>
                  </a:ext>
                </a:extLst>
              </a:blip>
              <a:stretch>
                <a:fillRect/>
              </a:stretch>
            </p:blipFill>
            <p:spPr>
              <a:xfrm>
                <a:off x="735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37" name="图形 136">
                <a:extLst>
                  <a:ext uri="{FF2B5EF4-FFF2-40B4-BE49-F238E27FC236}">
                    <a16:creationId xmlns:a16="http://schemas.microsoft.com/office/drawing/2014/main" id="{DBB1D1DA-13E1-4BDC-9205-66ABDD7952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17"/>
                  </a:ext>
                </a:extLst>
              </a:blip>
              <a:stretch>
                <a:fillRect/>
              </a:stretch>
            </p:blipFill>
            <p:spPr>
              <a:xfrm>
                <a:off x="843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38" name="图形 137">
                <a:extLst>
                  <a:ext uri="{FF2B5EF4-FFF2-40B4-BE49-F238E27FC236}">
                    <a16:creationId xmlns:a16="http://schemas.microsoft.com/office/drawing/2014/main" id="{CAFD96CE-495A-4865-9B64-7C072EEBFA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19"/>
                  </a:ext>
                </a:extLst>
              </a:blip>
              <a:stretch>
                <a:fillRect/>
              </a:stretch>
            </p:blipFill>
            <p:spPr>
              <a:xfrm>
                <a:off x="951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39" name="图形 138">
                <a:extLst>
                  <a:ext uri="{FF2B5EF4-FFF2-40B4-BE49-F238E27FC236}">
                    <a16:creationId xmlns:a16="http://schemas.microsoft.com/office/drawing/2014/main" id="{BEC3B992-2E35-4E8C-AE8D-2723B31FD0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21"/>
                  </a:ext>
                </a:extLst>
              </a:blip>
              <a:stretch>
                <a:fillRect/>
              </a:stretch>
            </p:blipFill>
            <p:spPr>
              <a:xfrm>
                <a:off x="10596001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40" name="图形 139">
                <a:extLst>
                  <a:ext uri="{FF2B5EF4-FFF2-40B4-BE49-F238E27FC236}">
                    <a16:creationId xmlns:a16="http://schemas.microsoft.com/office/drawing/2014/main" id="{FD51DFC0-FADE-478E-ACC1-0EBD1CD892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23"/>
                  </a:ext>
                </a:extLst>
              </a:blip>
              <a:stretch>
                <a:fillRect/>
              </a:stretch>
            </p:blipFill>
            <p:spPr>
              <a:xfrm>
                <a:off x="87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41" name="图形 140">
                <a:extLst>
                  <a:ext uri="{FF2B5EF4-FFF2-40B4-BE49-F238E27FC236}">
                    <a16:creationId xmlns:a16="http://schemas.microsoft.com/office/drawing/2014/main" id="{09882EB5-642A-484A-8CFF-F1EF1AE3D9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25"/>
                  </a:ext>
                </a:extLst>
              </a:blip>
              <a:stretch>
                <a:fillRect/>
              </a:stretch>
            </p:blipFill>
            <p:spPr>
              <a:xfrm>
                <a:off x="195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42" name="图形 141">
                <a:extLst>
                  <a:ext uri="{FF2B5EF4-FFF2-40B4-BE49-F238E27FC236}">
                    <a16:creationId xmlns:a16="http://schemas.microsoft.com/office/drawing/2014/main" id="{1A09017F-BF81-4F72-803D-F8E75B0131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27"/>
                  </a:ext>
                </a:extLst>
              </a:blip>
              <a:stretch>
                <a:fillRect/>
              </a:stretch>
            </p:blipFill>
            <p:spPr>
              <a:xfrm>
                <a:off x="303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43" name="图形 142">
                <a:extLst>
                  <a:ext uri="{FF2B5EF4-FFF2-40B4-BE49-F238E27FC236}">
                    <a16:creationId xmlns:a16="http://schemas.microsoft.com/office/drawing/2014/main" id="{86F3D2D1-D421-4488-90F9-BB247D4E63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29"/>
                  </a:ext>
                </a:extLst>
              </a:blip>
              <a:stretch>
                <a:fillRect/>
              </a:stretch>
            </p:blipFill>
            <p:spPr>
              <a:xfrm>
                <a:off x="411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44" name="图形 143">
                <a:extLst>
                  <a:ext uri="{FF2B5EF4-FFF2-40B4-BE49-F238E27FC236}">
                    <a16:creationId xmlns:a16="http://schemas.microsoft.com/office/drawing/2014/main" id="{545DA9E9-D9CA-462A-B65D-8351A8DC96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31"/>
                  </a:ext>
                </a:extLst>
              </a:blip>
              <a:stretch>
                <a:fillRect/>
              </a:stretch>
            </p:blipFill>
            <p:spPr>
              <a:xfrm>
                <a:off x="519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45" name="图形 144">
                <a:extLst>
                  <a:ext uri="{FF2B5EF4-FFF2-40B4-BE49-F238E27FC236}">
                    <a16:creationId xmlns:a16="http://schemas.microsoft.com/office/drawing/2014/main" id="{5FD7FC2F-19E2-434B-8184-F95AFD5C36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33"/>
                  </a:ext>
                </a:extLst>
              </a:blip>
              <a:stretch>
                <a:fillRect/>
              </a:stretch>
            </p:blipFill>
            <p:spPr>
              <a:xfrm>
                <a:off x="627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46" name="图形 145">
                <a:extLst>
                  <a:ext uri="{FF2B5EF4-FFF2-40B4-BE49-F238E27FC236}">
                    <a16:creationId xmlns:a16="http://schemas.microsoft.com/office/drawing/2014/main" id="{A57B7418-4DBE-4604-8BBE-2807B214A1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35"/>
                  </a:ext>
                </a:extLst>
              </a:blip>
              <a:stretch>
                <a:fillRect/>
              </a:stretch>
            </p:blipFill>
            <p:spPr>
              <a:xfrm>
                <a:off x="735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47" name="图形 146">
                <a:extLst>
                  <a:ext uri="{FF2B5EF4-FFF2-40B4-BE49-F238E27FC236}">
                    <a16:creationId xmlns:a16="http://schemas.microsoft.com/office/drawing/2014/main" id="{88979006-9196-4606-92BC-7E696F799D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37"/>
                  </a:ext>
                </a:extLst>
              </a:blip>
              <a:stretch>
                <a:fillRect/>
              </a:stretch>
            </p:blipFill>
            <p:spPr>
              <a:xfrm>
                <a:off x="843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48" name="图形 147">
                <a:extLst>
                  <a:ext uri="{FF2B5EF4-FFF2-40B4-BE49-F238E27FC236}">
                    <a16:creationId xmlns:a16="http://schemas.microsoft.com/office/drawing/2014/main" id="{F54B8C77-D387-4E65-9427-82A308802B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39"/>
                  </a:ext>
                </a:extLst>
              </a:blip>
              <a:stretch>
                <a:fillRect/>
              </a:stretch>
            </p:blipFill>
            <p:spPr>
              <a:xfrm>
                <a:off x="951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49" name="图形 148">
                <a:extLst>
                  <a:ext uri="{FF2B5EF4-FFF2-40B4-BE49-F238E27FC236}">
                    <a16:creationId xmlns:a16="http://schemas.microsoft.com/office/drawing/2014/main" id="{2B5E8482-C112-4D49-AA30-250208EF94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41"/>
                  </a:ext>
                </a:extLst>
              </a:blip>
              <a:stretch>
                <a:fillRect/>
              </a:stretch>
            </p:blipFill>
            <p:spPr>
              <a:xfrm>
                <a:off x="10596001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50" name="图形 149">
                <a:extLst>
                  <a:ext uri="{FF2B5EF4-FFF2-40B4-BE49-F238E27FC236}">
                    <a16:creationId xmlns:a16="http://schemas.microsoft.com/office/drawing/2014/main" id="{7D403D96-5495-4F7E-932F-BF7531FE05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43"/>
                  </a:ext>
                </a:extLst>
              </a:blip>
              <a:stretch>
                <a:fillRect/>
              </a:stretch>
            </p:blipFill>
            <p:spPr>
              <a:xfrm>
                <a:off x="87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51" name="图形 150">
                <a:extLst>
                  <a:ext uri="{FF2B5EF4-FFF2-40B4-BE49-F238E27FC236}">
                    <a16:creationId xmlns:a16="http://schemas.microsoft.com/office/drawing/2014/main" id="{A8024BEE-0881-41D0-97CF-03C793A36A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45"/>
                  </a:ext>
                </a:extLst>
              </a:blip>
              <a:stretch>
                <a:fillRect/>
              </a:stretch>
            </p:blipFill>
            <p:spPr>
              <a:xfrm>
                <a:off x="195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52" name="图形 151">
                <a:extLst>
                  <a:ext uri="{FF2B5EF4-FFF2-40B4-BE49-F238E27FC236}">
                    <a16:creationId xmlns:a16="http://schemas.microsoft.com/office/drawing/2014/main" id="{ACA5C52D-3CAB-4034-884A-8A42C290EB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47"/>
                  </a:ext>
                </a:extLst>
              </a:blip>
              <a:stretch>
                <a:fillRect/>
              </a:stretch>
            </p:blipFill>
            <p:spPr>
              <a:xfrm>
                <a:off x="303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53" name="图形 152">
                <a:extLst>
                  <a:ext uri="{FF2B5EF4-FFF2-40B4-BE49-F238E27FC236}">
                    <a16:creationId xmlns:a16="http://schemas.microsoft.com/office/drawing/2014/main" id="{25CA89B7-945A-4465-A474-844BFAF31F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49"/>
                  </a:ext>
                </a:extLst>
              </a:blip>
              <a:stretch>
                <a:fillRect/>
              </a:stretch>
            </p:blipFill>
            <p:spPr>
              <a:xfrm>
                <a:off x="411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54" name="图形 153">
                <a:extLst>
                  <a:ext uri="{FF2B5EF4-FFF2-40B4-BE49-F238E27FC236}">
                    <a16:creationId xmlns:a16="http://schemas.microsoft.com/office/drawing/2014/main" id="{CBE663DE-5823-45C6-B3E0-145A150F22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51"/>
                  </a:ext>
                </a:extLst>
              </a:blip>
              <a:stretch>
                <a:fillRect/>
              </a:stretch>
            </p:blipFill>
            <p:spPr>
              <a:xfrm>
                <a:off x="519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55" name="图形 154">
                <a:extLst>
                  <a:ext uri="{FF2B5EF4-FFF2-40B4-BE49-F238E27FC236}">
                    <a16:creationId xmlns:a16="http://schemas.microsoft.com/office/drawing/2014/main" id="{94AB7272-32FC-4FBF-B159-09A17859C3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53"/>
                  </a:ext>
                </a:extLst>
              </a:blip>
              <a:stretch>
                <a:fillRect/>
              </a:stretch>
            </p:blipFill>
            <p:spPr>
              <a:xfrm>
                <a:off x="627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56" name="图形 155">
                <a:extLst>
                  <a:ext uri="{FF2B5EF4-FFF2-40B4-BE49-F238E27FC236}">
                    <a16:creationId xmlns:a16="http://schemas.microsoft.com/office/drawing/2014/main" id="{8FAF022B-E54D-4583-A8AE-9BA51FC3EA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55"/>
                  </a:ext>
                </a:extLst>
              </a:blip>
              <a:stretch>
                <a:fillRect/>
              </a:stretch>
            </p:blipFill>
            <p:spPr>
              <a:xfrm>
                <a:off x="735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57" name="图形 156">
                <a:extLst>
                  <a:ext uri="{FF2B5EF4-FFF2-40B4-BE49-F238E27FC236}">
                    <a16:creationId xmlns:a16="http://schemas.microsoft.com/office/drawing/2014/main" id="{0ED6DBCB-15B0-406B-BF10-E562B5401F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57"/>
                  </a:ext>
                </a:extLst>
              </a:blip>
              <a:stretch>
                <a:fillRect/>
              </a:stretch>
            </p:blipFill>
            <p:spPr>
              <a:xfrm>
                <a:off x="843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58" name="图形 157">
                <a:extLst>
                  <a:ext uri="{FF2B5EF4-FFF2-40B4-BE49-F238E27FC236}">
                    <a16:creationId xmlns:a16="http://schemas.microsoft.com/office/drawing/2014/main" id="{D4A58A4F-5AB3-4AB1-BA9E-175EA42840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59"/>
                  </a:ext>
                </a:extLst>
              </a:blip>
              <a:stretch>
                <a:fillRect/>
              </a:stretch>
            </p:blipFill>
            <p:spPr>
              <a:xfrm>
                <a:off x="951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59" name="图形 158">
                <a:extLst>
                  <a:ext uri="{FF2B5EF4-FFF2-40B4-BE49-F238E27FC236}">
                    <a16:creationId xmlns:a16="http://schemas.microsoft.com/office/drawing/2014/main" id="{7B156552-DD5A-4D74-927B-3BDD90E265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61"/>
                  </a:ext>
                </a:extLst>
              </a:blip>
              <a:stretch>
                <a:fillRect/>
              </a:stretch>
            </p:blipFill>
            <p:spPr>
              <a:xfrm>
                <a:off x="10596001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60" name="图形 159">
                <a:extLst>
                  <a:ext uri="{FF2B5EF4-FFF2-40B4-BE49-F238E27FC236}">
                    <a16:creationId xmlns:a16="http://schemas.microsoft.com/office/drawing/2014/main" id="{E3F817AB-C586-45BB-BFD9-3B7594A8C5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63"/>
                  </a:ext>
                </a:extLst>
              </a:blip>
              <a:stretch>
                <a:fillRect/>
              </a:stretch>
            </p:blipFill>
            <p:spPr>
              <a:xfrm>
                <a:off x="87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61" name="图形 160">
                <a:extLst>
                  <a:ext uri="{FF2B5EF4-FFF2-40B4-BE49-F238E27FC236}">
                    <a16:creationId xmlns:a16="http://schemas.microsoft.com/office/drawing/2014/main" id="{150D7506-5866-4DAC-BC65-91DC491C84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65"/>
                  </a:ext>
                </a:extLst>
              </a:blip>
              <a:stretch>
                <a:fillRect/>
              </a:stretch>
            </p:blipFill>
            <p:spPr>
              <a:xfrm>
                <a:off x="195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62" name="图形 161">
                <a:extLst>
                  <a:ext uri="{FF2B5EF4-FFF2-40B4-BE49-F238E27FC236}">
                    <a16:creationId xmlns:a16="http://schemas.microsoft.com/office/drawing/2014/main" id="{FF1CBD61-EF39-4AB1-9DE3-16ADEF3372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67"/>
                  </a:ext>
                </a:extLst>
              </a:blip>
              <a:stretch>
                <a:fillRect/>
              </a:stretch>
            </p:blipFill>
            <p:spPr>
              <a:xfrm>
                <a:off x="303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63" name="图形 162">
                <a:extLst>
                  <a:ext uri="{FF2B5EF4-FFF2-40B4-BE49-F238E27FC236}">
                    <a16:creationId xmlns:a16="http://schemas.microsoft.com/office/drawing/2014/main" id="{8EF2B55A-5F9F-481D-BC31-0DCB5A9C7F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69"/>
                  </a:ext>
                </a:extLst>
              </a:blip>
              <a:stretch>
                <a:fillRect/>
              </a:stretch>
            </p:blipFill>
            <p:spPr>
              <a:xfrm>
                <a:off x="411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64" name="图形 163">
                <a:extLst>
                  <a:ext uri="{FF2B5EF4-FFF2-40B4-BE49-F238E27FC236}">
                    <a16:creationId xmlns:a16="http://schemas.microsoft.com/office/drawing/2014/main" id="{AFCA1DE4-4132-4C25-AF0C-DD830403FC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71"/>
                  </a:ext>
                </a:extLst>
              </a:blip>
              <a:stretch>
                <a:fillRect/>
              </a:stretch>
            </p:blipFill>
            <p:spPr>
              <a:xfrm>
                <a:off x="519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65" name="图形 164">
                <a:extLst>
                  <a:ext uri="{FF2B5EF4-FFF2-40B4-BE49-F238E27FC236}">
                    <a16:creationId xmlns:a16="http://schemas.microsoft.com/office/drawing/2014/main" id="{9CA03839-FD66-4C8B-BE17-CC7BE3FCA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73"/>
                  </a:ext>
                </a:extLst>
              </a:blip>
              <a:stretch>
                <a:fillRect/>
              </a:stretch>
            </p:blipFill>
            <p:spPr>
              <a:xfrm>
                <a:off x="627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66" name="图形 165">
                <a:extLst>
                  <a:ext uri="{FF2B5EF4-FFF2-40B4-BE49-F238E27FC236}">
                    <a16:creationId xmlns:a16="http://schemas.microsoft.com/office/drawing/2014/main" id="{00EF6073-EC7F-41B9-B1F2-124D34A598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75"/>
                  </a:ext>
                </a:extLst>
              </a:blip>
              <a:stretch>
                <a:fillRect/>
              </a:stretch>
            </p:blipFill>
            <p:spPr>
              <a:xfrm>
                <a:off x="735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67" name="图形 166">
                <a:extLst>
                  <a:ext uri="{FF2B5EF4-FFF2-40B4-BE49-F238E27FC236}">
                    <a16:creationId xmlns:a16="http://schemas.microsoft.com/office/drawing/2014/main" id="{93076FBC-5809-4AE8-AB6D-E55B29FCD9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77"/>
                  </a:ext>
                </a:extLst>
              </a:blip>
              <a:stretch>
                <a:fillRect/>
              </a:stretch>
            </p:blipFill>
            <p:spPr>
              <a:xfrm>
                <a:off x="843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68" name="图形 167">
                <a:extLst>
                  <a:ext uri="{FF2B5EF4-FFF2-40B4-BE49-F238E27FC236}">
                    <a16:creationId xmlns:a16="http://schemas.microsoft.com/office/drawing/2014/main" id="{3080E8BB-F298-4057-B00E-654D35308A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79"/>
                  </a:ext>
                </a:extLst>
              </a:blip>
              <a:stretch>
                <a:fillRect/>
              </a:stretch>
            </p:blipFill>
            <p:spPr>
              <a:xfrm>
                <a:off x="951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69" name="图形 168">
                <a:extLst>
                  <a:ext uri="{FF2B5EF4-FFF2-40B4-BE49-F238E27FC236}">
                    <a16:creationId xmlns:a16="http://schemas.microsoft.com/office/drawing/2014/main" id="{9EFA33A4-84CF-48A6-9392-279E2AB23A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81"/>
                  </a:ext>
                </a:extLst>
              </a:blip>
              <a:stretch>
                <a:fillRect/>
              </a:stretch>
            </p:blipFill>
            <p:spPr>
              <a:xfrm>
                <a:off x="10596001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70" name="图形 169">
                <a:extLst>
                  <a:ext uri="{FF2B5EF4-FFF2-40B4-BE49-F238E27FC236}">
                    <a16:creationId xmlns:a16="http://schemas.microsoft.com/office/drawing/2014/main" id="{2C98BE45-1B1D-48E1-A811-F291F1C63C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83"/>
                  </a:ext>
                </a:extLst>
              </a:blip>
              <a:stretch>
                <a:fillRect/>
              </a:stretch>
            </p:blipFill>
            <p:spPr>
              <a:xfrm>
                <a:off x="87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71" name="图形 170">
                <a:extLst>
                  <a:ext uri="{FF2B5EF4-FFF2-40B4-BE49-F238E27FC236}">
                    <a16:creationId xmlns:a16="http://schemas.microsoft.com/office/drawing/2014/main" id="{34876D7F-3A0E-4614-9D1A-43CE6CE1E6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85"/>
                  </a:ext>
                </a:extLst>
              </a:blip>
              <a:stretch>
                <a:fillRect/>
              </a:stretch>
            </p:blipFill>
            <p:spPr>
              <a:xfrm>
                <a:off x="195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72" name="图形 171">
                <a:extLst>
                  <a:ext uri="{FF2B5EF4-FFF2-40B4-BE49-F238E27FC236}">
                    <a16:creationId xmlns:a16="http://schemas.microsoft.com/office/drawing/2014/main" id="{5459FA51-D780-4895-BBDE-32FA4F53CB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87"/>
                  </a:ext>
                </a:extLst>
              </a:blip>
              <a:stretch>
                <a:fillRect/>
              </a:stretch>
            </p:blipFill>
            <p:spPr>
              <a:xfrm>
                <a:off x="303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73" name="图形 172">
                <a:extLst>
                  <a:ext uri="{FF2B5EF4-FFF2-40B4-BE49-F238E27FC236}">
                    <a16:creationId xmlns:a16="http://schemas.microsoft.com/office/drawing/2014/main" id="{FD4AB56E-5192-4B4A-B0CB-1D2CD1B0E3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89"/>
                  </a:ext>
                </a:extLst>
              </a:blip>
              <a:stretch>
                <a:fillRect/>
              </a:stretch>
            </p:blipFill>
            <p:spPr>
              <a:xfrm>
                <a:off x="411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74" name="图形 173">
                <a:extLst>
                  <a:ext uri="{FF2B5EF4-FFF2-40B4-BE49-F238E27FC236}">
                    <a16:creationId xmlns:a16="http://schemas.microsoft.com/office/drawing/2014/main" id="{BF31CD7D-03AD-47A9-AFF1-65B2850340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91"/>
                  </a:ext>
                </a:extLst>
              </a:blip>
              <a:stretch>
                <a:fillRect/>
              </a:stretch>
            </p:blipFill>
            <p:spPr>
              <a:xfrm>
                <a:off x="519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75" name="图形 174">
                <a:extLst>
                  <a:ext uri="{FF2B5EF4-FFF2-40B4-BE49-F238E27FC236}">
                    <a16:creationId xmlns:a16="http://schemas.microsoft.com/office/drawing/2014/main" id="{AF137144-D43B-44CB-9129-6AE29582AF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93"/>
                  </a:ext>
                </a:extLst>
              </a:blip>
              <a:stretch>
                <a:fillRect/>
              </a:stretch>
            </p:blipFill>
            <p:spPr>
              <a:xfrm>
                <a:off x="627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76" name="图形 175">
                <a:extLst>
                  <a:ext uri="{FF2B5EF4-FFF2-40B4-BE49-F238E27FC236}">
                    <a16:creationId xmlns:a16="http://schemas.microsoft.com/office/drawing/2014/main" id="{1AD0C848-6096-46FB-9BB5-2082A376D4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95"/>
                  </a:ext>
                </a:extLst>
              </a:blip>
              <a:stretch>
                <a:fillRect/>
              </a:stretch>
            </p:blipFill>
            <p:spPr>
              <a:xfrm>
                <a:off x="735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77" name="图形 176">
                <a:extLst>
                  <a:ext uri="{FF2B5EF4-FFF2-40B4-BE49-F238E27FC236}">
                    <a16:creationId xmlns:a16="http://schemas.microsoft.com/office/drawing/2014/main" id="{E6C1BF0F-8CC4-4C5B-8290-1AA72CC125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97"/>
                  </a:ext>
                </a:extLst>
              </a:blip>
              <a:stretch>
                <a:fillRect/>
              </a:stretch>
            </p:blipFill>
            <p:spPr>
              <a:xfrm>
                <a:off x="843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78" name="图形 177">
                <a:extLst>
                  <a:ext uri="{FF2B5EF4-FFF2-40B4-BE49-F238E27FC236}">
                    <a16:creationId xmlns:a16="http://schemas.microsoft.com/office/drawing/2014/main" id="{3679957E-8A8F-4E9A-9CBD-AA1D55F155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99"/>
                  </a:ext>
                </a:extLst>
              </a:blip>
              <a:stretch>
                <a:fillRect/>
              </a:stretch>
            </p:blipFill>
            <p:spPr>
              <a:xfrm>
                <a:off x="951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79" name="图形 178">
                <a:extLst>
                  <a:ext uri="{FF2B5EF4-FFF2-40B4-BE49-F238E27FC236}">
                    <a16:creationId xmlns:a16="http://schemas.microsoft.com/office/drawing/2014/main" id="{46AD1C75-D90A-4D03-A5FB-AB81D9AC85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01"/>
                  </a:ext>
                </a:extLst>
              </a:blip>
              <a:stretch>
                <a:fillRect/>
              </a:stretch>
            </p:blipFill>
            <p:spPr>
              <a:xfrm>
                <a:off x="10596001" y="5229000"/>
                <a:ext cx="720000" cy="720000"/>
              </a:xfrm>
              <a:prstGeom prst="rect">
                <a:avLst/>
              </a:prstGeom>
            </p:spPr>
          </p:pic>
        </p:grp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F4678413-FC63-4A74-B214-218FCA57C7E5}"/>
                </a:ext>
              </a:extLst>
            </p:cNvPr>
            <p:cNvGrpSpPr/>
            <p:nvPr/>
          </p:nvGrpSpPr>
          <p:grpSpPr>
            <a:xfrm>
              <a:off x="6276674" y="3788725"/>
              <a:ext cx="5220001" cy="2520000"/>
              <a:chOff x="876000" y="909000"/>
              <a:chExt cx="10440001" cy="5040000"/>
            </a:xfrm>
          </p:grpSpPr>
          <p:pic>
            <p:nvPicPr>
              <p:cNvPr id="181" name="图形 180">
                <a:extLst>
                  <a:ext uri="{FF2B5EF4-FFF2-40B4-BE49-F238E27FC236}">
                    <a16:creationId xmlns:a16="http://schemas.microsoft.com/office/drawing/2014/main" id="{DD990BEF-FC18-4BF6-9C4B-428E387271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03"/>
                  </a:ext>
                </a:extLst>
              </a:blip>
              <a:stretch>
                <a:fillRect/>
              </a:stretch>
            </p:blipFill>
            <p:spPr>
              <a:xfrm>
                <a:off x="87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82" name="图形 181">
                <a:extLst>
                  <a:ext uri="{FF2B5EF4-FFF2-40B4-BE49-F238E27FC236}">
                    <a16:creationId xmlns:a16="http://schemas.microsoft.com/office/drawing/2014/main" id="{3E257B73-4A83-4DBB-B18C-59DB1492D2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05"/>
                  </a:ext>
                </a:extLst>
              </a:blip>
              <a:stretch>
                <a:fillRect/>
              </a:stretch>
            </p:blipFill>
            <p:spPr>
              <a:xfrm>
                <a:off x="195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83" name="图形 182">
                <a:extLst>
                  <a:ext uri="{FF2B5EF4-FFF2-40B4-BE49-F238E27FC236}">
                    <a16:creationId xmlns:a16="http://schemas.microsoft.com/office/drawing/2014/main" id="{1423632A-1114-4173-AF64-F585FB2755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07"/>
                  </a:ext>
                </a:extLst>
              </a:blip>
              <a:stretch>
                <a:fillRect/>
              </a:stretch>
            </p:blipFill>
            <p:spPr>
              <a:xfrm>
                <a:off x="303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84" name="图形 183">
                <a:extLst>
                  <a:ext uri="{FF2B5EF4-FFF2-40B4-BE49-F238E27FC236}">
                    <a16:creationId xmlns:a16="http://schemas.microsoft.com/office/drawing/2014/main" id="{F0F5B34A-C1EF-486C-9495-EA3F367739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09"/>
                  </a:ext>
                </a:extLst>
              </a:blip>
              <a:stretch>
                <a:fillRect/>
              </a:stretch>
            </p:blipFill>
            <p:spPr>
              <a:xfrm>
                <a:off x="411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85" name="图形 184">
                <a:extLst>
                  <a:ext uri="{FF2B5EF4-FFF2-40B4-BE49-F238E27FC236}">
                    <a16:creationId xmlns:a16="http://schemas.microsoft.com/office/drawing/2014/main" id="{44FB1607-7111-4B27-A1C6-F6A3DBEF9D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11"/>
                  </a:ext>
                </a:extLst>
              </a:blip>
              <a:stretch>
                <a:fillRect/>
              </a:stretch>
            </p:blipFill>
            <p:spPr>
              <a:xfrm>
                <a:off x="519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86" name="图形 185">
                <a:extLst>
                  <a:ext uri="{FF2B5EF4-FFF2-40B4-BE49-F238E27FC236}">
                    <a16:creationId xmlns:a16="http://schemas.microsoft.com/office/drawing/2014/main" id="{3C0E8D51-AE7E-446A-8FAB-34F711C16E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13"/>
                  </a:ext>
                </a:extLst>
              </a:blip>
              <a:stretch>
                <a:fillRect/>
              </a:stretch>
            </p:blipFill>
            <p:spPr>
              <a:xfrm>
                <a:off x="627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87" name="图形 186">
                <a:extLst>
                  <a:ext uri="{FF2B5EF4-FFF2-40B4-BE49-F238E27FC236}">
                    <a16:creationId xmlns:a16="http://schemas.microsoft.com/office/drawing/2014/main" id="{F505F13A-FA4C-4210-A525-9C5F0EC3B1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15"/>
                  </a:ext>
                </a:extLst>
              </a:blip>
              <a:stretch>
                <a:fillRect/>
              </a:stretch>
            </p:blipFill>
            <p:spPr>
              <a:xfrm>
                <a:off x="735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88" name="图形 187">
                <a:extLst>
                  <a:ext uri="{FF2B5EF4-FFF2-40B4-BE49-F238E27FC236}">
                    <a16:creationId xmlns:a16="http://schemas.microsoft.com/office/drawing/2014/main" id="{D8D94803-1B93-4298-9294-AFE1D9DB0D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17"/>
                  </a:ext>
                </a:extLst>
              </a:blip>
              <a:stretch>
                <a:fillRect/>
              </a:stretch>
            </p:blipFill>
            <p:spPr>
              <a:xfrm>
                <a:off x="843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89" name="图形 188">
                <a:extLst>
                  <a:ext uri="{FF2B5EF4-FFF2-40B4-BE49-F238E27FC236}">
                    <a16:creationId xmlns:a16="http://schemas.microsoft.com/office/drawing/2014/main" id="{36E21613-106C-4159-B3E8-1DC66576F1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19"/>
                  </a:ext>
                </a:extLst>
              </a:blip>
              <a:stretch>
                <a:fillRect/>
              </a:stretch>
            </p:blipFill>
            <p:spPr>
              <a:xfrm>
                <a:off x="9516000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90" name="图形 189">
                <a:extLst>
                  <a:ext uri="{FF2B5EF4-FFF2-40B4-BE49-F238E27FC236}">
                    <a16:creationId xmlns:a16="http://schemas.microsoft.com/office/drawing/2014/main" id="{4673885B-6012-4EE8-B53C-AF6F775EFB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21"/>
                  </a:ext>
                </a:extLst>
              </a:blip>
              <a:stretch>
                <a:fillRect/>
              </a:stretch>
            </p:blipFill>
            <p:spPr>
              <a:xfrm>
                <a:off x="10596001" y="90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91" name="图形 190">
                <a:extLst>
                  <a:ext uri="{FF2B5EF4-FFF2-40B4-BE49-F238E27FC236}">
                    <a16:creationId xmlns:a16="http://schemas.microsoft.com/office/drawing/2014/main" id="{434E1F82-03FA-418D-A7BC-DAB648D480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23"/>
                  </a:ext>
                </a:extLst>
              </a:blip>
              <a:stretch>
                <a:fillRect/>
              </a:stretch>
            </p:blipFill>
            <p:spPr>
              <a:xfrm>
                <a:off x="87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92" name="图形 191">
                <a:extLst>
                  <a:ext uri="{FF2B5EF4-FFF2-40B4-BE49-F238E27FC236}">
                    <a16:creationId xmlns:a16="http://schemas.microsoft.com/office/drawing/2014/main" id="{45807B51-D7A3-4B04-8FEE-16811A0A81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25"/>
                  </a:ext>
                </a:extLst>
              </a:blip>
              <a:stretch>
                <a:fillRect/>
              </a:stretch>
            </p:blipFill>
            <p:spPr>
              <a:xfrm>
                <a:off x="195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93" name="图形 192">
                <a:extLst>
                  <a:ext uri="{FF2B5EF4-FFF2-40B4-BE49-F238E27FC236}">
                    <a16:creationId xmlns:a16="http://schemas.microsoft.com/office/drawing/2014/main" id="{8653BC5F-FFD6-448D-B3D0-1037E85803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27"/>
                  </a:ext>
                </a:extLst>
              </a:blip>
              <a:stretch>
                <a:fillRect/>
              </a:stretch>
            </p:blipFill>
            <p:spPr>
              <a:xfrm>
                <a:off x="303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94" name="图形 193">
                <a:extLst>
                  <a:ext uri="{FF2B5EF4-FFF2-40B4-BE49-F238E27FC236}">
                    <a16:creationId xmlns:a16="http://schemas.microsoft.com/office/drawing/2014/main" id="{95510CC0-91F3-4DE9-9E50-7AABCCB9AD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29"/>
                  </a:ext>
                </a:extLst>
              </a:blip>
              <a:stretch>
                <a:fillRect/>
              </a:stretch>
            </p:blipFill>
            <p:spPr>
              <a:xfrm>
                <a:off x="411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95" name="图形 194">
                <a:extLst>
                  <a:ext uri="{FF2B5EF4-FFF2-40B4-BE49-F238E27FC236}">
                    <a16:creationId xmlns:a16="http://schemas.microsoft.com/office/drawing/2014/main" id="{91670AE9-493B-4A40-972A-4FF69CDB1F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31"/>
                  </a:ext>
                </a:extLst>
              </a:blip>
              <a:stretch>
                <a:fillRect/>
              </a:stretch>
            </p:blipFill>
            <p:spPr>
              <a:xfrm>
                <a:off x="519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96" name="图形 195">
                <a:extLst>
                  <a:ext uri="{FF2B5EF4-FFF2-40B4-BE49-F238E27FC236}">
                    <a16:creationId xmlns:a16="http://schemas.microsoft.com/office/drawing/2014/main" id="{38497068-3501-40F7-8F88-002571AAC0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33"/>
                  </a:ext>
                </a:extLst>
              </a:blip>
              <a:stretch>
                <a:fillRect/>
              </a:stretch>
            </p:blipFill>
            <p:spPr>
              <a:xfrm>
                <a:off x="627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97" name="图形 196">
                <a:extLst>
                  <a:ext uri="{FF2B5EF4-FFF2-40B4-BE49-F238E27FC236}">
                    <a16:creationId xmlns:a16="http://schemas.microsoft.com/office/drawing/2014/main" id="{E3A7827A-CAB7-4013-A876-2F3150A205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35"/>
                  </a:ext>
                </a:extLst>
              </a:blip>
              <a:stretch>
                <a:fillRect/>
              </a:stretch>
            </p:blipFill>
            <p:spPr>
              <a:xfrm>
                <a:off x="735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98" name="图形 197">
                <a:extLst>
                  <a:ext uri="{FF2B5EF4-FFF2-40B4-BE49-F238E27FC236}">
                    <a16:creationId xmlns:a16="http://schemas.microsoft.com/office/drawing/2014/main" id="{F03B41FE-0CB8-4ED1-9810-FDFE20C2DC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37"/>
                  </a:ext>
                </a:extLst>
              </a:blip>
              <a:stretch>
                <a:fillRect/>
              </a:stretch>
            </p:blipFill>
            <p:spPr>
              <a:xfrm>
                <a:off x="843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199" name="图形 198">
                <a:extLst>
                  <a:ext uri="{FF2B5EF4-FFF2-40B4-BE49-F238E27FC236}">
                    <a16:creationId xmlns:a16="http://schemas.microsoft.com/office/drawing/2014/main" id="{6024A90E-C3A1-4688-BCAE-CCBA279652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39"/>
                  </a:ext>
                </a:extLst>
              </a:blip>
              <a:stretch>
                <a:fillRect/>
              </a:stretch>
            </p:blipFill>
            <p:spPr>
              <a:xfrm>
                <a:off x="9516000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00" name="图形 199">
                <a:extLst>
                  <a:ext uri="{FF2B5EF4-FFF2-40B4-BE49-F238E27FC236}">
                    <a16:creationId xmlns:a16="http://schemas.microsoft.com/office/drawing/2014/main" id="{8F21D140-EF2E-4302-965C-8922F1049E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41"/>
                  </a:ext>
                </a:extLst>
              </a:blip>
              <a:stretch>
                <a:fillRect/>
              </a:stretch>
            </p:blipFill>
            <p:spPr>
              <a:xfrm>
                <a:off x="10596001" y="198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01" name="图形 200">
                <a:extLst>
                  <a:ext uri="{FF2B5EF4-FFF2-40B4-BE49-F238E27FC236}">
                    <a16:creationId xmlns:a16="http://schemas.microsoft.com/office/drawing/2014/main" id="{6D8EBD3E-E18D-41DD-B746-B9D89CFF12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43"/>
                  </a:ext>
                </a:extLst>
              </a:blip>
              <a:stretch>
                <a:fillRect/>
              </a:stretch>
            </p:blipFill>
            <p:spPr>
              <a:xfrm>
                <a:off x="87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02" name="图形 201">
                <a:extLst>
                  <a:ext uri="{FF2B5EF4-FFF2-40B4-BE49-F238E27FC236}">
                    <a16:creationId xmlns:a16="http://schemas.microsoft.com/office/drawing/2014/main" id="{6314ECFC-1B8B-41D0-B417-9B39E448D6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45"/>
                  </a:ext>
                </a:extLst>
              </a:blip>
              <a:stretch>
                <a:fillRect/>
              </a:stretch>
            </p:blipFill>
            <p:spPr>
              <a:xfrm>
                <a:off x="195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03" name="图形 202">
                <a:extLst>
                  <a:ext uri="{FF2B5EF4-FFF2-40B4-BE49-F238E27FC236}">
                    <a16:creationId xmlns:a16="http://schemas.microsoft.com/office/drawing/2014/main" id="{4465CAC2-9E61-4CA0-AE69-409EF2422E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47"/>
                  </a:ext>
                </a:extLst>
              </a:blip>
              <a:stretch>
                <a:fillRect/>
              </a:stretch>
            </p:blipFill>
            <p:spPr>
              <a:xfrm>
                <a:off x="303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04" name="图形 203">
                <a:extLst>
                  <a:ext uri="{FF2B5EF4-FFF2-40B4-BE49-F238E27FC236}">
                    <a16:creationId xmlns:a16="http://schemas.microsoft.com/office/drawing/2014/main" id="{B7692596-58BC-454D-8965-7B84A48445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49"/>
                  </a:ext>
                </a:extLst>
              </a:blip>
              <a:stretch>
                <a:fillRect/>
              </a:stretch>
            </p:blipFill>
            <p:spPr>
              <a:xfrm>
                <a:off x="411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05" name="图形 204">
                <a:extLst>
                  <a:ext uri="{FF2B5EF4-FFF2-40B4-BE49-F238E27FC236}">
                    <a16:creationId xmlns:a16="http://schemas.microsoft.com/office/drawing/2014/main" id="{B053943C-280F-4AB4-BC6C-F65E72152B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51"/>
                  </a:ext>
                </a:extLst>
              </a:blip>
              <a:stretch>
                <a:fillRect/>
              </a:stretch>
            </p:blipFill>
            <p:spPr>
              <a:xfrm>
                <a:off x="519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06" name="图形 205">
                <a:extLst>
                  <a:ext uri="{FF2B5EF4-FFF2-40B4-BE49-F238E27FC236}">
                    <a16:creationId xmlns:a16="http://schemas.microsoft.com/office/drawing/2014/main" id="{935D28DE-E173-4C87-B5AA-2A48DFA6B4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53"/>
                  </a:ext>
                </a:extLst>
              </a:blip>
              <a:stretch>
                <a:fillRect/>
              </a:stretch>
            </p:blipFill>
            <p:spPr>
              <a:xfrm>
                <a:off x="627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07" name="图形 206">
                <a:extLst>
                  <a:ext uri="{FF2B5EF4-FFF2-40B4-BE49-F238E27FC236}">
                    <a16:creationId xmlns:a16="http://schemas.microsoft.com/office/drawing/2014/main" id="{2D0A5A86-59AC-401E-82A3-970A7EB7EC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55"/>
                  </a:ext>
                </a:extLst>
              </a:blip>
              <a:stretch>
                <a:fillRect/>
              </a:stretch>
            </p:blipFill>
            <p:spPr>
              <a:xfrm>
                <a:off x="735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08" name="图形 207">
                <a:extLst>
                  <a:ext uri="{FF2B5EF4-FFF2-40B4-BE49-F238E27FC236}">
                    <a16:creationId xmlns:a16="http://schemas.microsoft.com/office/drawing/2014/main" id="{2A388881-146C-45F2-AA17-1C3FCC4C29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57"/>
                  </a:ext>
                </a:extLst>
              </a:blip>
              <a:stretch>
                <a:fillRect/>
              </a:stretch>
            </p:blipFill>
            <p:spPr>
              <a:xfrm>
                <a:off x="843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09" name="图形 208">
                <a:extLst>
                  <a:ext uri="{FF2B5EF4-FFF2-40B4-BE49-F238E27FC236}">
                    <a16:creationId xmlns:a16="http://schemas.microsoft.com/office/drawing/2014/main" id="{4156090C-7D07-4D84-BBA9-847DDE432A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59"/>
                  </a:ext>
                </a:extLst>
              </a:blip>
              <a:stretch>
                <a:fillRect/>
              </a:stretch>
            </p:blipFill>
            <p:spPr>
              <a:xfrm>
                <a:off x="9516000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10" name="图形 209">
                <a:extLst>
                  <a:ext uri="{FF2B5EF4-FFF2-40B4-BE49-F238E27FC236}">
                    <a16:creationId xmlns:a16="http://schemas.microsoft.com/office/drawing/2014/main" id="{B6D3D0F1-D56B-4CAF-AABF-D41B0DB10D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61"/>
                  </a:ext>
                </a:extLst>
              </a:blip>
              <a:stretch>
                <a:fillRect/>
              </a:stretch>
            </p:blipFill>
            <p:spPr>
              <a:xfrm>
                <a:off x="10596001" y="306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11" name="图形 210">
                <a:extLst>
                  <a:ext uri="{FF2B5EF4-FFF2-40B4-BE49-F238E27FC236}">
                    <a16:creationId xmlns:a16="http://schemas.microsoft.com/office/drawing/2014/main" id="{F2015B4C-8A5F-433A-9666-AB52898E49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63"/>
                  </a:ext>
                </a:extLst>
              </a:blip>
              <a:stretch>
                <a:fillRect/>
              </a:stretch>
            </p:blipFill>
            <p:spPr>
              <a:xfrm>
                <a:off x="87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12" name="图形 211">
                <a:extLst>
                  <a:ext uri="{FF2B5EF4-FFF2-40B4-BE49-F238E27FC236}">
                    <a16:creationId xmlns:a16="http://schemas.microsoft.com/office/drawing/2014/main" id="{A800A8AF-B504-4BB5-972D-D5C956C5A7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65"/>
                  </a:ext>
                </a:extLst>
              </a:blip>
              <a:stretch>
                <a:fillRect/>
              </a:stretch>
            </p:blipFill>
            <p:spPr>
              <a:xfrm>
                <a:off x="195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13" name="图形 212">
                <a:extLst>
                  <a:ext uri="{FF2B5EF4-FFF2-40B4-BE49-F238E27FC236}">
                    <a16:creationId xmlns:a16="http://schemas.microsoft.com/office/drawing/2014/main" id="{EEAB40A2-65BC-43E4-BB15-2DEC5F148B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67"/>
                  </a:ext>
                </a:extLst>
              </a:blip>
              <a:stretch>
                <a:fillRect/>
              </a:stretch>
            </p:blipFill>
            <p:spPr>
              <a:xfrm>
                <a:off x="303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14" name="图形 213">
                <a:extLst>
                  <a:ext uri="{FF2B5EF4-FFF2-40B4-BE49-F238E27FC236}">
                    <a16:creationId xmlns:a16="http://schemas.microsoft.com/office/drawing/2014/main" id="{08BB1608-D5D7-44C9-9811-38494F99BA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69"/>
                  </a:ext>
                </a:extLst>
              </a:blip>
              <a:stretch>
                <a:fillRect/>
              </a:stretch>
            </p:blipFill>
            <p:spPr>
              <a:xfrm>
                <a:off x="411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15" name="图形 214">
                <a:extLst>
                  <a:ext uri="{FF2B5EF4-FFF2-40B4-BE49-F238E27FC236}">
                    <a16:creationId xmlns:a16="http://schemas.microsoft.com/office/drawing/2014/main" id="{E0C3099D-BE19-48A1-9793-11B585E0B7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71"/>
                  </a:ext>
                </a:extLst>
              </a:blip>
              <a:stretch>
                <a:fillRect/>
              </a:stretch>
            </p:blipFill>
            <p:spPr>
              <a:xfrm>
                <a:off x="519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16" name="图形 215">
                <a:extLst>
                  <a:ext uri="{FF2B5EF4-FFF2-40B4-BE49-F238E27FC236}">
                    <a16:creationId xmlns:a16="http://schemas.microsoft.com/office/drawing/2014/main" id="{687E651A-B092-4DA6-AA19-324209F7EE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73"/>
                  </a:ext>
                </a:extLst>
              </a:blip>
              <a:stretch>
                <a:fillRect/>
              </a:stretch>
            </p:blipFill>
            <p:spPr>
              <a:xfrm>
                <a:off x="627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17" name="图形 216">
                <a:extLst>
                  <a:ext uri="{FF2B5EF4-FFF2-40B4-BE49-F238E27FC236}">
                    <a16:creationId xmlns:a16="http://schemas.microsoft.com/office/drawing/2014/main" id="{7D2975CA-02E5-4945-8861-DCDC8E4964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75"/>
                  </a:ext>
                </a:extLst>
              </a:blip>
              <a:stretch>
                <a:fillRect/>
              </a:stretch>
            </p:blipFill>
            <p:spPr>
              <a:xfrm>
                <a:off x="735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18" name="图形 217">
                <a:extLst>
                  <a:ext uri="{FF2B5EF4-FFF2-40B4-BE49-F238E27FC236}">
                    <a16:creationId xmlns:a16="http://schemas.microsoft.com/office/drawing/2014/main" id="{63A0DB50-53F1-4CB4-9824-78E9C681AE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77"/>
                  </a:ext>
                </a:extLst>
              </a:blip>
              <a:stretch>
                <a:fillRect/>
              </a:stretch>
            </p:blipFill>
            <p:spPr>
              <a:xfrm>
                <a:off x="843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19" name="图形 218">
                <a:extLst>
                  <a:ext uri="{FF2B5EF4-FFF2-40B4-BE49-F238E27FC236}">
                    <a16:creationId xmlns:a16="http://schemas.microsoft.com/office/drawing/2014/main" id="{5F6A2C48-FABF-45D7-8F79-FF3794A9D3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79"/>
                  </a:ext>
                </a:extLst>
              </a:blip>
              <a:stretch>
                <a:fillRect/>
              </a:stretch>
            </p:blipFill>
            <p:spPr>
              <a:xfrm>
                <a:off x="9516000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20" name="图形 219">
                <a:extLst>
                  <a:ext uri="{FF2B5EF4-FFF2-40B4-BE49-F238E27FC236}">
                    <a16:creationId xmlns:a16="http://schemas.microsoft.com/office/drawing/2014/main" id="{6128577F-AA95-4E65-866D-1238A607C5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81"/>
                  </a:ext>
                </a:extLst>
              </a:blip>
              <a:stretch>
                <a:fillRect/>
              </a:stretch>
            </p:blipFill>
            <p:spPr>
              <a:xfrm>
                <a:off x="10596001" y="414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21" name="图形 220">
                <a:extLst>
                  <a:ext uri="{FF2B5EF4-FFF2-40B4-BE49-F238E27FC236}">
                    <a16:creationId xmlns:a16="http://schemas.microsoft.com/office/drawing/2014/main" id="{A18575D6-D5D8-470A-A35A-C3ED2187A2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83"/>
                  </a:ext>
                </a:extLst>
              </a:blip>
              <a:stretch>
                <a:fillRect/>
              </a:stretch>
            </p:blipFill>
            <p:spPr>
              <a:xfrm>
                <a:off x="87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22" name="图形 221">
                <a:extLst>
                  <a:ext uri="{FF2B5EF4-FFF2-40B4-BE49-F238E27FC236}">
                    <a16:creationId xmlns:a16="http://schemas.microsoft.com/office/drawing/2014/main" id="{2D5907E2-D5E2-424F-8C88-C1BEB269CD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85"/>
                  </a:ext>
                </a:extLst>
              </a:blip>
              <a:stretch>
                <a:fillRect/>
              </a:stretch>
            </p:blipFill>
            <p:spPr>
              <a:xfrm>
                <a:off x="195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23" name="图形 222">
                <a:extLst>
                  <a:ext uri="{FF2B5EF4-FFF2-40B4-BE49-F238E27FC236}">
                    <a16:creationId xmlns:a16="http://schemas.microsoft.com/office/drawing/2014/main" id="{3BEF040D-8406-459E-94B8-897CB516A7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87"/>
                  </a:ext>
                </a:extLst>
              </a:blip>
              <a:stretch>
                <a:fillRect/>
              </a:stretch>
            </p:blipFill>
            <p:spPr>
              <a:xfrm>
                <a:off x="303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24" name="图形 223">
                <a:extLst>
                  <a:ext uri="{FF2B5EF4-FFF2-40B4-BE49-F238E27FC236}">
                    <a16:creationId xmlns:a16="http://schemas.microsoft.com/office/drawing/2014/main" id="{4451F9A4-B9C7-467F-8D2D-1B63C19DDB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89"/>
                  </a:ext>
                </a:extLst>
              </a:blip>
              <a:stretch>
                <a:fillRect/>
              </a:stretch>
            </p:blipFill>
            <p:spPr>
              <a:xfrm>
                <a:off x="411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25" name="图形 224">
                <a:extLst>
                  <a:ext uri="{FF2B5EF4-FFF2-40B4-BE49-F238E27FC236}">
                    <a16:creationId xmlns:a16="http://schemas.microsoft.com/office/drawing/2014/main" id="{42419E09-30E1-4E1A-A0AF-F33A8B3BD1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91"/>
                  </a:ext>
                </a:extLst>
              </a:blip>
              <a:stretch>
                <a:fillRect/>
              </a:stretch>
            </p:blipFill>
            <p:spPr>
              <a:xfrm>
                <a:off x="519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26" name="图形 225">
                <a:extLst>
                  <a:ext uri="{FF2B5EF4-FFF2-40B4-BE49-F238E27FC236}">
                    <a16:creationId xmlns:a16="http://schemas.microsoft.com/office/drawing/2014/main" id="{9310A2B4-A8DA-4F1D-A0C2-AD5036BA2E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93"/>
                  </a:ext>
                </a:extLst>
              </a:blip>
              <a:stretch>
                <a:fillRect/>
              </a:stretch>
            </p:blipFill>
            <p:spPr>
              <a:xfrm>
                <a:off x="627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27" name="图形 226">
                <a:extLst>
                  <a:ext uri="{FF2B5EF4-FFF2-40B4-BE49-F238E27FC236}">
                    <a16:creationId xmlns:a16="http://schemas.microsoft.com/office/drawing/2014/main" id="{68A65750-8227-44BB-B395-5487016B1B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95"/>
                  </a:ext>
                </a:extLst>
              </a:blip>
              <a:stretch>
                <a:fillRect/>
              </a:stretch>
            </p:blipFill>
            <p:spPr>
              <a:xfrm>
                <a:off x="735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28" name="图形 227">
                <a:extLst>
                  <a:ext uri="{FF2B5EF4-FFF2-40B4-BE49-F238E27FC236}">
                    <a16:creationId xmlns:a16="http://schemas.microsoft.com/office/drawing/2014/main" id="{3ACEDF02-8CD9-4688-BCD0-718299BA6F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97"/>
                  </a:ext>
                </a:extLst>
              </a:blip>
              <a:stretch>
                <a:fillRect/>
              </a:stretch>
            </p:blipFill>
            <p:spPr>
              <a:xfrm>
                <a:off x="843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29" name="图形 228">
                <a:extLst>
                  <a:ext uri="{FF2B5EF4-FFF2-40B4-BE49-F238E27FC236}">
                    <a16:creationId xmlns:a16="http://schemas.microsoft.com/office/drawing/2014/main" id="{C7DCA748-70B4-44FE-B94C-545C25F412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99"/>
                  </a:ext>
                </a:extLst>
              </a:blip>
              <a:stretch>
                <a:fillRect/>
              </a:stretch>
            </p:blipFill>
            <p:spPr>
              <a:xfrm>
                <a:off x="9516000" y="5229000"/>
                <a:ext cx="720000" cy="720000"/>
              </a:xfrm>
              <a:prstGeom prst="rect">
                <a:avLst/>
              </a:prstGeom>
            </p:spPr>
          </p:pic>
          <p:pic>
            <p:nvPicPr>
              <p:cNvPr id="230" name="图形 229">
                <a:extLst>
                  <a:ext uri="{FF2B5EF4-FFF2-40B4-BE49-F238E27FC236}">
                    <a16:creationId xmlns:a16="http://schemas.microsoft.com/office/drawing/2014/main" id="{FD70C05C-8757-4C36-A09E-CE1D3F1E41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0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01"/>
                  </a:ext>
                </a:extLst>
              </a:blip>
              <a:stretch>
                <a:fillRect/>
              </a:stretch>
            </p:blipFill>
            <p:spPr>
              <a:xfrm>
                <a:off x="10596001" y="5229000"/>
                <a:ext cx="720000" cy="72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1638139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A2B7246-1EC0-4BA9-9757-78A4E92EAC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122"/>
                    </a14:imgEffect>
                    <a14:imgEffect>
                      <a14:saturation sat="2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672" y="5913120"/>
            <a:ext cx="12234672" cy="944880"/>
          </a:xfrm>
          <a:prstGeom prst="rect">
            <a:avLst/>
          </a:prstGeom>
          <a:ln>
            <a:noFill/>
          </a:ln>
        </p:spPr>
      </p:pic>
      <p:pic>
        <p:nvPicPr>
          <p:cNvPr id="40" name="图片 39" descr="QR 代码&#10;&#10;描述已自动生成">
            <a:extLst>
              <a:ext uri="{FF2B5EF4-FFF2-40B4-BE49-F238E27FC236}">
                <a16:creationId xmlns:a16="http://schemas.microsoft.com/office/drawing/2014/main" id="{9AFB46A5-49A7-4A00-BDF5-4038D521EBD6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5753" y="1310640"/>
            <a:ext cx="4772114" cy="4772114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C13BE491-CBEA-4B5C-A7D9-BF9E5DFC49DF}"/>
              </a:ext>
            </a:extLst>
          </p:cNvPr>
          <p:cNvGrpSpPr/>
          <p:nvPr/>
        </p:nvGrpSpPr>
        <p:grpSpPr>
          <a:xfrm>
            <a:off x="6008743" y="5213282"/>
            <a:ext cx="830663" cy="1158278"/>
            <a:chOff x="5171123" y="4067922"/>
            <a:chExt cx="1642525" cy="229034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AAEBF59-AAFB-4E2F-B671-7C7B30DC78F0}"/>
                </a:ext>
              </a:extLst>
            </p:cNvPr>
            <p:cNvSpPr/>
            <p:nvPr/>
          </p:nvSpPr>
          <p:spPr>
            <a:xfrm>
              <a:off x="5171123" y="4067922"/>
              <a:ext cx="590303" cy="59029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9958C963-628E-4B1A-849E-9E33E194B882}"/>
                </a:ext>
              </a:extLst>
            </p:cNvPr>
            <p:cNvSpPr/>
            <p:nvPr/>
          </p:nvSpPr>
          <p:spPr>
            <a:xfrm rot="20037195">
              <a:off x="5819272" y="4525825"/>
              <a:ext cx="450083" cy="993071"/>
            </a:xfrm>
            <a:custGeom>
              <a:avLst/>
              <a:gdLst>
                <a:gd name="connsiteX0" fmla="*/ 0 w 506730"/>
                <a:gd name="connsiteY0" fmla="*/ 253365 h 891854"/>
                <a:gd name="connsiteX1" fmla="*/ 253365 w 506730"/>
                <a:gd name="connsiteY1" fmla="*/ 0 h 891854"/>
                <a:gd name="connsiteX2" fmla="*/ 253365 w 506730"/>
                <a:gd name="connsiteY2" fmla="*/ 0 h 891854"/>
                <a:gd name="connsiteX3" fmla="*/ 506730 w 506730"/>
                <a:gd name="connsiteY3" fmla="*/ 253365 h 891854"/>
                <a:gd name="connsiteX4" fmla="*/ 506730 w 506730"/>
                <a:gd name="connsiteY4" fmla="*/ 638489 h 891854"/>
                <a:gd name="connsiteX5" fmla="*/ 253365 w 506730"/>
                <a:gd name="connsiteY5" fmla="*/ 891854 h 891854"/>
                <a:gd name="connsiteX6" fmla="*/ 253365 w 506730"/>
                <a:gd name="connsiteY6" fmla="*/ 891854 h 891854"/>
                <a:gd name="connsiteX7" fmla="*/ 0 w 506730"/>
                <a:gd name="connsiteY7" fmla="*/ 638489 h 891854"/>
                <a:gd name="connsiteX8" fmla="*/ 0 w 506730"/>
                <a:gd name="connsiteY8" fmla="*/ 253365 h 891854"/>
                <a:gd name="connsiteX0" fmla="*/ 10160 w 516890"/>
                <a:gd name="connsiteY0" fmla="*/ 253365 h 891854"/>
                <a:gd name="connsiteX1" fmla="*/ 263525 w 516890"/>
                <a:gd name="connsiteY1" fmla="*/ 0 h 891854"/>
                <a:gd name="connsiteX2" fmla="*/ 263525 w 516890"/>
                <a:gd name="connsiteY2" fmla="*/ 0 h 891854"/>
                <a:gd name="connsiteX3" fmla="*/ 516890 w 516890"/>
                <a:gd name="connsiteY3" fmla="*/ 253365 h 891854"/>
                <a:gd name="connsiteX4" fmla="*/ 516890 w 516890"/>
                <a:gd name="connsiteY4" fmla="*/ 638489 h 891854"/>
                <a:gd name="connsiteX5" fmla="*/ 263525 w 516890"/>
                <a:gd name="connsiteY5" fmla="*/ 891854 h 891854"/>
                <a:gd name="connsiteX6" fmla="*/ 263525 w 516890"/>
                <a:gd name="connsiteY6" fmla="*/ 891854 h 891854"/>
                <a:gd name="connsiteX7" fmla="*/ 10160 w 516890"/>
                <a:gd name="connsiteY7" fmla="*/ 638489 h 891854"/>
                <a:gd name="connsiteX8" fmla="*/ 10160 w 516890"/>
                <a:gd name="connsiteY8" fmla="*/ 253365 h 891854"/>
                <a:gd name="connsiteX0" fmla="*/ 15748 w 522478"/>
                <a:gd name="connsiteY0" fmla="*/ 253365 h 891854"/>
                <a:gd name="connsiteX1" fmla="*/ 269113 w 522478"/>
                <a:gd name="connsiteY1" fmla="*/ 0 h 891854"/>
                <a:gd name="connsiteX2" fmla="*/ 269113 w 522478"/>
                <a:gd name="connsiteY2" fmla="*/ 0 h 891854"/>
                <a:gd name="connsiteX3" fmla="*/ 522478 w 522478"/>
                <a:gd name="connsiteY3" fmla="*/ 253365 h 891854"/>
                <a:gd name="connsiteX4" fmla="*/ 522478 w 522478"/>
                <a:gd name="connsiteY4" fmla="*/ 638489 h 891854"/>
                <a:gd name="connsiteX5" fmla="*/ 269113 w 522478"/>
                <a:gd name="connsiteY5" fmla="*/ 891854 h 891854"/>
                <a:gd name="connsiteX6" fmla="*/ 269113 w 522478"/>
                <a:gd name="connsiteY6" fmla="*/ 891854 h 891854"/>
                <a:gd name="connsiteX7" fmla="*/ 15748 w 522478"/>
                <a:gd name="connsiteY7" fmla="*/ 638489 h 891854"/>
                <a:gd name="connsiteX8" fmla="*/ 15748 w 522478"/>
                <a:gd name="connsiteY8" fmla="*/ 253365 h 891854"/>
                <a:gd name="connsiteX0" fmla="*/ 15748 w 522478"/>
                <a:gd name="connsiteY0" fmla="*/ 253365 h 891854"/>
                <a:gd name="connsiteX1" fmla="*/ 269113 w 522478"/>
                <a:gd name="connsiteY1" fmla="*/ 0 h 891854"/>
                <a:gd name="connsiteX2" fmla="*/ 269113 w 522478"/>
                <a:gd name="connsiteY2" fmla="*/ 0 h 891854"/>
                <a:gd name="connsiteX3" fmla="*/ 522478 w 522478"/>
                <a:gd name="connsiteY3" fmla="*/ 253365 h 891854"/>
                <a:gd name="connsiteX4" fmla="*/ 522478 w 522478"/>
                <a:gd name="connsiteY4" fmla="*/ 638489 h 891854"/>
                <a:gd name="connsiteX5" fmla="*/ 269113 w 522478"/>
                <a:gd name="connsiteY5" fmla="*/ 891854 h 891854"/>
                <a:gd name="connsiteX6" fmla="*/ 269113 w 522478"/>
                <a:gd name="connsiteY6" fmla="*/ 891854 h 891854"/>
                <a:gd name="connsiteX7" fmla="*/ 15748 w 522478"/>
                <a:gd name="connsiteY7" fmla="*/ 638489 h 891854"/>
                <a:gd name="connsiteX8" fmla="*/ 15748 w 522478"/>
                <a:gd name="connsiteY8" fmla="*/ 253365 h 891854"/>
                <a:gd name="connsiteX0" fmla="*/ 15748 w 522478"/>
                <a:gd name="connsiteY0" fmla="*/ 253365 h 891854"/>
                <a:gd name="connsiteX1" fmla="*/ 269113 w 522478"/>
                <a:gd name="connsiteY1" fmla="*/ 0 h 891854"/>
                <a:gd name="connsiteX2" fmla="*/ 269113 w 522478"/>
                <a:gd name="connsiteY2" fmla="*/ 0 h 891854"/>
                <a:gd name="connsiteX3" fmla="*/ 522478 w 522478"/>
                <a:gd name="connsiteY3" fmla="*/ 253365 h 891854"/>
                <a:gd name="connsiteX4" fmla="*/ 522478 w 522478"/>
                <a:gd name="connsiteY4" fmla="*/ 638489 h 891854"/>
                <a:gd name="connsiteX5" fmla="*/ 269113 w 522478"/>
                <a:gd name="connsiteY5" fmla="*/ 891854 h 891854"/>
                <a:gd name="connsiteX6" fmla="*/ 269113 w 522478"/>
                <a:gd name="connsiteY6" fmla="*/ 891854 h 891854"/>
                <a:gd name="connsiteX7" fmla="*/ 15748 w 522478"/>
                <a:gd name="connsiteY7" fmla="*/ 638489 h 891854"/>
                <a:gd name="connsiteX8" fmla="*/ 15748 w 522478"/>
                <a:gd name="connsiteY8" fmla="*/ 253365 h 89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2478" h="891854">
                  <a:moveTo>
                    <a:pt x="15748" y="253365"/>
                  </a:moveTo>
                  <a:cubicBezTo>
                    <a:pt x="15748" y="113435"/>
                    <a:pt x="129183" y="0"/>
                    <a:pt x="269113" y="0"/>
                  </a:cubicBezTo>
                  <a:lnTo>
                    <a:pt x="269113" y="0"/>
                  </a:lnTo>
                  <a:cubicBezTo>
                    <a:pt x="409043" y="0"/>
                    <a:pt x="522478" y="113435"/>
                    <a:pt x="522478" y="253365"/>
                  </a:cubicBezTo>
                  <a:cubicBezTo>
                    <a:pt x="499618" y="408410"/>
                    <a:pt x="511048" y="494874"/>
                    <a:pt x="522478" y="638489"/>
                  </a:cubicBezTo>
                  <a:cubicBezTo>
                    <a:pt x="522478" y="778419"/>
                    <a:pt x="409043" y="891854"/>
                    <a:pt x="269113" y="891854"/>
                  </a:cubicBezTo>
                  <a:lnTo>
                    <a:pt x="269113" y="891854"/>
                  </a:lnTo>
                  <a:cubicBezTo>
                    <a:pt x="129183" y="891854"/>
                    <a:pt x="15748" y="778419"/>
                    <a:pt x="15748" y="638489"/>
                  </a:cubicBezTo>
                  <a:cubicBezTo>
                    <a:pt x="-3302" y="510114"/>
                    <a:pt x="-7112" y="381740"/>
                    <a:pt x="15748" y="25336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1249FA4-8038-4992-A552-1F47128FCEFD}"/>
                </a:ext>
              </a:extLst>
            </p:cNvPr>
            <p:cNvSpPr/>
            <p:nvPr/>
          </p:nvSpPr>
          <p:spPr>
            <a:xfrm rot="1307368">
              <a:off x="5683421" y="5111637"/>
              <a:ext cx="398254" cy="1246625"/>
            </a:xfrm>
            <a:custGeom>
              <a:avLst/>
              <a:gdLst>
                <a:gd name="connsiteX0" fmla="*/ 389093 w 501689"/>
                <a:gd name="connsiteY0" fmla="*/ 0 h 1500294"/>
                <a:gd name="connsiteX1" fmla="*/ 501689 w 501689"/>
                <a:gd name="connsiteY1" fmla="*/ 112596 h 1500294"/>
                <a:gd name="connsiteX2" fmla="*/ 501689 w 501689"/>
                <a:gd name="connsiteY2" fmla="*/ 920977 h 1500294"/>
                <a:gd name="connsiteX3" fmla="*/ 468710 w 501689"/>
                <a:gd name="connsiteY3" fmla="*/ 1000594 h 1500294"/>
                <a:gd name="connsiteX4" fmla="*/ 445408 w 501689"/>
                <a:gd name="connsiteY4" fmla="*/ 1016305 h 1500294"/>
                <a:gd name="connsiteX5" fmla="*/ 211272 w 501689"/>
                <a:gd name="connsiteY5" fmla="*/ 1441945 h 1500294"/>
                <a:gd name="connsiteX6" fmla="*/ 58349 w 501689"/>
                <a:gd name="connsiteY6" fmla="*/ 1486332 h 1500294"/>
                <a:gd name="connsiteX7" fmla="*/ 13962 w 501689"/>
                <a:gd name="connsiteY7" fmla="*/ 1333409 h 1500294"/>
                <a:gd name="connsiteX8" fmla="*/ 252538 w 501689"/>
                <a:gd name="connsiteY8" fmla="*/ 899698 h 1500294"/>
                <a:gd name="connsiteX9" fmla="*/ 276497 w 501689"/>
                <a:gd name="connsiteY9" fmla="*/ 871374 h 1500294"/>
                <a:gd name="connsiteX10" fmla="*/ 276497 w 501689"/>
                <a:gd name="connsiteY10" fmla="*/ 112596 h 1500294"/>
                <a:gd name="connsiteX11" fmla="*/ 389093 w 501689"/>
                <a:gd name="connsiteY11" fmla="*/ 0 h 1500294"/>
                <a:gd name="connsiteX0" fmla="*/ 389093 w 501689"/>
                <a:gd name="connsiteY0" fmla="*/ 0 h 1500294"/>
                <a:gd name="connsiteX1" fmla="*/ 501689 w 501689"/>
                <a:gd name="connsiteY1" fmla="*/ 112596 h 1500294"/>
                <a:gd name="connsiteX2" fmla="*/ 501689 w 501689"/>
                <a:gd name="connsiteY2" fmla="*/ 920977 h 1500294"/>
                <a:gd name="connsiteX3" fmla="*/ 468710 w 501689"/>
                <a:gd name="connsiteY3" fmla="*/ 1000594 h 1500294"/>
                <a:gd name="connsiteX4" fmla="*/ 211272 w 501689"/>
                <a:gd name="connsiteY4" fmla="*/ 1441945 h 1500294"/>
                <a:gd name="connsiteX5" fmla="*/ 58349 w 501689"/>
                <a:gd name="connsiteY5" fmla="*/ 1486332 h 1500294"/>
                <a:gd name="connsiteX6" fmla="*/ 13962 w 501689"/>
                <a:gd name="connsiteY6" fmla="*/ 1333409 h 1500294"/>
                <a:gd name="connsiteX7" fmla="*/ 252538 w 501689"/>
                <a:gd name="connsiteY7" fmla="*/ 899698 h 1500294"/>
                <a:gd name="connsiteX8" fmla="*/ 276497 w 501689"/>
                <a:gd name="connsiteY8" fmla="*/ 871374 h 1500294"/>
                <a:gd name="connsiteX9" fmla="*/ 276497 w 501689"/>
                <a:gd name="connsiteY9" fmla="*/ 112596 h 1500294"/>
                <a:gd name="connsiteX10" fmla="*/ 389093 w 501689"/>
                <a:gd name="connsiteY10" fmla="*/ 0 h 1500294"/>
                <a:gd name="connsiteX0" fmla="*/ 389093 w 501689"/>
                <a:gd name="connsiteY0" fmla="*/ 0 h 1511178"/>
                <a:gd name="connsiteX1" fmla="*/ 501689 w 501689"/>
                <a:gd name="connsiteY1" fmla="*/ 112596 h 1511178"/>
                <a:gd name="connsiteX2" fmla="*/ 501689 w 501689"/>
                <a:gd name="connsiteY2" fmla="*/ 920977 h 1511178"/>
                <a:gd name="connsiteX3" fmla="*/ 211272 w 501689"/>
                <a:gd name="connsiteY3" fmla="*/ 1441945 h 1511178"/>
                <a:gd name="connsiteX4" fmla="*/ 58349 w 501689"/>
                <a:gd name="connsiteY4" fmla="*/ 1486332 h 1511178"/>
                <a:gd name="connsiteX5" fmla="*/ 13962 w 501689"/>
                <a:gd name="connsiteY5" fmla="*/ 1333409 h 1511178"/>
                <a:gd name="connsiteX6" fmla="*/ 252538 w 501689"/>
                <a:gd name="connsiteY6" fmla="*/ 899698 h 1511178"/>
                <a:gd name="connsiteX7" fmla="*/ 276497 w 501689"/>
                <a:gd name="connsiteY7" fmla="*/ 871374 h 1511178"/>
                <a:gd name="connsiteX8" fmla="*/ 276497 w 501689"/>
                <a:gd name="connsiteY8" fmla="*/ 112596 h 1511178"/>
                <a:gd name="connsiteX9" fmla="*/ 389093 w 501689"/>
                <a:gd name="connsiteY9" fmla="*/ 0 h 1511178"/>
                <a:gd name="connsiteX0" fmla="*/ 389093 w 501689"/>
                <a:gd name="connsiteY0" fmla="*/ 0 h 1510614"/>
                <a:gd name="connsiteX1" fmla="*/ 501689 w 501689"/>
                <a:gd name="connsiteY1" fmla="*/ 112596 h 1510614"/>
                <a:gd name="connsiteX2" fmla="*/ 501689 w 501689"/>
                <a:gd name="connsiteY2" fmla="*/ 920977 h 1510614"/>
                <a:gd name="connsiteX3" fmla="*/ 211272 w 501689"/>
                <a:gd name="connsiteY3" fmla="*/ 1441945 h 1510614"/>
                <a:gd name="connsiteX4" fmla="*/ 58349 w 501689"/>
                <a:gd name="connsiteY4" fmla="*/ 1486332 h 1510614"/>
                <a:gd name="connsiteX5" fmla="*/ 13962 w 501689"/>
                <a:gd name="connsiteY5" fmla="*/ 1333409 h 1510614"/>
                <a:gd name="connsiteX6" fmla="*/ 252538 w 501689"/>
                <a:gd name="connsiteY6" fmla="*/ 899698 h 1510614"/>
                <a:gd name="connsiteX7" fmla="*/ 276497 w 501689"/>
                <a:gd name="connsiteY7" fmla="*/ 871374 h 1510614"/>
                <a:gd name="connsiteX8" fmla="*/ 276497 w 501689"/>
                <a:gd name="connsiteY8" fmla="*/ 112596 h 1510614"/>
                <a:gd name="connsiteX9" fmla="*/ 389093 w 501689"/>
                <a:gd name="connsiteY9" fmla="*/ 0 h 1510614"/>
                <a:gd name="connsiteX0" fmla="*/ 392081 w 504677"/>
                <a:gd name="connsiteY0" fmla="*/ 0 h 1510614"/>
                <a:gd name="connsiteX1" fmla="*/ 504677 w 504677"/>
                <a:gd name="connsiteY1" fmla="*/ 112596 h 1510614"/>
                <a:gd name="connsiteX2" fmla="*/ 504677 w 504677"/>
                <a:gd name="connsiteY2" fmla="*/ 920977 h 1510614"/>
                <a:gd name="connsiteX3" fmla="*/ 214260 w 504677"/>
                <a:gd name="connsiteY3" fmla="*/ 1441945 h 1510614"/>
                <a:gd name="connsiteX4" fmla="*/ 61337 w 504677"/>
                <a:gd name="connsiteY4" fmla="*/ 1486332 h 1510614"/>
                <a:gd name="connsiteX5" fmla="*/ 16950 w 504677"/>
                <a:gd name="connsiteY5" fmla="*/ 1333409 h 1510614"/>
                <a:gd name="connsiteX6" fmla="*/ 255526 w 504677"/>
                <a:gd name="connsiteY6" fmla="*/ 899698 h 1510614"/>
                <a:gd name="connsiteX7" fmla="*/ 279485 w 504677"/>
                <a:gd name="connsiteY7" fmla="*/ 871374 h 1510614"/>
                <a:gd name="connsiteX8" fmla="*/ 279485 w 504677"/>
                <a:gd name="connsiteY8" fmla="*/ 112596 h 1510614"/>
                <a:gd name="connsiteX9" fmla="*/ 392081 w 504677"/>
                <a:gd name="connsiteY9" fmla="*/ 0 h 1510614"/>
                <a:gd name="connsiteX0" fmla="*/ 380968 w 493564"/>
                <a:gd name="connsiteY0" fmla="*/ 0 h 1510614"/>
                <a:gd name="connsiteX1" fmla="*/ 493564 w 493564"/>
                <a:gd name="connsiteY1" fmla="*/ 112596 h 1510614"/>
                <a:gd name="connsiteX2" fmla="*/ 493564 w 493564"/>
                <a:gd name="connsiteY2" fmla="*/ 920977 h 1510614"/>
                <a:gd name="connsiteX3" fmla="*/ 203147 w 493564"/>
                <a:gd name="connsiteY3" fmla="*/ 1441945 h 1510614"/>
                <a:gd name="connsiteX4" fmla="*/ 50224 w 493564"/>
                <a:gd name="connsiteY4" fmla="*/ 1486332 h 1510614"/>
                <a:gd name="connsiteX5" fmla="*/ 5837 w 493564"/>
                <a:gd name="connsiteY5" fmla="*/ 1333409 h 1510614"/>
                <a:gd name="connsiteX6" fmla="*/ 244413 w 493564"/>
                <a:gd name="connsiteY6" fmla="*/ 899698 h 1510614"/>
                <a:gd name="connsiteX7" fmla="*/ 268372 w 493564"/>
                <a:gd name="connsiteY7" fmla="*/ 871374 h 1510614"/>
                <a:gd name="connsiteX8" fmla="*/ 268372 w 493564"/>
                <a:gd name="connsiteY8" fmla="*/ 112596 h 1510614"/>
                <a:gd name="connsiteX9" fmla="*/ 380968 w 493564"/>
                <a:gd name="connsiteY9" fmla="*/ 0 h 1510614"/>
                <a:gd name="connsiteX0" fmla="*/ 380968 w 493564"/>
                <a:gd name="connsiteY0" fmla="*/ 0 h 1495888"/>
                <a:gd name="connsiteX1" fmla="*/ 493564 w 493564"/>
                <a:gd name="connsiteY1" fmla="*/ 112596 h 1495888"/>
                <a:gd name="connsiteX2" fmla="*/ 493564 w 493564"/>
                <a:gd name="connsiteY2" fmla="*/ 920977 h 1495888"/>
                <a:gd name="connsiteX3" fmla="*/ 203147 w 493564"/>
                <a:gd name="connsiteY3" fmla="*/ 1441945 h 1495888"/>
                <a:gd name="connsiteX4" fmla="*/ 50224 w 493564"/>
                <a:gd name="connsiteY4" fmla="*/ 1486332 h 1495888"/>
                <a:gd name="connsiteX5" fmla="*/ 5837 w 493564"/>
                <a:gd name="connsiteY5" fmla="*/ 1333409 h 1495888"/>
                <a:gd name="connsiteX6" fmla="*/ 244413 w 493564"/>
                <a:gd name="connsiteY6" fmla="*/ 899698 h 1495888"/>
                <a:gd name="connsiteX7" fmla="*/ 268372 w 493564"/>
                <a:gd name="connsiteY7" fmla="*/ 871374 h 1495888"/>
                <a:gd name="connsiteX8" fmla="*/ 268372 w 493564"/>
                <a:gd name="connsiteY8" fmla="*/ 112596 h 1495888"/>
                <a:gd name="connsiteX9" fmla="*/ 380968 w 493564"/>
                <a:gd name="connsiteY9" fmla="*/ 0 h 1495888"/>
                <a:gd name="connsiteX0" fmla="*/ 380968 w 493564"/>
                <a:gd name="connsiteY0" fmla="*/ 0 h 1498155"/>
                <a:gd name="connsiteX1" fmla="*/ 493564 w 493564"/>
                <a:gd name="connsiteY1" fmla="*/ 112596 h 1498155"/>
                <a:gd name="connsiteX2" fmla="*/ 493564 w 493564"/>
                <a:gd name="connsiteY2" fmla="*/ 920977 h 1498155"/>
                <a:gd name="connsiteX3" fmla="*/ 203147 w 493564"/>
                <a:gd name="connsiteY3" fmla="*/ 1441945 h 1498155"/>
                <a:gd name="connsiteX4" fmla="*/ 50224 w 493564"/>
                <a:gd name="connsiteY4" fmla="*/ 1486332 h 1498155"/>
                <a:gd name="connsiteX5" fmla="*/ 5837 w 493564"/>
                <a:gd name="connsiteY5" fmla="*/ 1333409 h 1498155"/>
                <a:gd name="connsiteX6" fmla="*/ 244413 w 493564"/>
                <a:gd name="connsiteY6" fmla="*/ 899698 h 1498155"/>
                <a:gd name="connsiteX7" fmla="*/ 268372 w 493564"/>
                <a:gd name="connsiteY7" fmla="*/ 871374 h 1498155"/>
                <a:gd name="connsiteX8" fmla="*/ 268372 w 493564"/>
                <a:gd name="connsiteY8" fmla="*/ 112596 h 1498155"/>
                <a:gd name="connsiteX9" fmla="*/ 380968 w 493564"/>
                <a:gd name="connsiteY9" fmla="*/ 0 h 1498155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93564 w 493564"/>
                <a:gd name="connsiteY2" fmla="*/ 920977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68372 w 493564"/>
                <a:gd name="connsiteY6" fmla="*/ 871374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93564 w 493564"/>
                <a:gd name="connsiteY2" fmla="*/ 920977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68372 w 493564"/>
                <a:gd name="connsiteY6" fmla="*/ 871374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93564 w 493564"/>
                <a:gd name="connsiteY2" fmla="*/ 920977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68372 w 493564"/>
                <a:gd name="connsiteY6" fmla="*/ 871374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93564 w 493564"/>
                <a:gd name="connsiteY2" fmla="*/ 920977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54050 w 493564"/>
                <a:gd name="connsiteY6" fmla="*/ 874348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81928 w 493564"/>
                <a:gd name="connsiteY2" fmla="*/ 917999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54050 w 493564"/>
                <a:gd name="connsiteY6" fmla="*/ 874348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81928 w 493564"/>
                <a:gd name="connsiteY2" fmla="*/ 917999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54050 w 493564"/>
                <a:gd name="connsiteY6" fmla="*/ 874348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81928 w 493564"/>
                <a:gd name="connsiteY2" fmla="*/ 917999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54050 w 493564"/>
                <a:gd name="connsiteY6" fmla="*/ 874348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89537 w 493564"/>
                <a:gd name="connsiteY2" fmla="*/ 917576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54050 w 493564"/>
                <a:gd name="connsiteY6" fmla="*/ 874348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503857"/>
                <a:gd name="connsiteY0" fmla="*/ 0 h 1498154"/>
                <a:gd name="connsiteX1" fmla="*/ 493564 w 503857"/>
                <a:gd name="connsiteY1" fmla="*/ 112596 h 1498154"/>
                <a:gd name="connsiteX2" fmla="*/ 489537 w 503857"/>
                <a:gd name="connsiteY2" fmla="*/ 917576 h 1498154"/>
                <a:gd name="connsiteX3" fmla="*/ 203147 w 503857"/>
                <a:gd name="connsiteY3" fmla="*/ 1441945 h 1498154"/>
                <a:gd name="connsiteX4" fmla="*/ 50224 w 503857"/>
                <a:gd name="connsiteY4" fmla="*/ 1486332 h 1498154"/>
                <a:gd name="connsiteX5" fmla="*/ 5837 w 503857"/>
                <a:gd name="connsiteY5" fmla="*/ 1333409 h 1498154"/>
                <a:gd name="connsiteX6" fmla="*/ 254050 w 503857"/>
                <a:gd name="connsiteY6" fmla="*/ 874348 h 1498154"/>
                <a:gd name="connsiteX7" fmla="*/ 268372 w 503857"/>
                <a:gd name="connsiteY7" fmla="*/ 112596 h 1498154"/>
                <a:gd name="connsiteX8" fmla="*/ 380968 w 503857"/>
                <a:gd name="connsiteY8" fmla="*/ 0 h 149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3857" h="1498154">
                  <a:moveTo>
                    <a:pt x="380968" y="0"/>
                  </a:moveTo>
                  <a:cubicBezTo>
                    <a:pt x="443153" y="0"/>
                    <a:pt x="493564" y="50411"/>
                    <a:pt x="493564" y="112596"/>
                  </a:cubicBezTo>
                  <a:cubicBezTo>
                    <a:pt x="492222" y="380923"/>
                    <a:pt x="519973" y="638202"/>
                    <a:pt x="489537" y="917576"/>
                  </a:cubicBezTo>
                  <a:cubicBezTo>
                    <a:pt x="441134" y="1139134"/>
                    <a:pt x="277037" y="1347719"/>
                    <a:pt x="203147" y="1441945"/>
                  </a:cubicBezTo>
                  <a:cubicBezTo>
                    <a:pt x="157916" y="1468582"/>
                    <a:pt x="122611" y="1521834"/>
                    <a:pt x="50224" y="1486332"/>
                  </a:cubicBezTo>
                  <a:cubicBezTo>
                    <a:pt x="-4262" y="1456361"/>
                    <a:pt x="-5786" y="1388323"/>
                    <a:pt x="5837" y="1333409"/>
                  </a:cubicBezTo>
                  <a:cubicBezTo>
                    <a:pt x="93349" y="1179397"/>
                    <a:pt x="191591" y="1063223"/>
                    <a:pt x="254050" y="874348"/>
                  </a:cubicBezTo>
                  <a:cubicBezTo>
                    <a:pt x="302838" y="607829"/>
                    <a:pt x="268372" y="365522"/>
                    <a:pt x="268372" y="112596"/>
                  </a:cubicBezTo>
                  <a:cubicBezTo>
                    <a:pt x="268372" y="50411"/>
                    <a:pt x="318783" y="0"/>
                    <a:pt x="38096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0D045A7-5A44-4A05-9CFD-0CA2282C0AB3}"/>
                </a:ext>
              </a:extLst>
            </p:cNvPr>
            <p:cNvSpPr/>
            <p:nvPr/>
          </p:nvSpPr>
          <p:spPr>
            <a:xfrm rot="19991882">
              <a:off x="6042964" y="5186512"/>
              <a:ext cx="488451" cy="923771"/>
            </a:xfrm>
            <a:custGeom>
              <a:avLst/>
              <a:gdLst>
                <a:gd name="connsiteX0" fmla="*/ 389093 w 501689"/>
                <a:gd name="connsiteY0" fmla="*/ 0 h 1500294"/>
                <a:gd name="connsiteX1" fmla="*/ 501689 w 501689"/>
                <a:gd name="connsiteY1" fmla="*/ 112596 h 1500294"/>
                <a:gd name="connsiteX2" fmla="*/ 501689 w 501689"/>
                <a:gd name="connsiteY2" fmla="*/ 920977 h 1500294"/>
                <a:gd name="connsiteX3" fmla="*/ 468710 w 501689"/>
                <a:gd name="connsiteY3" fmla="*/ 1000594 h 1500294"/>
                <a:gd name="connsiteX4" fmla="*/ 445408 w 501689"/>
                <a:gd name="connsiteY4" fmla="*/ 1016305 h 1500294"/>
                <a:gd name="connsiteX5" fmla="*/ 211272 w 501689"/>
                <a:gd name="connsiteY5" fmla="*/ 1441945 h 1500294"/>
                <a:gd name="connsiteX6" fmla="*/ 58349 w 501689"/>
                <a:gd name="connsiteY6" fmla="*/ 1486332 h 1500294"/>
                <a:gd name="connsiteX7" fmla="*/ 13962 w 501689"/>
                <a:gd name="connsiteY7" fmla="*/ 1333409 h 1500294"/>
                <a:gd name="connsiteX8" fmla="*/ 252538 w 501689"/>
                <a:gd name="connsiteY8" fmla="*/ 899698 h 1500294"/>
                <a:gd name="connsiteX9" fmla="*/ 276497 w 501689"/>
                <a:gd name="connsiteY9" fmla="*/ 871374 h 1500294"/>
                <a:gd name="connsiteX10" fmla="*/ 276497 w 501689"/>
                <a:gd name="connsiteY10" fmla="*/ 112596 h 1500294"/>
                <a:gd name="connsiteX11" fmla="*/ 389093 w 501689"/>
                <a:gd name="connsiteY11" fmla="*/ 0 h 1500294"/>
                <a:gd name="connsiteX0" fmla="*/ 389093 w 501689"/>
                <a:gd name="connsiteY0" fmla="*/ 0 h 1500294"/>
                <a:gd name="connsiteX1" fmla="*/ 501689 w 501689"/>
                <a:gd name="connsiteY1" fmla="*/ 112596 h 1500294"/>
                <a:gd name="connsiteX2" fmla="*/ 501689 w 501689"/>
                <a:gd name="connsiteY2" fmla="*/ 920977 h 1500294"/>
                <a:gd name="connsiteX3" fmla="*/ 468710 w 501689"/>
                <a:gd name="connsiteY3" fmla="*/ 1000594 h 1500294"/>
                <a:gd name="connsiteX4" fmla="*/ 211272 w 501689"/>
                <a:gd name="connsiteY4" fmla="*/ 1441945 h 1500294"/>
                <a:gd name="connsiteX5" fmla="*/ 58349 w 501689"/>
                <a:gd name="connsiteY5" fmla="*/ 1486332 h 1500294"/>
                <a:gd name="connsiteX6" fmla="*/ 13962 w 501689"/>
                <a:gd name="connsiteY6" fmla="*/ 1333409 h 1500294"/>
                <a:gd name="connsiteX7" fmla="*/ 252538 w 501689"/>
                <a:gd name="connsiteY7" fmla="*/ 899698 h 1500294"/>
                <a:gd name="connsiteX8" fmla="*/ 276497 w 501689"/>
                <a:gd name="connsiteY8" fmla="*/ 871374 h 1500294"/>
                <a:gd name="connsiteX9" fmla="*/ 276497 w 501689"/>
                <a:gd name="connsiteY9" fmla="*/ 112596 h 1500294"/>
                <a:gd name="connsiteX10" fmla="*/ 389093 w 501689"/>
                <a:gd name="connsiteY10" fmla="*/ 0 h 1500294"/>
                <a:gd name="connsiteX0" fmla="*/ 389093 w 501689"/>
                <a:gd name="connsiteY0" fmla="*/ 0 h 1511180"/>
                <a:gd name="connsiteX1" fmla="*/ 501689 w 501689"/>
                <a:gd name="connsiteY1" fmla="*/ 112596 h 1511180"/>
                <a:gd name="connsiteX2" fmla="*/ 501689 w 501689"/>
                <a:gd name="connsiteY2" fmla="*/ 920977 h 1511180"/>
                <a:gd name="connsiteX3" fmla="*/ 211272 w 501689"/>
                <a:gd name="connsiteY3" fmla="*/ 1441945 h 1511180"/>
                <a:gd name="connsiteX4" fmla="*/ 58349 w 501689"/>
                <a:gd name="connsiteY4" fmla="*/ 1486332 h 1511180"/>
                <a:gd name="connsiteX5" fmla="*/ 13962 w 501689"/>
                <a:gd name="connsiteY5" fmla="*/ 1333409 h 1511180"/>
                <a:gd name="connsiteX6" fmla="*/ 252538 w 501689"/>
                <a:gd name="connsiteY6" fmla="*/ 899698 h 1511180"/>
                <a:gd name="connsiteX7" fmla="*/ 276497 w 501689"/>
                <a:gd name="connsiteY7" fmla="*/ 871374 h 1511180"/>
                <a:gd name="connsiteX8" fmla="*/ 276497 w 501689"/>
                <a:gd name="connsiteY8" fmla="*/ 112596 h 1511180"/>
                <a:gd name="connsiteX9" fmla="*/ 389093 w 501689"/>
                <a:gd name="connsiteY9" fmla="*/ 0 h 1511180"/>
                <a:gd name="connsiteX0" fmla="*/ 389093 w 501689"/>
                <a:gd name="connsiteY0" fmla="*/ 0 h 1511178"/>
                <a:gd name="connsiteX1" fmla="*/ 501689 w 501689"/>
                <a:gd name="connsiteY1" fmla="*/ 112596 h 1511178"/>
                <a:gd name="connsiteX2" fmla="*/ 481412 w 501689"/>
                <a:gd name="connsiteY2" fmla="*/ 920832 h 1511178"/>
                <a:gd name="connsiteX3" fmla="*/ 211272 w 501689"/>
                <a:gd name="connsiteY3" fmla="*/ 1441945 h 1511178"/>
                <a:gd name="connsiteX4" fmla="*/ 58349 w 501689"/>
                <a:gd name="connsiteY4" fmla="*/ 1486332 h 1511178"/>
                <a:gd name="connsiteX5" fmla="*/ 13962 w 501689"/>
                <a:gd name="connsiteY5" fmla="*/ 1333409 h 1511178"/>
                <a:gd name="connsiteX6" fmla="*/ 252538 w 501689"/>
                <a:gd name="connsiteY6" fmla="*/ 899698 h 1511178"/>
                <a:gd name="connsiteX7" fmla="*/ 276497 w 501689"/>
                <a:gd name="connsiteY7" fmla="*/ 871374 h 1511178"/>
                <a:gd name="connsiteX8" fmla="*/ 276497 w 501689"/>
                <a:gd name="connsiteY8" fmla="*/ 112596 h 1511178"/>
                <a:gd name="connsiteX9" fmla="*/ 389093 w 501689"/>
                <a:gd name="connsiteY9" fmla="*/ 0 h 1511178"/>
                <a:gd name="connsiteX0" fmla="*/ 381893 w 494489"/>
                <a:gd name="connsiteY0" fmla="*/ 0 h 1511180"/>
                <a:gd name="connsiteX1" fmla="*/ 494489 w 494489"/>
                <a:gd name="connsiteY1" fmla="*/ 112596 h 1511180"/>
                <a:gd name="connsiteX2" fmla="*/ 474212 w 494489"/>
                <a:gd name="connsiteY2" fmla="*/ 920832 h 1511180"/>
                <a:gd name="connsiteX3" fmla="*/ 204072 w 494489"/>
                <a:gd name="connsiteY3" fmla="*/ 1441945 h 1511180"/>
                <a:gd name="connsiteX4" fmla="*/ 51149 w 494489"/>
                <a:gd name="connsiteY4" fmla="*/ 1486332 h 1511180"/>
                <a:gd name="connsiteX5" fmla="*/ 6762 w 494489"/>
                <a:gd name="connsiteY5" fmla="*/ 1333409 h 1511180"/>
                <a:gd name="connsiteX6" fmla="*/ 245338 w 494489"/>
                <a:gd name="connsiteY6" fmla="*/ 899698 h 1511180"/>
                <a:gd name="connsiteX7" fmla="*/ 269297 w 494489"/>
                <a:gd name="connsiteY7" fmla="*/ 871374 h 1511180"/>
                <a:gd name="connsiteX8" fmla="*/ 269297 w 494489"/>
                <a:gd name="connsiteY8" fmla="*/ 112596 h 1511180"/>
                <a:gd name="connsiteX9" fmla="*/ 381893 w 494489"/>
                <a:gd name="connsiteY9" fmla="*/ 0 h 1511180"/>
                <a:gd name="connsiteX0" fmla="*/ 382889 w 495485"/>
                <a:gd name="connsiteY0" fmla="*/ 0 h 1519950"/>
                <a:gd name="connsiteX1" fmla="*/ 495485 w 495485"/>
                <a:gd name="connsiteY1" fmla="*/ 112596 h 1519950"/>
                <a:gd name="connsiteX2" fmla="*/ 475208 w 495485"/>
                <a:gd name="connsiteY2" fmla="*/ 920832 h 1519950"/>
                <a:gd name="connsiteX3" fmla="*/ 205068 w 495485"/>
                <a:gd name="connsiteY3" fmla="*/ 1441945 h 1519950"/>
                <a:gd name="connsiteX4" fmla="*/ 48056 w 495485"/>
                <a:gd name="connsiteY4" fmla="*/ 1500415 h 1519950"/>
                <a:gd name="connsiteX5" fmla="*/ 7758 w 495485"/>
                <a:gd name="connsiteY5" fmla="*/ 1333409 h 1519950"/>
                <a:gd name="connsiteX6" fmla="*/ 246334 w 495485"/>
                <a:gd name="connsiteY6" fmla="*/ 899698 h 1519950"/>
                <a:gd name="connsiteX7" fmla="*/ 270293 w 495485"/>
                <a:gd name="connsiteY7" fmla="*/ 871374 h 1519950"/>
                <a:gd name="connsiteX8" fmla="*/ 270293 w 495485"/>
                <a:gd name="connsiteY8" fmla="*/ 112596 h 1519950"/>
                <a:gd name="connsiteX9" fmla="*/ 382889 w 495485"/>
                <a:gd name="connsiteY9" fmla="*/ 0 h 1519950"/>
                <a:gd name="connsiteX0" fmla="*/ 382889 w 495485"/>
                <a:gd name="connsiteY0" fmla="*/ 0 h 1541102"/>
                <a:gd name="connsiteX1" fmla="*/ 495485 w 495485"/>
                <a:gd name="connsiteY1" fmla="*/ 112596 h 1541102"/>
                <a:gd name="connsiteX2" fmla="*/ 475208 w 495485"/>
                <a:gd name="connsiteY2" fmla="*/ 920832 h 1541102"/>
                <a:gd name="connsiteX3" fmla="*/ 205068 w 495485"/>
                <a:gd name="connsiteY3" fmla="*/ 1441945 h 1541102"/>
                <a:gd name="connsiteX4" fmla="*/ 48056 w 495485"/>
                <a:gd name="connsiteY4" fmla="*/ 1500415 h 1541102"/>
                <a:gd name="connsiteX5" fmla="*/ 7758 w 495485"/>
                <a:gd name="connsiteY5" fmla="*/ 1333409 h 1541102"/>
                <a:gd name="connsiteX6" fmla="*/ 246334 w 495485"/>
                <a:gd name="connsiteY6" fmla="*/ 899698 h 1541102"/>
                <a:gd name="connsiteX7" fmla="*/ 270293 w 495485"/>
                <a:gd name="connsiteY7" fmla="*/ 871374 h 1541102"/>
                <a:gd name="connsiteX8" fmla="*/ 270293 w 495485"/>
                <a:gd name="connsiteY8" fmla="*/ 112596 h 1541102"/>
                <a:gd name="connsiteX9" fmla="*/ 382889 w 495485"/>
                <a:gd name="connsiteY9" fmla="*/ 0 h 1541102"/>
                <a:gd name="connsiteX0" fmla="*/ 382889 w 495485"/>
                <a:gd name="connsiteY0" fmla="*/ 0 h 1535629"/>
                <a:gd name="connsiteX1" fmla="*/ 495485 w 495485"/>
                <a:gd name="connsiteY1" fmla="*/ 112596 h 1535629"/>
                <a:gd name="connsiteX2" fmla="*/ 475208 w 495485"/>
                <a:gd name="connsiteY2" fmla="*/ 920832 h 1535629"/>
                <a:gd name="connsiteX3" fmla="*/ 205068 w 495485"/>
                <a:gd name="connsiteY3" fmla="*/ 1441945 h 1535629"/>
                <a:gd name="connsiteX4" fmla="*/ 48056 w 495485"/>
                <a:gd name="connsiteY4" fmla="*/ 1500415 h 1535629"/>
                <a:gd name="connsiteX5" fmla="*/ 7758 w 495485"/>
                <a:gd name="connsiteY5" fmla="*/ 1333409 h 1535629"/>
                <a:gd name="connsiteX6" fmla="*/ 246334 w 495485"/>
                <a:gd name="connsiteY6" fmla="*/ 899698 h 1535629"/>
                <a:gd name="connsiteX7" fmla="*/ 270293 w 495485"/>
                <a:gd name="connsiteY7" fmla="*/ 871374 h 1535629"/>
                <a:gd name="connsiteX8" fmla="*/ 270293 w 495485"/>
                <a:gd name="connsiteY8" fmla="*/ 112596 h 1535629"/>
                <a:gd name="connsiteX9" fmla="*/ 382889 w 495485"/>
                <a:gd name="connsiteY9" fmla="*/ 0 h 1535629"/>
                <a:gd name="connsiteX0" fmla="*/ 365691 w 478287"/>
                <a:gd name="connsiteY0" fmla="*/ 0 h 1535631"/>
                <a:gd name="connsiteX1" fmla="*/ 478287 w 478287"/>
                <a:gd name="connsiteY1" fmla="*/ 112596 h 1535631"/>
                <a:gd name="connsiteX2" fmla="*/ 458010 w 478287"/>
                <a:gd name="connsiteY2" fmla="*/ 920832 h 1535631"/>
                <a:gd name="connsiteX3" fmla="*/ 187870 w 478287"/>
                <a:gd name="connsiteY3" fmla="*/ 1441945 h 1535631"/>
                <a:gd name="connsiteX4" fmla="*/ 30858 w 478287"/>
                <a:gd name="connsiteY4" fmla="*/ 1500415 h 1535631"/>
                <a:gd name="connsiteX5" fmla="*/ 21551 w 478287"/>
                <a:gd name="connsiteY5" fmla="*/ 1261665 h 1535631"/>
                <a:gd name="connsiteX6" fmla="*/ 229136 w 478287"/>
                <a:gd name="connsiteY6" fmla="*/ 899698 h 1535631"/>
                <a:gd name="connsiteX7" fmla="*/ 253095 w 478287"/>
                <a:gd name="connsiteY7" fmla="*/ 871374 h 1535631"/>
                <a:gd name="connsiteX8" fmla="*/ 253095 w 478287"/>
                <a:gd name="connsiteY8" fmla="*/ 112596 h 1535631"/>
                <a:gd name="connsiteX9" fmla="*/ 365691 w 478287"/>
                <a:gd name="connsiteY9" fmla="*/ 0 h 1535631"/>
                <a:gd name="connsiteX0" fmla="*/ 362354 w 474950"/>
                <a:gd name="connsiteY0" fmla="*/ 0 h 1521305"/>
                <a:gd name="connsiteX1" fmla="*/ 474950 w 474950"/>
                <a:gd name="connsiteY1" fmla="*/ 112596 h 1521305"/>
                <a:gd name="connsiteX2" fmla="*/ 454673 w 474950"/>
                <a:gd name="connsiteY2" fmla="*/ 920832 h 1521305"/>
                <a:gd name="connsiteX3" fmla="*/ 184533 w 474950"/>
                <a:gd name="connsiteY3" fmla="*/ 1441945 h 1521305"/>
                <a:gd name="connsiteX4" fmla="*/ 33245 w 474950"/>
                <a:gd name="connsiteY4" fmla="*/ 1480701 h 1521305"/>
                <a:gd name="connsiteX5" fmla="*/ 18214 w 474950"/>
                <a:gd name="connsiteY5" fmla="*/ 1261665 h 1521305"/>
                <a:gd name="connsiteX6" fmla="*/ 225799 w 474950"/>
                <a:gd name="connsiteY6" fmla="*/ 899698 h 1521305"/>
                <a:gd name="connsiteX7" fmla="*/ 249758 w 474950"/>
                <a:gd name="connsiteY7" fmla="*/ 871374 h 1521305"/>
                <a:gd name="connsiteX8" fmla="*/ 249758 w 474950"/>
                <a:gd name="connsiteY8" fmla="*/ 112596 h 1521305"/>
                <a:gd name="connsiteX9" fmla="*/ 362354 w 474950"/>
                <a:gd name="connsiteY9" fmla="*/ 0 h 1521305"/>
                <a:gd name="connsiteX0" fmla="*/ 367944 w 480540"/>
                <a:gd name="connsiteY0" fmla="*/ 0 h 1521305"/>
                <a:gd name="connsiteX1" fmla="*/ 480540 w 480540"/>
                <a:gd name="connsiteY1" fmla="*/ 112596 h 1521305"/>
                <a:gd name="connsiteX2" fmla="*/ 460263 w 480540"/>
                <a:gd name="connsiteY2" fmla="*/ 920832 h 1521305"/>
                <a:gd name="connsiteX3" fmla="*/ 190123 w 480540"/>
                <a:gd name="connsiteY3" fmla="*/ 1441945 h 1521305"/>
                <a:gd name="connsiteX4" fmla="*/ 38835 w 480540"/>
                <a:gd name="connsiteY4" fmla="*/ 1480701 h 1521305"/>
                <a:gd name="connsiteX5" fmla="*/ 23804 w 480540"/>
                <a:gd name="connsiteY5" fmla="*/ 1261665 h 1521305"/>
                <a:gd name="connsiteX6" fmla="*/ 231389 w 480540"/>
                <a:gd name="connsiteY6" fmla="*/ 899698 h 1521305"/>
                <a:gd name="connsiteX7" fmla="*/ 255348 w 480540"/>
                <a:gd name="connsiteY7" fmla="*/ 871374 h 1521305"/>
                <a:gd name="connsiteX8" fmla="*/ 255348 w 480540"/>
                <a:gd name="connsiteY8" fmla="*/ 112596 h 1521305"/>
                <a:gd name="connsiteX9" fmla="*/ 367944 w 480540"/>
                <a:gd name="connsiteY9" fmla="*/ 0 h 1521305"/>
                <a:gd name="connsiteX0" fmla="*/ 367944 w 480540"/>
                <a:gd name="connsiteY0" fmla="*/ 0 h 1521305"/>
                <a:gd name="connsiteX1" fmla="*/ 480540 w 480540"/>
                <a:gd name="connsiteY1" fmla="*/ 112596 h 1521305"/>
                <a:gd name="connsiteX2" fmla="*/ 433529 w 480540"/>
                <a:gd name="connsiteY2" fmla="*/ 907940 h 1521305"/>
                <a:gd name="connsiteX3" fmla="*/ 190123 w 480540"/>
                <a:gd name="connsiteY3" fmla="*/ 1441945 h 1521305"/>
                <a:gd name="connsiteX4" fmla="*/ 38835 w 480540"/>
                <a:gd name="connsiteY4" fmla="*/ 1480701 h 1521305"/>
                <a:gd name="connsiteX5" fmla="*/ 23804 w 480540"/>
                <a:gd name="connsiteY5" fmla="*/ 1261665 h 1521305"/>
                <a:gd name="connsiteX6" fmla="*/ 231389 w 480540"/>
                <a:gd name="connsiteY6" fmla="*/ 899698 h 1521305"/>
                <a:gd name="connsiteX7" fmla="*/ 255348 w 480540"/>
                <a:gd name="connsiteY7" fmla="*/ 871374 h 1521305"/>
                <a:gd name="connsiteX8" fmla="*/ 255348 w 480540"/>
                <a:gd name="connsiteY8" fmla="*/ 112596 h 1521305"/>
                <a:gd name="connsiteX9" fmla="*/ 367944 w 480540"/>
                <a:gd name="connsiteY9" fmla="*/ 0 h 1521305"/>
                <a:gd name="connsiteX0" fmla="*/ 367944 w 480540"/>
                <a:gd name="connsiteY0" fmla="*/ 0 h 1521305"/>
                <a:gd name="connsiteX1" fmla="*/ 480540 w 480540"/>
                <a:gd name="connsiteY1" fmla="*/ 112596 h 1521305"/>
                <a:gd name="connsiteX2" fmla="*/ 428673 w 480540"/>
                <a:gd name="connsiteY2" fmla="*/ 903671 h 1521305"/>
                <a:gd name="connsiteX3" fmla="*/ 190123 w 480540"/>
                <a:gd name="connsiteY3" fmla="*/ 1441945 h 1521305"/>
                <a:gd name="connsiteX4" fmla="*/ 38835 w 480540"/>
                <a:gd name="connsiteY4" fmla="*/ 1480701 h 1521305"/>
                <a:gd name="connsiteX5" fmla="*/ 23804 w 480540"/>
                <a:gd name="connsiteY5" fmla="*/ 1261665 h 1521305"/>
                <a:gd name="connsiteX6" fmla="*/ 231389 w 480540"/>
                <a:gd name="connsiteY6" fmla="*/ 899698 h 1521305"/>
                <a:gd name="connsiteX7" fmla="*/ 255348 w 480540"/>
                <a:gd name="connsiteY7" fmla="*/ 871374 h 1521305"/>
                <a:gd name="connsiteX8" fmla="*/ 255348 w 480540"/>
                <a:gd name="connsiteY8" fmla="*/ 112596 h 1521305"/>
                <a:gd name="connsiteX9" fmla="*/ 367944 w 480540"/>
                <a:gd name="connsiteY9" fmla="*/ 0 h 1521305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31389 w 453823"/>
                <a:gd name="connsiteY6" fmla="*/ 899922 h 1521529"/>
                <a:gd name="connsiteX7" fmla="*/ 255348 w 453823"/>
                <a:gd name="connsiteY7" fmla="*/ 871598 h 1521529"/>
                <a:gd name="connsiteX8" fmla="*/ 255348 w 453823"/>
                <a:gd name="connsiteY8" fmla="*/ 112820 h 1521529"/>
                <a:gd name="connsiteX9" fmla="*/ 367944 w 453823"/>
                <a:gd name="connsiteY9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55348 w 453823"/>
                <a:gd name="connsiteY6" fmla="*/ 871598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3817 w 453823"/>
                <a:gd name="connsiteY2" fmla="*/ 899626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3817 w 453823"/>
                <a:gd name="connsiteY2" fmla="*/ 899626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51291 w 453823"/>
                <a:gd name="connsiteY6" fmla="*/ 871570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3817 w 453823"/>
                <a:gd name="connsiteY2" fmla="*/ 899626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51291 w 453823"/>
                <a:gd name="connsiteY6" fmla="*/ 871570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3817 w 453823"/>
                <a:gd name="connsiteY2" fmla="*/ 899626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51291 w 453823"/>
                <a:gd name="connsiteY6" fmla="*/ 871570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3817 w 453823"/>
                <a:gd name="connsiteY2" fmla="*/ 899626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38360 w 453823"/>
                <a:gd name="connsiteY6" fmla="*/ 853133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14105 w 453823"/>
                <a:gd name="connsiteY2" fmla="*/ 891089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38360 w 453823"/>
                <a:gd name="connsiteY6" fmla="*/ 853133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18271"/>
                <a:gd name="connsiteX1" fmla="*/ 453823 w 453823"/>
                <a:gd name="connsiteY1" fmla="*/ 92870 h 1518271"/>
                <a:gd name="connsiteX2" fmla="*/ 414105 w 453823"/>
                <a:gd name="connsiteY2" fmla="*/ 891089 h 1518271"/>
                <a:gd name="connsiteX3" fmla="*/ 181229 w 453823"/>
                <a:gd name="connsiteY3" fmla="*/ 1430817 h 1518271"/>
                <a:gd name="connsiteX4" fmla="*/ 38835 w 453823"/>
                <a:gd name="connsiteY4" fmla="*/ 1480925 h 1518271"/>
                <a:gd name="connsiteX5" fmla="*/ 23804 w 453823"/>
                <a:gd name="connsiteY5" fmla="*/ 1261889 h 1518271"/>
                <a:gd name="connsiteX6" fmla="*/ 238360 w 453823"/>
                <a:gd name="connsiteY6" fmla="*/ 853133 h 1518271"/>
                <a:gd name="connsiteX7" fmla="*/ 255348 w 453823"/>
                <a:gd name="connsiteY7" fmla="*/ 112820 h 1518271"/>
                <a:gd name="connsiteX8" fmla="*/ 367944 w 453823"/>
                <a:gd name="connsiteY8" fmla="*/ 224 h 1518271"/>
                <a:gd name="connsiteX0" fmla="*/ 379125 w 465004"/>
                <a:gd name="connsiteY0" fmla="*/ 224 h 1531003"/>
                <a:gd name="connsiteX1" fmla="*/ 465004 w 465004"/>
                <a:gd name="connsiteY1" fmla="*/ 92870 h 1531003"/>
                <a:gd name="connsiteX2" fmla="*/ 425286 w 465004"/>
                <a:gd name="connsiteY2" fmla="*/ 891089 h 1531003"/>
                <a:gd name="connsiteX3" fmla="*/ 192410 w 465004"/>
                <a:gd name="connsiteY3" fmla="*/ 1430817 h 1531003"/>
                <a:gd name="connsiteX4" fmla="*/ 32943 w 465004"/>
                <a:gd name="connsiteY4" fmla="*/ 1497738 h 1531003"/>
                <a:gd name="connsiteX5" fmla="*/ 34985 w 465004"/>
                <a:gd name="connsiteY5" fmla="*/ 1261889 h 1531003"/>
                <a:gd name="connsiteX6" fmla="*/ 249541 w 465004"/>
                <a:gd name="connsiteY6" fmla="*/ 853133 h 1531003"/>
                <a:gd name="connsiteX7" fmla="*/ 266529 w 465004"/>
                <a:gd name="connsiteY7" fmla="*/ 112820 h 1531003"/>
                <a:gd name="connsiteX8" fmla="*/ 379125 w 465004"/>
                <a:gd name="connsiteY8" fmla="*/ 224 h 1531003"/>
                <a:gd name="connsiteX0" fmla="*/ 379125 w 465004"/>
                <a:gd name="connsiteY0" fmla="*/ 224 h 1531003"/>
                <a:gd name="connsiteX1" fmla="*/ 465004 w 465004"/>
                <a:gd name="connsiteY1" fmla="*/ 92870 h 1531003"/>
                <a:gd name="connsiteX2" fmla="*/ 413171 w 465004"/>
                <a:gd name="connsiteY2" fmla="*/ 869835 h 1531003"/>
                <a:gd name="connsiteX3" fmla="*/ 192410 w 465004"/>
                <a:gd name="connsiteY3" fmla="*/ 1430817 h 1531003"/>
                <a:gd name="connsiteX4" fmla="*/ 32943 w 465004"/>
                <a:gd name="connsiteY4" fmla="*/ 1497738 h 1531003"/>
                <a:gd name="connsiteX5" fmla="*/ 34985 w 465004"/>
                <a:gd name="connsiteY5" fmla="*/ 1261889 h 1531003"/>
                <a:gd name="connsiteX6" fmla="*/ 249541 w 465004"/>
                <a:gd name="connsiteY6" fmla="*/ 853133 h 1531003"/>
                <a:gd name="connsiteX7" fmla="*/ 266529 w 465004"/>
                <a:gd name="connsiteY7" fmla="*/ 112820 h 1531003"/>
                <a:gd name="connsiteX8" fmla="*/ 379125 w 465004"/>
                <a:gd name="connsiteY8" fmla="*/ 224 h 1531003"/>
                <a:gd name="connsiteX0" fmla="*/ 379125 w 465004"/>
                <a:gd name="connsiteY0" fmla="*/ 224 h 1528131"/>
                <a:gd name="connsiteX1" fmla="*/ 465004 w 465004"/>
                <a:gd name="connsiteY1" fmla="*/ 92870 h 1528131"/>
                <a:gd name="connsiteX2" fmla="*/ 413171 w 465004"/>
                <a:gd name="connsiteY2" fmla="*/ 869835 h 1528131"/>
                <a:gd name="connsiteX3" fmla="*/ 184333 w 465004"/>
                <a:gd name="connsiteY3" fmla="*/ 1416646 h 1528131"/>
                <a:gd name="connsiteX4" fmla="*/ 32943 w 465004"/>
                <a:gd name="connsiteY4" fmla="*/ 1497738 h 1528131"/>
                <a:gd name="connsiteX5" fmla="*/ 34985 w 465004"/>
                <a:gd name="connsiteY5" fmla="*/ 1261889 h 1528131"/>
                <a:gd name="connsiteX6" fmla="*/ 249541 w 465004"/>
                <a:gd name="connsiteY6" fmla="*/ 853133 h 1528131"/>
                <a:gd name="connsiteX7" fmla="*/ 266529 w 465004"/>
                <a:gd name="connsiteY7" fmla="*/ 112820 h 1528131"/>
                <a:gd name="connsiteX8" fmla="*/ 379125 w 465004"/>
                <a:gd name="connsiteY8" fmla="*/ 224 h 1528131"/>
                <a:gd name="connsiteX0" fmla="*/ 379125 w 465004"/>
                <a:gd name="connsiteY0" fmla="*/ 224 h 1530094"/>
                <a:gd name="connsiteX1" fmla="*/ 465004 w 465004"/>
                <a:gd name="connsiteY1" fmla="*/ 92870 h 1530094"/>
                <a:gd name="connsiteX2" fmla="*/ 413171 w 465004"/>
                <a:gd name="connsiteY2" fmla="*/ 869835 h 1530094"/>
                <a:gd name="connsiteX3" fmla="*/ 184333 w 465004"/>
                <a:gd name="connsiteY3" fmla="*/ 1416646 h 1530094"/>
                <a:gd name="connsiteX4" fmla="*/ 32943 w 465004"/>
                <a:gd name="connsiteY4" fmla="*/ 1497738 h 1530094"/>
                <a:gd name="connsiteX5" fmla="*/ 34985 w 465004"/>
                <a:gd name="connsiteY5" fmla="*/ 1261889 h 1530094"/>
                <a:gd name="connsiteX6" fmla="*/ 249541 w 465004"/>
                <a:gd name="connsiteY6" fmla="*/ 853133 h 1530094"/>
                <a:gd name="connsiteX7" fmla="*/ 266529 w 465004"/>
                <a:gd name="connsiteY7" fmla="*/ 112820 h 1530094"/>
                <a:gd name="connsiteX8" fmla="*/ 379125 w 465004"/>
                <a:gd name="connsiteY8" fmla="*/ 224 h 153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004" h="1530094">
                  <a:moveTo>
                    <a:pt x="379125" y="224"/>
                  </a:moveTo>
                  <a:cubicBezTo>
                    <a:pt x="412204" y="-3101"/>
                    <a:pt x="465004" y="30685"/>
                    <a:pt x="465004" y="92870"/>
                  </a:cubicBezTo>
                  <a:cubicBezTo>
                    <a:pt x="456621" y="363212"/>
                    <a:pt x="433703" y="606638"/>
                    <a:pt x="413171" y="869835"/>
                  </a:cubicBezTo>
                  <a:cubicBezTo>
                    <a:pt x="373680" y="1095690"/>
                    <a:pt x="258223" y="1322420"/>
                    <a:pt x="184333" y="1416646"/>
                  </a:cubicBezTo>
                  <a:cubicBezTo>
                    <a:pt x="136428" y="1498357"/>
                    <a:pt x="97859" y="1575764"/>
                    <a:pt x="32943" y="1497738"/>
                  </a:cubicBezTo>
                  <a:cubicBezTo>
                    <a:pt x="-35176" y="1402755"/>
                    <a:pt x="21268" y="1302381"/>
                    <a:pt x="34985" y="1261889"/>
                  </a:cubicBezTo>
                  <a:cubicBezTo>
                    <a:pt x="109468" y="1129421"/>
                    <a:pt x="196034" y="1032324"/>
                    <a:pt x="249541" y="853133"/>
                  </a:cubicBezTo>
                  <a:cubicBezTo>
                    <a:pt x="304106" y="619886"/>
                    <a:pt x="263831" y="363375"/>
                    <a:pt x="266529" y="112820"/>
                  </a:cubicBezTo>
                  <a:cubicBezTo>
                    <a:pt x="266529" y="50635"/>
                    <a:pt x="346046" y="3549"/>
                    <a:pt x="379125" y="22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DA17B5F7-7557-498C-9653-121E91C5635D}"/>
                </a:ext>
              </a:extLst>
            </p:cNvPr>
            <p:cNvSpPr/>
            <p:nvPr/>
          </p:nvSpPr>
          <p:spPr>
            <a:xfrm rot="20822295">
              <a:off x="5929550" y="4648245"/>
              <a:ext cx="884098" cy="263855"/>
            </a:xfrm>
            <a:custGeom>
              <a:avLst/>
              <a:gdLst>
                <a:gd name="connsiteX0" fmla="*/ 0 w 1169670"/>
                <a:gd name="connsiteY0" fmla="*/ 140970 h 281940"/>
                <a:gd name="connsiteX1" fmla="*/ 140970 w 1169670"/>
                <a:gd name="connsiteY1" fmla="*/ 0 h 281940"/>
                <a:gd name="connsiteX2" fmla="*/ 1028700 w 1169670"/>
                <a:gd name="connsiteY2" fmla="*/ 0 h 281940"/>
                <a:gd name="connsiteX3" fmla="*/ 1169670 w 1169670"/>
                <a:gd name="connsiteY3" fmla="*/ 140970 h 281940"/>
                <a:gd name="connsiteX4" fmla="*/ 1169670 w 1169670"/>
                <a:gd name="connsiteY4" fmla="*/ 140970 h 281940"/>
                <a:gd name="connsiteX5" fmla="*/ 1028700 w 1169670"/>
                <a:gd name="connsiteY5" fmla="*/ 281940 h 281940"/>
                <a:gd name="connsiteX6" fmla="*/ 140970 w 1169670"/>
                <a:gd name="connsiteY6" fmla="*/ 281940 h 281940"/>
                <a:gd name="connsiteX7" fmla="*/ 0 w 1169670"/>
                <a:gd name="connsiteY7" fmla="*/ 140970 h 281940"/>
                <a:gd name="connsiteX0" fmla="*/ 0 w 1169670"/>
                <a:gd name="connsiteY0" fmla="*/ 140970 h 298873"/>
                <a:gd name="connsiteX1" fmla="*/ 140970 w 1169670"/>
                <a:gd name="connsiteY1" fmla="*/ 0 h 298873"/>
                <a:gd name="connsiteX2" fmla="*/ 1028700 w 1169670"/>
                <a:gd name="connsiteY2" fmla="*/ 0 h 298873"/>
                <a:gd name="connsiteX3" fmla="*/ 1169670 w 1169670"/>
                <a:gd name="connsiteY3" fmla="*/ 140970 h 298873"/>
                <a:gd name="connsiteX4" fmla="*/ 1169670 w 1169670"/>
                <a:gd name="connsiteY4" fmla="*/ 140970 h 298873"/>
                <a:gd name="connsiteX5" fmla="*/ 1028700 w 1169670"/>
                <a:gd name="connsiteY5" fmla="*/ 281940 h 298873"/>
                <a:gd name="connsiteX6" fmla="*/ 140970 w 1169670"/>
                <a:gd name="connsiteY6" fmla="*/ 281940 h 298873"/>
                <a:gd name="connsiteX7" fmla="*/ 0 w 1169670"/>
                <a:gd name="connsiteY7" fmla="*/ 140970 h 298873"/>
                <a:gd name="connsiteX0" fmla="*/ 0 w 1169670"/>
                <a:gd name="connsiteY0" fmla="*/ 140970 h 311960"/>
                <a:gd name="connsiteX1" fmla="*/ 140970 w 1169670"/>
                <a:gd name="connsiteY1" fmla="*/ 0 h 311960"/>
                <a:gd name="connsiteX2" fmla="*/ 1028700 w 1169670"/>
                <a:gd name="connsiteY2" fmla="*/ 0 h 311960"/>
                <a:gd name="connsiteX3" fmla="*/ 1169670 w 1169670"/>
                <a:gd name="connsiteY3" fmla="*/ 140970 h 311960"/>
                <a:gd name="connsiteX4" fmla="*/ 1169670 w 1169670"/>
                <a:gd name="connsiteY4" fmla="*/ 140970 h 311960"/>
                <a:gd name="connsiteX5" fmla="*/ 1028700 w 1169670"/>
                <a:gd name="connsiteY5" fmla="*/ 281940 h 311960"/>
                <a:gd name="connsiteX6" fmla="*/ 140970 w 1169670"/>
                <a:gd name="connsiteY6" fmla="*/ 281940 h 311960"/>
                <a:gd name="connsiteX7" fmla="*/ 0 w 1169670"/>
                <a:gd name="connsiteY7" fmla="*/ 140970 h 311960"/>
                <a:gd name="connsiteX0" fmla="*/ 0 w 1169670"/>
                <a:gd name="connsiteY0" fmla="*/ 140970 h 311960"/>
                <a:gd name="connsiteX1" fmla="*/ 140970 w 1169670"/>
                <a:gd name="connsiteY1" fmla="*/ 0 h 311960"/>
                <a:gd name="connsiteX2" fmla="*/ 1028700 w 1169670"/>
                <a:gd name="connsiteY2" fmla="*/ 0 h 311960"/>
                <a:gd name="connsiteX3" fmla="*/ 1169670 w 1169670"/>
                <a:gd name="connsiteY3" fmla="*/ 140970 h 311960"/>
                <a:gd name="connsiteX4" fmla="*/ 1169670 w 1169670"/>
                <a:gd name="connsiteY4" fmla="*/ 140970 h 311960"/>
                <a:gd name="connsiteX5" fmla="*/ 1028700 w 1169670"/>
                <a:gd name="connsiteY5" fmla="*/ 281940 h 311960"/>
                <a:gd name="connsiteX6" fmla="*/ 140970 w 1169670"/>
                <a:gd name="connsiteY6" fmla="*/ 281940 h 311960"/>
                <a:gd name="connsiteX7" fmla="*/ 0 w 1169670"/>
                <a:gd name="connsiteY7" fmla="*/ 140970 h 311960"/>
                <a:gd name="connsiteX0" fmla="*/ 0 w 1169670"/>
                <a:gd name="connsiteY0" fmla="*/ 140970 h 311960"/>
                <a:gd name="connsiteX1" fmla="*/ 140970 w 1169670"/>
                <a:gd name="connsiteY1" fmla="*/ 0 h 311960"/>
                <a:gd name="connsiteX2" fmla="*/ 1028700 w 1169670"/>
                <a:gd name="connsiteY2" fmla="*/ 0 h 311960"/>
                <a:gd name="connsiteX3" fmla="*/ 1169670 w 1169670"/>
                <a:gd name="connsiteY3" fmla="*/ 140970 h 311960"/>
                <a:gd name="connsiteX4" fmla="*/ 1169670 w 1169670"/>
                <a:gd name="connsiteY4" fmla="*/ 140970 h 311960"/>
                <a:gd name="connsiteX5" fmla="*/ 1028700 w 1169670"/>
                <a:gd name="connsiteY5" fmla="*/ 281940 h 311960"/>
                <a:gd name="connsiteX6" fmla="*/ 140970 w 1169670"/>
                <a:gd name="connsiteY6" fmla="*/ 281940 h 311960"/>
                <a:gd name="connsiteX7" fmla="*/ 0 w 1169670"/>
                <a:gd name="connsiteY7" fmla="*/ 140970 h 311960"/>
                <a:gd name="connsiteX0" fmla="*/ 0 w 1169670"/>
                <a:gd name="connsiteY0" fmla="*/ 140970 h 342604"/>
                <a:gd name="connsiteX1" fmla="*/ 140970 w 1169670"/>
                <a:gd name="connsiteY1" fmla="*/ 0 h 342604"/>
                <a:gd name="connsiteX2" fmla="*/ 1028700 w 1169670"/>
                <a:gd name="connsiteY2" fmla="*/ 0 h 342604"/>
                <a:gd name="connsiteX3" fmla="*/ 1169670 w 1169670"/>
                <a:gd name="connsiteY3" fmla="*/ 140970 h 342604"/>
                <a:gd name="connsiteX4" fmla="*/ 1169670 w 1169670"/>
                <a:gd name="connsiteY4" fmla="*/ 140970 h 342604"/>
                <a:gd name="connsiteX5" fmla="*/ 1028700 w 1169670"/>
                <a:gd name="connsiteY5" fmla="*/ 281940 h 342604"/>
                <a:gd name="connsiteX6" fmla="*/ 140970 w 1169670"/>
                <a:gd name="connsiteY6" fmla="*/ 281940 h 342604"/>
                <a:gd name="connsiteX7" fmla="*/ 0 w 1169670"/>
                <a:gd name="connsiteY7" fmla="*/ 140970 h 342604"/>
                <a:gd name="connsiteX0" fmla="*/ 0 w 1169670"/>
                <a:gd name="connsiteY0" fmla="*/ 140970 h 360223"/>
                <a:gd name="connsiteX1" fmla="*/ 140970 w 1169670"/>
                <a:gd name="connsiteY1" fmla="*/ 0 h 360223"/>
                <a:gd name="connsiteX2" fmla="*/ 1028700 w 1169670"/>
                <a:gd name="connsiteY2" fmla="*/ 0 h 360223"/>
                <a:gd name="connsiteX3" fmla="*/ 1169670 w 1169670"/>
                <a:gd name="connsiteY3" fmla="*/ 140970 h 360223"/>
                <a:gd name="connsiteX4" fmla="*/ 1169670 w 1169670"/>
                <a:gd name="connsiteY4" fmla="*/ 140970 h 360223"/>
                <a:gd name="connsiteX5" fmla="*/ 1028700 w 1169670"/>
                <a:gd name="connsiteY5" fmla="*/ 281940 h 360223"/>
                <a:gd name="connsiteX6" fmla="*/ 140970 w 1169670"/>
                <a:gd name="connsiteY6" fmla="*/ 281940 h 360223"/>
                <a:gd name="connsiteX7" fmla="*/ 0 w 1169670"/>
                <a:gd name="connsiteY7" fmla="*/ 140970 h 360223"/>
                <a:gd name="connsiteX0" fmla="*/ 0 w 1169670"/>
                <a:gd name="connsiteY0" fmla="*/ 140970 h 360223"/>
                <a:gd name="connsiteX1" fmla="*/ 140970 w 1169670"/>
                <a:gd name="connsiteY1" fmla="*/ 0 h 360223"/>
                <a:gd name="connsiteX2" fmla="*/ 1028700 w 1169670"/>
                <a:gd name="connsiteY2" fmla="*/ 0 h 360223"/>
                <a:gd name="connsiteX3" fmla="*/ 1169670 w 1169670"/>
                <a:gd name="connsiteY3" fmla="*/ 140970 h 360223"/>
                <a:gd name="connsiteX4" fmla="*/ 1169670 w 1169670"/>
                <a:gd name="connsiteY4" fmla="*/ 140970 h 360223"/>
                <a:gd name="connsiteX5" fmla="*/ 1028700 w 1169670"/>
                <a:gd name="connsiteY5" fmla="*/ 281940 h 360223"/>
                <a:gd name="connsiteX6" fmla="*/ 140970 w 1169670"/>
                <a:gd name="connsiteY6" fmla="*/ 281940 h 360223"/>
                <a:gd name="connsiteX7" fmla="*/ 0 w 1169670"/>
                <a:gd name="connsiteY7" fmla="*/ 140970 h 360223"/>
                <a:gd name="connsiteX0" fmla="*/ 0 w 1169670"/>
                <a:gd name="connsiteY0" fmla="*/ 140970 h 360223"/>
                <a:gd name="connsiteX1" fmla="*/ 140970 w 1169670"/>
                <a:gd name="connsiteY1" fmla="*/ 0 h 360223"/>
                <a:gd name="connsiteX2" fmla="*/ 1028700 w 1169670"/>
                <a:gd name="connsiteY2" fmla="*/ 0 h 360223"/>
                <a:gd name="connsiteX3" fmla="*/ 1169670 w 1169670"/>
                <a:gd name="connsiteY3" fmla="*/ 140970 h 360223"/>
                <a:gd name="connsiteX4" fmla="*/ 1169670 w 1169670"/>
                <a:gd name="connsiteY4" fmla="*/ 140970 h 360223"/>
                <a:gd name="connsiteX5" fmla="*/ 1028700 w 1169670"/>
                <a:gd name="connsiteY5" fmla="*/ 281940 h 360223"/>
                <a:gd name="connsiteX6" fmla="*/ 140970 w 1169670"/>
                <a:gd name="connsiteY6" fmla="*/ 281940 h 360223"/>
                <a:gd name="connsiteX7" fmla="*/ 0 w 1169670"/>
                <a:gd name="connsiteY7" fmla="*/ 140970 h 360223"/>
                <a:gd name="connsiteX0" fmla="*/ 0 w 1169670"/>
                <a:gd name="connsiteY0" fmla="*/ 140970 h 360223"/>
                <a:gd name="connsiteX1" fmla="*/ 140970 w 1169670"/>
                <a:gd name="connsiteY1" fmla="*/ 0 h 360223"/>
                <a:gd name="connsiteX2" fmla="*/ 1028700 w 1169670"/>
                <a:gd name="connsiteY2" fmla="*/ 0 h 360223"/>
                <a:gd name="connsiteX3" fmla="*/ 1169670 w 1169670"/>
                <a:gd name="connsiteY3" fmla="*/ 140970 h 360223"/>
                <a:gd name="connsiteX4" fmla="*/ 1169670 w 1169670"/>
                <a:gd name="connsiteY4" fmla="*/ 140970 h 360223"/>
                <a:gd name="connsiteX5" fmla="*/ 1028700 w 1169670"/>
                <a:gd name="connsiteY5" fmla="*/ 281940 h 360223"/>
                <a:gd name="connsiteX6" fmla="*/ 140970 w 1169670"/>
                <a:gd name="connsiteY6" fmla="*/ 281940 h 360223"/>
                <a:gd name="connsiteX7" fmla="*/ 0 w 1169670"/>
                <a:gd name="connsiteY7" fmla="*/ 140970 h 360223"/>
                <a:gd name="connsiteX0" fmla="*/ 0 w 1169670"/>
                <a:gd name="connsiteY0" fmla="*/ 140970 h 364221"/>
                <a:gd name="connsiteX1" fmla="*/ 140970 w 1169670"/>
                <a:gd name="connsiteY1" fmla="*/ 0 h 364221"/>
                <a:gd name="connsiteX2" fmla="*/ 1028700 w 1169670"/>
                <a:gd name="connsiteY2" fmla="*/ 0 h 364221"/>
                <a:gd name="connsiteX3" fmla="*/ 1169670 w 1169670"/>
                <a:gd name="connsiteY3" fmla="*/ 140970 h 364221"/>
                <a:gd name="connsiteX4" fmla="*/ 1169670 w 1169670"/>
                <a:gd name="connsiteY4" fmla="*/ 140970 h 364221"/>
                <a:gd name="connsiteX5" fmla="*/ 1028700 w 1169670"/>
                <a:gd name="connsiteY5" fmla="*/ 281940 h 364221"/>
                <a:gd name="connsiteX6" fmla="*/ 139275 w 1169670"/>
                <a:gd name="connsiteY6" fmla="*/ 289308 h 364221"/>
                <a:gd name="connsiteX7" fmla="*/ 0 w 1169670"/>
                <a:gd name="connsiteY7" fmla="*/ 140970 h 364221"/>
                <a:gd name="connsiteX0" fmla="*/ 0 w 1169670"/>
                <a:gd name="connsiteY0" fmla="*/ 140970 h 349083"/>
                <a:gd name="connsiteX1" fmla="*/ 140970 w 1169670"/>
                <a:gd name="connsiteY1" fmla="*/ 0 h 349083"/>
                <a:gd name="connsiteX2" fmla="*/ 1028700 w 1169670"/>
                <a:gd name="connsiteY2" fmla="*/ 0 h 349083"/>
                <a:gd name="connsiteX3" fmla="*/ 1169670 w 1169670"/>
                <a:gd name="connsiteY3" fmla="*/ 140970 h 349083"/>
                <a:gd name="connsiteX4" fmla="*/ 1169670 w 1169670"/>
                <a:gd name="connsiteY4" fmla="*/ 140970 h 349083"/>
                <a:gd name="connsiteX5" fmla="*/ 1028700 w 1169670"/>
                <a:gd name="connsiteY5" fmla="*/ 281940 h 349083"/>
                <a:gd name="connsiteX6" fmla="*/ 139275 w 1169670"/>
                <a:gd name="connsiteY6" fmla="*/ 289308 h 349083"/>
                <a:gd name="connsiteX7" fmla="*/ 0 w 1169670"/>
                <a:gd name="connsiteY7" fmla="*/ 140970 h 34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9670" h="349083">
                  <a:moveTo>
                    <a:pt x="0" y="140970"/>
                  </a:moveTo>
                  <a:cubicBezTo>
                    <a:pt x="282" y="92752"/>
                    <a:pt x="63114" y="0"/>
                    <a:pt x="140970" y="0"/>
                  </a:cubicBezTo>
                  <a:cubicBezTo>
                    <a:pt x="475142" y="118652"/>
                    <a:pt x="694253" y="114128"/>
                    <a:pt x="1028700" y="0"/>
                  </a:cubicBezTo>
                  <a:cubicBezTo>
                    <a:pt x="1106556" y="0"/>
                    <a:pt x="1169670" y="63114"/>
                    <a:pt x="1169670" y="140970"/>
                  </a:cubicBezTo>
                  <a:lnTo>
                    <a:pt x="1169670" y="140970"/>
                  </a:lnTo>
                  <a:cubicBezTo>
                    <a:pt x="1169670" y="218826"/>
                    <a:pt x="1106556" y="281940"/>
                    <a:pt x="1028700" y="281940"/>
                  </a:cubicBezTo>
                  <a:cubicBezTo>
                    <a:pt x="674634" y="377885"/>
                    <a:pt x="554504" y="362494"/>
                    <a:pt x="139275" y="289308"/>
                  </a:cubicBezTo>
                  <a:cubicBezTo>
                    <a:pt x="61419" y="289308"/>
                    <a:pt x="-282" y="189188"/>
                    <a:pt x="0" y="140970"/>
                  </a:cubicBez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AE3395A-CB30-4766-A55D-06D3D215573B}"/>
              </a:ext>
            </a:extLst>
          </p:cNvPr>
          <p:cNvGrpSpPr/>
          <p:nvPr/>
        </p:nvGrpSpPr>
        <p:grpSpPr>
          <a:xfrm>
            <a:off x="11258295" y="5158770"/>
            <a:ext cx="691056" cy="1119425"/>
            <a:chOff x="11282626" y="5037396"/>
            <a:chExt cx="760217" cy="123145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65EB529B-AD7A-4F93-A165-45FAA2DF45F5}"/>
                </a:ext>
              </a:extLst>
            </p:cNvPr>
            <p:cNvSpPr/>
            <p:nvPr/>
          </p:nvSpPr>
          <p:spPr>
            <a:xfrm flipH="1">
              <a:off x="11395622" y="5037396"/>
              <a:ext cx="325831" cy="3258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矩形: 圆角 11">
              <a:extLst>
                <a:ext uri="{FF2B5EF4-FFF2-40B4-BE49-F238E27FC236}">
                  <a16:creationId xmlns:a16="http://schemas.microsoft.com/office/drawing/2014/main" id="{A447644D-DB87-417F-A3DD-B7C0882264ED}"/>
                </a:ext>
              </a:extLst>
            </p:cNvPr>
            <p:cNvSpPr/>
            <p:nvPr/>
          </p:nvSpPr>
          <p:spPr>
            <a:xfrm rot="19909920" flipH="1">
              <a:off x="11624034" y="5342873"/>
              <a:ext cx="250397" cy="552481"/>
            </a:xfrm>
            <a:custGeom>
              <a:avLst/>
              <a:gdLst>
                <a:gd name="connsiteX0" fmla="*/ 0 w 506730"/>
                <a:gd name="connsiteY0" fmla="*/ 253365 h 891854"/>
                <a:gd name="connsiteX1" fmla="*/ 253365 w 506730"/>
                <a:gd name="connsiteY1" fmla="*/ 0 h 891854"/>
                <a:gd name="connsiteX2" fmla="*/ 253365 w 506730"/>
                <a:gd name="connsiteY2" fmla="*/ 0 h 891854"/>
                <a:gd name="connsiteX3" fmla="*/ 506730 w 506730"/>
                <a:gd name="connsiteY3" fmla="*/ 253365 h 891854"/>
                <a:gd name="connsiteX4" fmla="*/ 506730 w 506730"/>
                <a:gd name="connsiteY4" fmla="*/ 638489 h 891854"/>
                <a:gd name="connsiteX5" fmla="*/ 253365 w 506730"/>
                <a:gd name="connsiteY5" fmla="*/ 891854 h 891854"/>
                <a:gd name="connsiteX6" fmla="*/ 253365 w 506730"/>
                <a:gd name="connsiteY6" fmla="*/ 891854 h 891854"/>
                <a:gd name="connsiteX7" fmla="*/ 0 w 506730"/>
                <a:gd name="connsiteY7" fmla="*/ 638489 h 891854"/>
                <a:gd name="connsiteX8" fmla="*/ 0 w 506730"/>
                <a:gd name="connsiteY8" fmla="*/ 253365 h 891854"/>
                <a:gd name="connsiteX0" fmla="*/ 10160 w 516890"/>
                <a:gd name="connsiteY0" fmla="*/ 253365 h 891854"/>
                <a:gd name="connsiteX1" fmla="*/ 263525 w 516890"/>
                <a:gd name="connsiteY1" fmla="*/ 0 h 891854"/>
                <a:gd name="connsiteX2" fmla="*/ 263525 w 516890"/>
                <a:gd name="connsiteY2" fmla="*/ 0 h 891854"/>
                <a:gd name="connsiteX3" fmla="*/ 516890 w 516890"/>
                <a:gd name="connsiteY3" fmla="*/ 253365 h 891854"/>
                <a:gd name="connsiteX4" fmla="*/ 516890 w 516890"/>
                <a:gd name="connsiteY4" fmla="*/ 638489 h 891854"/>
                <a:gd name="connsiteX5" fmla="*/ 263525 w 516890"/>
                <a:gd name="connsiteY5" fmla="*/ 891854 h 891854"/>
                <a:gd name="connsiteX6" fmla="*/ 263525 w 516890"/>
                <a:gd name="connsiteY6" fmla="*/ 891854 h 891854"/>
                <a:gd name="connsiteX7" fmla="*/ 10160 w 516890"/>
                <a:gd name="connsiteY7" fmla="*/ 638489 h 891854"/>
                <a:gd name="connsiteX8" fmla="*/ 10160 w 516890"/>
                <a:gd name="connsiteY8" fmla="*/ 253365 h 891854"/>
                <a:gd name="connsiteX0" fmla="*/ 15748 w 522478"/>
                <a:gd name="connsiteY0" fmla="*/ 253365 h 891854"/>
                <a:gd name="connsiteX1" fmla="*/ 269113 w 522478"/>
                <a:gd name="connsiteY1" fmla="*/ 0 h 891854"/>
                <a:gd name="connsiteX2" fmla="*/ 269113 w 522478"/>
                <a:gd name="connsiteY2" fmla="*/ 0 h 891854"/>
                <a:gd name="connsiteX3" fmla="*/ 522478 w 522478"/>
                <a:gd name="connsiteY3" fmla="*/ 253365 h 891854"/>
                <a:gd name="connsiteX4" fmla="*/ 522478 w 522478"/>
                <a:gd name="connsiteY4" fmla="*/ 638489 h 891854"/>
                <a:gd name="connsiteX5" fmla="*/ 269113 w 522478"/>
                <a:gd name="connsiteY5" fmla="*/ 891854 h 891854"/>
                <a:gd name="connsiteX6" fmla="*/ 269113 w 522478"/>
                <a:gd name="connsiteY6" fmla="*/ 891854 h 891854"/>
                <a:gd name="connsiteX7" fmla="*/ 15748 w 522478"/>
                <a:gd name="connsiteY7" fmla="*/ 638489 h 891854"/>
                <a:gd name="connsiteX8" fmla="*/ 15748 w 522478"/>
                <a:gd name="connsiteY8" fmla="*/ 253365 h 891854"/>
                <a:gd name="connsiteX0" fmla="*/ 15748 w 522478"/>
                <a:gd name="connsiteY0" fmla="*/ 253365 h 891854"/>
                <a:gd name="connsiteX1" fmla="*/ 269113 w 522478"/>
                <a:gd name="connsiteY1" fmla="*/ 0 h 891854"/>
                <a:gd name="connsiteX2" fmla="*/ 269113 w 522478"/>
                <a:gd name="connsiteY2" fmla="*/ 0 h 891854"/>
                <a:gd name="connsiteX3" fmla="*/ 522478 w 522478"/>
                <a:gd name="connsiteY3" fmla="*/ 253365 h 891854"/>
                <a:gd name="connsiteX4" fmla="*/ 522478 w 522478"/>
                <a:gd name="connsiteY4" fmla="*/ 638489 h 891854"/>
                <a:gd name="connsiteX5" fmla="*/ 269113 w 522478"/>
                <a:gd name="connsiteY5" fmla="*/ 891854 h 891854"/>
                <a:gd name="connsiteX6" fmla="*/ 269113 w 522478"/>
                <a:gd name="connsiteY6" fmla="*/ 891854 h 891854"/>
                <a:gd name="connsiteX7" fmla="*/ 15748 w 522478"/>
                <a:gd name="connsiteY7" fmla="*/ 638489 h 891854"/>
                <a:gd name="connsiteX8" fmla="*/ 15748 w 522478"/>
                <a:gd name="connsiteY8" fmla="*/ 253365 h 891854"/>
                <a:gd name="connsiteX0" fmla="*/ 15748 w 522478"/>
                <a:gd name="connsiteY0" fmla="*/ 253365 h 891854"/>
                <a:gd name="connsiteX1" fmla="*/ 269113 w 522478"/>
                <a:gd name="connsiteY1" fmla="*/ 0 h 891854"/>
                <a:gd name="connsiteX2" fmla="*/ 269113 w 522478"/>
                <a:gd name="connsiteY2" fmla="*/ 0 h 891854"/>
                <a:gd name="connsiteX3" fmla="*/ 522478 w 522478"/>
                <a:gd name="connsiteY3" fmla="*/ 253365 h 891854"/>
                <a:gd name="connsiteX4" fmla="*/ 522478 w 522478"/>
                <a:gd name="connsiteY4" fmla="*/ 638489 h 891854"/>
                <a:gd name="connsiteX5" fmla="*/ 269113 w 522478"/>
                <a:gd name="connsiteY5" fmla="*/ 891854 h 891854"/>
                <a:gd name="connsiteX6" fmla="*/ 269113 w 522478"/>
                <a:gd name="connsiteY6" fmla="*/ 891854 h 891854"/>
                <a:gd name="connsiteX7" fmla="*/ 15748 w 522478"/>
                <a:gd name="connsiteY7" fmla="*/ 638489 h 891854"/>
                <a:gd name="connsiteX8" fmla="*/ 15748 w 522478"/>
                <a:gd name="connsiteY8" fmla="*/ 253365 h 89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2478" h="891854">
                  <a:moveTo>
                    <a:pt x="15748" y="253365"/>
                  </a:moveTo>
                  <a:cubicBezTo>
                    <a:pt x="15748" y="113435"/>
                    <a:pt x="129183" y="0"/>
                    <a:pt x="269113" y="0"/>
                  </a:cubicBezTo>
                  <a:lnTo>
                    <a:pt x="269113" y="0"/>
                  </a:lnTo>
                  <a:cubicBezTo>
                    <a:pt x="409043" y="0"/>
                    <a:pt x="522478" y="113435"/>
                    <a:pt x="522478" y="253365"/>
                  </a:cubicBezTo>
                  <a:cubicBezTo>
                    <a:pt x="499618" y="408410"/>
                    <a:pt x="511048" y="494874"/>
                    <a:pt x="522478" y="638489"/>
                  </a:cubicBezTo>
                  <a:cubicBezTo>
                    <a:pt x="522478" y="778419"/>
                    <a:pt x="409043" y="891854"/>
                    <a:pt x="269113" y="891854"/>
                  </a:cubicBezTo>
                  <a:lnTo>
                    <a:pt x="269113" y="891854"/>
                  </a:lnTo>
                  <a:cubicBezTo>
                    <a:pt x="129183" y="891854"/>
                    <a:pt x="15748" y="778419"/>
                    <a:pt x="15748" y="638489"/>
                  </a:cubicBezTo>
                  <a:cubicBezTo>
                    <a:pt x="-3302" y="510114"/>
                    <a:pt x="-7112" y="381740"/>
                    <a:pt x="15748" y="25336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BFF20C6-1EA1-4CFF-B1A8-94245DC8AFD6}"/>
                </a:ext>
              </a:extLst>
            </p:cNvPr>
            <p:cNvSpPr/>
            <p:nvPr/>
          </p:nvSpPr>
          <p:spPr>
            <a:xfrm rot="20292632" flipH="1">
              <a:off x="11821280" y="5575310"/>
              <a:ext cx="221563" cy="693542"/>
            </a:xfrm>
            <a:custGeom>
              <a:avLst/>
              <a:gdLst>
                <a:gd name="connsiteX0" fmla="*/ 389093 w 501689"/>
                <a:gd name="connsiteY0" fmla="*/ 0 h 1500294"/>
                <a:gd name="connsiteX1" fmla="*/ 501689 w 501689"/>
                <a:gd name="connsiteY1" fmla="*/ 112596 h 1500294"/>
                <a:gd name="connsiteX2" fmla="*/ 501689 w 501689"/>
                <a:gd name="connsiteY2" fmla="*/ 920977 h 1500294"/>
                <a:gd name="connsiteX3" fmla="*/ 468710 w 501689"/>
                <a:gd name="connsiteY3" fmla="*/ 1000594 h 1500294"/>
                <a:gd name="connsiteX4" fmla="*/ 445408 w 501689"/>
                <a:gd name="connsiteY4" fmla="*/ 1016305 h 1500294"/>
                <a:gd name="connsiteX5" fmla="*/ 211272 w 501689"/>
                <a:gd name="connsiteY5" fmla="*/ 1441945 h 1500294"/>
                <a:gd name="connsiteX6" fmla="*/ 58349 w 501689"/>
                <a:gd name="connsiteY6" fmla="*/ 1486332 h 1500294"/>
                <a:gd name="connsiteX7" fmla="*/ 13962 w 501689"/>
                <a:gd name="connsiteY7" fmla="*/ 1333409 h 1500294"/>
                <a:gd name="connsiteX8" fmla="*/ 252538 w 501689"/>
                <a:gd name="connsiteY8" fmla="*/ 899698 h 1500294"/>
                <a:gd name="connsiteX9" fmla="*/ 276497 w 501689"/>
                <a:gd name="connsiteY9" fmla="*/ 871374 h 1500294"/>
                <a:gd name="connsiteX10" fmla="*/ 276497 w 501689"/>
                <a:gd name="connsiteY10" fmla="*/ 112596 h 1500294"/>
                <a:gd name="connsiteX11" fmla="*/ 389093 w 501689"/>
                <a:gd name="connsiteY11" fmla="*/ 0 h 1500294"/>
                <a:gd name="connsiteX0" fmla="*/ 389093 w 501689"/>
                <a:gd name="connsiteY0" fmla="*/ 0 h 1500294"/>
                <a:gd name="connsiteX1" fmla="*/ 501689 w 501689"/>
                <a:gd name="connsiteY1" fmla="*/ 112596 h 1500294"/>
                <a:gd name="connsiteX2" fmla="*/ 501689 w 501689"/>
                <a:gd name="connsiteY2" fmla="*/ 920977 h 1500294"/>
                <a:gd name="connsiteX3" fmla="*/ 468710 w 501689"/>
                <a:gd name="connsiteY3" fmla="*/ 1000594 h 1500294"/>
                <a:gd name="connsiteX4" fmla="*/ 211272 w 501689"/>
                <a:gd name="connsiteY4" fmla="*/ 1441945 h 1500294"/>
                <a:gd name="connsiteX5" fmla="*/ 58349 w 501689"/>
                <a:gd name="connsiteY5" fmla="*/ 1486332 h 1500294"/>
                <a:gd name="connsiteX6" fmla="*/ 13962 w 501689"/>
                <a:gd name="connsiteY6" fmla="*/ 1333409 h 1500294"/>
                <a:gd name="connsiteX7" fmla="*/ 252538 w 501689"/>
                <a:gd name="connsiteY7" fmla="*/ 899698 h 1500294"/>
                <a:gd name="connsiteX8" fmla="*/ 276497 w 501689"/>
                <a:gd name="connsiteY8" fmla="*/ 871374 h 1500294"/>
                <a:gd name="connsiteX9" fmla="*/ 276497 w 501689"/>
                <a:gd name="connsiteY9" fmla="*/ 112596 h 1500294"/>
                <a:gd name="connsiteX10" fmla="*/ 389093 w 501689"/>
                <a:gd name="connsiteY10" fmla="*/ 0 h 1500294"/>
                <a:gd name="connsiteX0" fmla="*/ 389093 w 501689"/>
                <a:gd name="connsiteY0" fmla="*/ 0 h 1511178"/>
                <a:gd name="connsiteX1" fmla="*/ 501689 w 501689"/>
                <a:gd name="connsiteY1" fmla="*/ 112596 h 1511178"/>
                <a:gd name="connsiteX2" fmla="*/ 501689 w 501689"/>
                <a:gd name="connsiteY2" fmla="*/ 920977 h 1511178"/>
                <a:gd name="connsiteX3" fmla="*/ 211272 w 501689"/>
                <a:gd name="connsiteY3" fmla="*/ 1441945 h 1511178"/>
                <a:gd name="connsiteX4" fmla="*/ 58349 w 501689"/>
                <a:gd name="connsiteY4" fmla="*/ 1486332 h 1511178"/>
                <a:gd name="connsiteX5" fmla="*/ 13962 w 501689"/>
                <a:gd name="connsiteY5" fmla="*/ 1333409 h 1511178"/>
                <a:gd name="connsiteX6" fmla="*/ 252538 w 501689"/>
                <a:gd name="connsiteY6" fmla="*/ 899698 h 1511178"/>
                <a:gd name="connsiteX7" fmla="*/ 276497 w 501689"/>
                <a:gd name="connsiteY7" fmla="*/ 871374 h 1511178"/>
                <a:gd name="connsiteX8" fmla="*/ 276497 w 501689"/>
                <a:gd name="connsiteY8" fmla="*/ 112596 h 1511178"/>
                <a:gd name="connsiteX9" fmla="*/ 389093 w 501689"/>
                <a:gd name="connsiteY9" fmla="*/ 0 h 1511178"/>
                <a:gd name="connsiteX0" fmla="*/ 389093 w 501689"/>
                <a:gd name="connsiteY0" fmla="*/ 0 h 1510614"/>
                <a:gd name="connsiteX1" fmla="*/ 501689 w 501689"/>
                <a:gd name="connsiteY1" fmla="*/ 112596 h 1510614"/>
                <a:gd name="connsiteX2" fmla="*/ 501689 w 501689"/>
                <a:gd name="connsiteY2" fmla="*/ 920977 h 1510614"/>
                <a:gd name="connsiteX3" fmla="*/ 211272 w 501689"/>
                <a:gd name="connsiteY3" fmla="*/ 1441945 h 1510614"/>
                <a:gd name="connsiteX4" fmla="*/ 58349 w 501689"/>
                <a:gd name="connsiteY4" fmla="*/ 1486332 h 1510614"/>
                <a:gd name="connsiteX5" fmla="*/ 13962 w 501689"/>
                <a:gd name="connsiteY5" fmla="*/ 1333409 h 1510614"/>
                <a:gd name="connsiteX6" fmla="*/ 252538 w 501689"/>
                <a:gd name="connsiteY6" fmla="*/ 899698 h 1510614"/>
                <a:gd name="connsiteX7" fmla="*/ 276497 w 501689"/>
                <a:gd name="connsiteY7" fmla="*/ 871374 h 1510614"/>
                <a:gd name="connsiteX8" fmla="*/ 276497 w 501689"/>
                <a:gd name="connsiteY8" fmla="*/ 112596 h 1510614"/>
                <a:gd name="connsiteX9" fmla="*/ 389093 w 501689"/>
                <a:gd name="connsiteY9" fmla="*/ 0 h 1510614"/>
                <a:gd name="connsiteX0" fmla="*/ 392081 w 504677"/>
                <a:gd name="connsiteY0" fmla="*/ 0 h 1510614"/>
                <a:gd name="connsiteX1" fmla="*/ 504677 w 504677"/>
                <a:gd name="connsiteY1" fmla="*/ 112596 h 1510614"/>
                <a:gd name="connsiteX2" fmla="*/ 504677 w 504677"/>
                <a:gd name="connsiteY2" fmla="*/ 920977 h 1510614"/>
                <a:gd name="connsiteX3" fmla="*/ 214260 w 504677"/>
                <a:gd name="connsiteY3" fmla="*/ 1441945 h 1510614"/>
                <a:gd name="connsiteX4" fmla="*/ 61337 w 504677"/>
                <a:gd name="connsiteY4" fmla="*/ 1486332 h 1510614"/>
                <a:gd name="connsiteX5" fmla="*/ 16950 w 504677"/>
                <a:gd name="connsiteY5" fmla="*/ 1333409 h 1510614"/>
                <a:gd name="connsiteX6" fmla="*/ 255526 w 504677"/>
                <a:gd name="connsiteY6" fmla="*/ 899698 h 1510614"/>
                <a:gd name="connsiteX7" fmla="*/ 279485 w 504677"/>
                <a:gd name="connsiteY7" fmla="*/ 871374 h 1510614"/>
                <a:gd name="connsiteX8" fmla="*/ 279485 w 504677"/>
                <a:gd name="connsiteY8" fmla="*/ 112596 h 1510614"/>
                <a:gd name="connsiteX9" fmla="*/ 392081 w 504677"/>
                <a:gd name="connsiteY9" fmla="*/ 0 h 1510614"/>
                <a:gd name="connsiteX0" fmla="*/ 380968 w 493564"/>
                <a:gd name="connsiteY0" fmla="*/ 0 h 1510614"/>
                <a:gd name="connsiteX1" fmla="*/ 493564 w 493564"/>
                <a:gd name="connsiteY1" fmla="*/ 112596 h 1510614"/>
                <a:gd name="connsiteX2" fmla="*/ 493564 w 493564"/>
                <a:gd name="connsiteY2" fmla="*/ 920977 h 1510614"/>
                <a:gd name="connsiteX3" fmla="*/ 203147 w 493564"/>
                <a:gd name="connsiteY3" fmla="*/ 1441945 h 1510614"/>
                <a:gd name="connsiteX4" fmla="*/ 50224 w 493564"/>
                <a:gd name="connsiteY4" fmla="*/ 1486332 h 1510614"/>
                <a:gd name="connsiteX5" fmla="*/ 5837 w 493564"/>
                <a:gd name="connsiteY5" fmla="*/ 1333409 h 1510614"/>
                <a:gd name="connsiteX6" fmla="*/ 244413 w 493564"/>
                <a:gd name="connsiteY6" fmla="*/ 899698 h 1510614"/>
                <a:gd name="connsiteX7" fmla="*/ 268372 w 493564"/>
                <a:gd name="connsiteY7" fmla="*/ 871374 h 1510614"/>
                <a:gd name="connsiteX8" fmla="*/ 268372 w 493564"/>
                <a:gd name="connsiteY8" fmla="*/ 112596 h 1510614"/>
                <a:gd name="connsiteX9" fmla="*/ 380968 w 493564"/>
                <a:gd name="connsiteY9" fmla="*/ 0 h 1510614"/>
                <a:gd name="connsiteX0" fmla="*/ 380968 w 493564"/>
                <a:gd name="connsiteY0" fmla="*/ 0 h 1495888"/>
                <a:gd name="connsiteX1" fmla="*/ 493564 w 493564"/>
                <a:gd name="connsiteY1" fmla="*/ 112596 h 1495888"/>
                <a:gd name="connsiteX2" fmla="*/ 493564 w 493564"/>
                <a:gd name="connsiteY2" fmla="*/ 920977 h 1495888"/>
                <a:gd name="connsiteX3" fmla="*/ 203147 w 493564"/>
                <a:gd name="connsiteY3" fmla="*/ 1441945 h 1495888"/>
                <a:gd name="connsiteX4" fmla="*/ 50224 w 493564"/>
                <a:gd name="connsiteY4" fmla="*/ 1486332 h 1495888"/>
                <a:gd name="connsiteX5" fmla="*/ 5837 w 493564"/>
                <a:gd name="connsiteY5" fmla="*/ 1333409 h 1495888"/>
                <a:gd name="connsiteX6" fmla="*/ 244413 w 493564"/>
                <a:gd name="connsiteY6" fmla="*/ 899698 h 1495888"/>
                <a:gd name="connsiteX7" fmla="*/ 268372 w 493564"/>
                <a:gd name="connsiteY7" fmla="*/ 871374 h 1495888"/>
                <a:gd name="connsiteX8" fmla="*/ 268372 w 493564"/>
                <a:gd name="connsiteY8" fmla="*/ 112596 h 1495888"/>
                <a:gd name="connsiteX9" fmla="*/ 380968 w 493564"/>
                <a:gd name="connsiteY9" fmla="*/ 0 h 1495888"/>
                <a:gd name="connsiteX0" fmla="*/ 380968 w 493564"/>
                <a:gd name="connsiteY0" fmla="*/ 0 h 1498155"/>
                <a:gd name="connsiteX1" fmla="*/ 493564 w 493564"/>
                <a:gd name="connsiteY1" fmla="*/ 112596 h 1498155"/>
                <a:gd name="connsiteX2" fmla="*/ 493564 w 493564"/>
                <a:gd name="connsiteY2" fmla="*/ 920977 h 1498155"/>
                <a:gd name="connsiteX3" fmla="*/ 203147 w 493564"/>
                <a:gd name="connsiteY3" fmla="*/ 1441945 h 1498155"/>
                <a:gd name="connsiteX4" fmla="*/ 50224 w 493564"/>
                <a:gd name="connsiteY4" fmla="*/ 1486332 h 1498155"/>
                <a:gd name="connsiteX5" fmla="*/ 5837 w 493564"/>
                <a:gd name="connsiteY5" fmla="*/ 1333409 h 1498155"/>
                <a:gd name="connsiteX6" fmla="*/ 244413 w 493564"/>
                <a:gd name="connsiteY6" fmla="*/ 899698 h 1498155"/>
                <a:gd name="connsiteX7" fmla="*/ 268372 w 493564"/>
                <a:gd name="connsiteY7" fmla="*/ 871374 h 1498155"/>
                <a:gd name="connsiteX8" fmla="*/ 268372 w 493564"/>
                <a:gd name="connsiteY8" fmla="*/ 112596 h 1498155"/>
                <a:gd name="connsiteX9" fmla="*/ 380968 w 493564"/>
                <a:gd name="connsiteY9" fmla="*/ 0 h 1498155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93564 w 493564"/>
                <a:gd name="connsiteY2" fmla="*/ 920977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68372 w 493564"/>
                <a:gd name="connsiteY6" fmla="*/ 871374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93564 w 493564"/>
                <a:gd name="connsiteY2" fmla="*/ 920977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68372 w 493564"/>
                <a:gd name="connsiteY6" fmla="*/ 871374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93564 w 493564"/>
                <a:gd name="connsiteY2" fmla="*/ 920977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68372 w 493564"/>
                <a:gd name="connsiteY6" fmla="*/ 871374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93564 w 493564"/>
                <a:gd name="connsiteY2" fmla="*/ 920977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54050 w 493564"/>
                <a:gd name="connsiteY6" fmla="*/ 874348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81928 w 493564"/>
                <a:gd name="connsiteY2" fmla="*/ 917999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54050 w 493564"/>
                <a:gd name="connsiteY6" fmla="*/ 874348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81928 w 493564"/>
                <a:gd name="connsiteY2" fmla="*/ 917999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54050 w 493564"/>
                <a:gd name="connsiteY6" fmla="*/ 874348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81928 w 493564"/>
                <a:gd name="connsiteY2" fmla="*/ 917999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54050 w 493564"/>
                <a:gd name="connsiteY6" fmla="*/ 874348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493564"/>
                <a:gd name="connsiteY0" fmla="*/ 0 h 1498154"/>
                <a:gd name="connsiteX1" fmla="*/ 493564 w 493564"/>
                <a:gd name="connsiteY1" fmla="*/ 112596 h 1498154"/>
                <a:gd name="connsiteX2" fmla="*/ 489537 w 493564"/>
                <a:gd name="connsiteY2" fmla="*/ 917576 h 1498154"/>
                <a:gd name="connsiteX3" fmla="*/ 203147 w 493564"/>
                <a:gd name="connsiteY3" fmla="*/ 1441945 h 1498154"/>
                <a:gd name="connsiteX4" fmla="*/ 50224 w 493564"/>
                <a:gd name="connsiteY4" fmla="*/ 1486332 h 1498154"/>
                <a:gd name="connsiteX5" fmla="*/ 5837 w 493564"/>
                <a:gd name="connsiteY5" fmla="*/ 1333409 h 1498154"/>
                <a:gd name="connsiteX6" fmla="*/ 254050 w 493564"/>
                <a:gd name="connsiteY6" fmla="*/ 874348 h 1498154"/>
                <a:gd name="connsiteX7" fmla="*/ 268372 w 493564"/>
                <a:gd name="connsiteY7" fmla="*/ 112596 h 1498154"/>
                <a:gd name="connsiteX8" fmla="*/ 380968 w 493564"/>
                <a:gd name="connsiteY8" fmla="*/ 0 h 1498154"/>
                <a:gd name="connsiteX0" fmla="*/ 380968 w 503857"/>
                <a:gd name="connsiteY0" fmla="*/ 0 h 1498154"/>
                <a:gd name="connsiteX1" fmla="*/ 493564 w 503857"/>
                <a:gd name="connsiteY1" fmla="*/ 112596 h 1498154"/>
                <a:gd name="connsiteX2" fmla="*/ 489537 w 503857"/>
                <a:gd name="connsiteY2" fmla="*/ 917576 h 1498154"/>
                <a:gd name="connsiteX3" fmla="*/ 203147 w 503857"/>
                <a:gd name="connsiteY3" fmla="*/ 1441945 h 1498154"/>
                <a:gd name="connsiteX4" fmla="*/ 50224 w 503857"/>
                <a:gd name="connsiteY4" fmla="*/ 1486332 h 1498154"/>
                <a:gd name="connsiteX5" fmla="*/ 5837 w 503857"/>
                <a:gd name="connsiteY5" fmla="*/ 1333409 h 1498154"/>
                <a:gd name="connsiteX6" fmla="*/ 254050 w 503857"/>
                <a:gd name="connsiteY6" fmla="*/ 874348 h 1498154"/>
                <a:gd name="connsiteX7" fmla="*/ 268372 w 503857"/>
                <a:gd name="connsiteY7" fmla="*/ 112596 h 1498154"/>
                <a:gd name="connsiteX8" fmla="*/ 380968 w 503857"/>
                <a:gd name="connsiteY8" fmla="*/ 0 h 149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3857" h="1498154">
                  <a:moveTo>
                    <a:pt x="380968" y="0"/>
                  </a:moveTo>
                  <a:cubicBezTo>
                    <a:pt x="443153" y="0"/>
                    <a:pt x="493564" y="50411"/>
                    <a:pt x="493564" y="112596"/>
                  </a:cubicBezTo>
                  <a:cubicBezTo>
                    <a:pt x="492222" y="380923"/>
                    <a:pt x="519973" y="638202"/>
                    <a:pt x="489537" y="917576"/>
                  </a:cubicBezTo>
                  <a:cubicBezTo>
                    <a:pt x="441134" y="1139134"/>
                    <a:pt x="277037" y="1347719"/>
                    <a:pt x="203147" y="1441945"/>
                  </a:cubicBezTo>
                  <a:cubicBezTo>
                    <a:pt x="157916" y="1468582"/>
                    <a:pt x="122611" y="1521834"/>
                    <a:pt x="50224" y="1486332"/>
                  </a:cubicBezTo>
                  <a:cubicBezTo>
                    <a:pt x="-4262" y="1456361"/>
                    <a:pt x="-5786" y="1388323"/>
                    <a:pt x="5837" y="1333409"/>
                  </a:cubicBezTo>
                  <a:cubicBezTo>
                    <a:pt x="93349" y="1179397"/>
                    <a:pt x="191591" y="1063223"/>
                    <a:pt x="254050" y="874348"/>
                  </a:cubicBezTo>
                  <a:cubicBezTo>
                    <a:pt x="302838" y="607829"/>
                    <a:pt x="268372" y="365522"/>
                    <a:pt x="268372" y="112596"/>
                  </a:cubicBezTo>
                  <a:cubicBezTo>
                    <a:pt x="268372" y="50411"/>
                    <a:pt x="318783" y="0"/>
                    <a:pt x="38096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5AC86E9-7064-477F-B3D3-69155DF98F58}"/>
                </a:ext>
              </a:extLst>
            </p:cNvPr>
            <p:cNvSpPr/>
            <p:nvPr/>
          </p:nvSpPr>
          <p:spPr>
            <a:xfrm rot="1608118" flipH="1">
              <a:off x="11631168" y="5730834"/>
              <a:ext cx="271743" cy="513927"/>
            </a:xfrm>
            <a:custGeom>
              <a:avLst/>
              <a:gdLst>
                <a:gd name="connsiteX0" fmla="*/ 389093 w 501689"/>
                <a:gd name="connsiteY0" fmla="*/ 0 h 1500294"/>
                <a:gd name="connsiteX1" fmla="*/ 501689 w 501689"/>
                <a:gd name="connsiteY1" fmla="*/ 112596 h 1500294"/>
                <a:gd name="connsiteX2" fmla="*/ 501689 w 501689"/>
                <a:gd name="connsiteY2" fmla="*/ 920977 h 1500294"/>
                <a:gd name="connsiteX3" fmla="*/ 468710 w 501689"/>
                <a:gd name="connsiteY3" fmla="*/ 1000594 h 1500294"/>
                <a:gd name="connsiteX4" fmla="*/ 445408 w 501689"/>
                <a:gd name="connsiteY4" fmla="*/ 1016305 h 1500294"/>
                <a:gd name="connsiteX5" fmla="*/ 211272 w 501689"/>
                <a:gd name="connsiteY5" fmla="*/ 1441945 h 1500294"/>
                <a:gd name="connsiteX6" fmla="*/ 58349 w 501689"/>
                <a:gd name="connsiteY6" fmla="*/ 1486332 h 1500294"/>
                <a:gd name="connsiteX7" fmla="*/ 13962 w 501689"/>
                <a:gd name="connsiteY7" fmla="*/ 1333409 h 1500294"/>
                <a:gd name="connsiteX8" fmla="*/ 252538 w 501689"/>
                <a:gd name="connsiteY8" fmla="*/ 899698 h 1500294"/>
                <a:gd name="connsiteX9" fmla="*/ 276497 w 501689"/>
                <a:gd name="connsiteY9" fmla="*/ 871374 h 1500294"/>
                <a:gd name="connsiteX10" fmla="*/ 276497 w 501689"/>
                <a:gd name="connsiteY10" fmla="*/ 112596 h 1500294"/>
                <a:gd name="connsiteX11" fmla="*/ 389093 w 501689"/>
                <a:gd name="connsiteY11" fmla="*/ 0 h 1500294"/>
                <a:gd name="connsiteX0" fmla="*/ 389093 w 501689"/>
                <a:gd name="connsiteY0" fmla="*/ 0 h 1500294"/>
                <a:gd name="connsiteX1" fmla="*/ 501689 w 501689"/>
                <a:gd name="connsiteY1" fmla="*/ 112596 h 1500294"/>
                <a:gd name="connsiteX2" fmla="*/ 501689 w 501689"/>
                <a:gd name="connsiteY2" fmla="*/ 920977 h 1500294"/>
                <a:gd name="connsiteX3" fmla="*/ 468710 w 501689"/>
                <a:gd name="connsiteY3" fmla="*/ 1000594 h 1500294"/>
                <a:gd name="connsiteX4" fmla="*/ 211272 w 501689"/>
                <a:gd name="connsiteY4" fmla="*/ 1441945 h 1500294"/>
                <a:gd name="connsiteX5" fmla="*/ 58349 w 501689"/>
                <a:gd name="connsiteY5" fmla="*/ 1486332 h 1500294"/>
                <a:gd name="connsiteX6" fmla="*/ 13962 w 501689"/>
                <a:gd name="connsiteY6" fmla="*/ 1333409 h 1500294"/>
                <a:gd name="connsiteX7" fmla="*/ 252538 w 501689"/>
                <a:gd name="connsiteY7" fmla="*/ 899698 h 1500294"/>
                <a:gd name="connsiteX8" fmla="*/ 276497 w 501689"/>
                <a:gd name="connsiteY8" fmla="*/ 871374 h 1500294"/>
                <a:gd name="connsiteX9" fmla="*/ 276497 w 501689"/>
                <a:gd name="connsiteY9" fmla="*/ 112596 h 1500294"/>
                <a:gd name="connsiteX10" fmla="*/ 389093 w 501689"/>
                <a:gd name="connsiteY10" fmla="*/ 0 h 1500294"/>
                <a:gd name="connsiteX0" fmla="*/ 389093 w 501689"/>
                <a:gd name="connsiteY0" fmla="*/ 0 h 1511180"/>
                <a:gd name="connsiteX1" fmla="*/ 501689 w 501689"/>
                <a:gd name="connsiteY1" fmla="*/ 112596 h 1511180"/>
                <a:gd name="connsiteX2" fmla="*/ 501689 w 501689"/>
                <a:gd name="connsiteY2" fmla="*/ 920977 h 1511180"/>
                <a:gd name="connsiteX3" fmla="*/ 211272 w 501689"/>
                <a:gd name="connsiteY3" fmla="*/ 1441945 h 1511180"/>
                <a:gd name="connsiteX4" fmla="*/ 58349 w 501689"/>
                <a:gd name="connsiteY4" fmla="*/ 1486332 h 1511180"/>
                <a:gd name="connsiteX5" fmla="*/ 13962 w 501689"/>
                <a:gd name="connsiteY5" fmla="*/ 1333409 h 1511180"/>
                <a:gd name="connsiteX6" fmla="*/ 252538 w 501689"/>
                <a:gd name="connsiteY6" fmla="*/ 899698 h 1511180"/>
                <a:gd name="connsiteX7" fmla="*/ 276497 w 501689"/>
                <a:gd name="connsiteY7" fmla="*/ 871374 h 1511180"/>
                <a:gd name="connsiteX8" fmla="*/ 276497 w 501689"/>
                <a:gd name="connsiteY8" fmla="*/ 112596 h 1511180"/>
                <a:gd name="connsiteX9" fmla="*/ 389093 w 501689"/>
                <a:gd name="connsiteY9" fmla="*/ 0 h 1511180"/>
                <a:gd name="connsiteX0" fmla="*/ 389093 w 501689"/>
                <a:gd name="connsiteY0" fmla="*/ 0 h 1511178"/>
                <a:gd name="connsiteX1" fmla="*/ 501689 w 501689"/>
                <a:gd name="connsiteY1" fmla="*/ 112596 h 1511178"/>
                <a:gd name="connsiteX2" fmla="*/ 481412 w 501689"/>
                <a:gd name="connsiteY2" fmla="*/ 920832 h 1511178"/>
                <a:gd name="connsiteX3" fmla="*/ 211272 w 501689"/>
                <a:gd name="connsiteY3" fmla="*/ 1441945 h 1511178"/>
                <a:gd name="connsiteX4" fmla="*/ 58349 w 501689"/>
                <a:gd name="connsiteY4" fmla="*/ 1486332 h 1511178"/>
                <a:gd name="connsiteX5" fmla="*/ 13962 w 501689"/>
                <a:gd name="connsiteY5" fmla="*/ 1333409 h 1511178"/>
                <a:gd name="connsiteX6" fmla="*/ 252538 w 501689"/>
                <a:gd name="connsiteY6" fmla="*/ 899698 h 1511178"/>
                <a:gd name="connsiteX7" fmla="*/ 276497 w 501689"/>
                <a:gd name="connsiteY7" fmla="*/ 871374 h 1511178"/>
                <a:gd name="connsiteX8" fmla="*/ 276497 w 501689"/>
                <a:gd name="connsiteY8" fmla="*/ 112596 h 1511178"/>
                <a:gd name="connsiteX9" fmla="*/ 389093 w 501689"/>
                <a:gd name="connsiteY9" fmla="*/ 0 h 1511178"/>
                <a:gd name="connsiteX0" fmla="*/ 381893 w 494489"/>
                <a:gd name="connsiteY0" fmla="*/ 0 h 1511180"/>
                <a:gd name="connsiteX1" fmla="*/ 494489 w 494489"/>
                <a:gd name="connsiteY1" fmla="*/ 112596 h 1511180"/>
                <a:gd name="connsiteX2" fmla="*/ 474212 w 494489"/>
                <a:gd name="connsiteY2" fmla="*/ 920832 h 1511180"/>
                <a:gd name="connsiteX3" fmla="*/ 204072 w 494489"/>
                <a:gd name="connsiteY3" fmla="*/ 1441945 h 1511180"/>
                <a:gd name="connsiteX4" fmla="*/ 51149 w 494489"/>
                <a:gd name="connsiteY4" fmla="*/ 1486332 h 1511180"/>
                <a:gd name="connsiteX5" fmla="*/ 6762 w 494489"/>
                <a:gd name="connsiteY5" fmla="*/ 1333409 h 1511180"/>
                <a:gd name="connsiteX6" fmla="*/ 245338 w 494489"/>
                <a:gd name="connsiteY6" fmla="*/ 899698 h 1511180"/>
                <a:gd name="connsiteX7" fmla="*/ 269297 w 494489"/>
                <a:gd name="connsiteY7" fmla="*/ 871374 h 1511180"/>
                <a:gd name="connsiteX8" fmla="*/ 269297 w 494489"/>
                <a:gd name="connsiteY8" fmla="*/ 112596 h 1511180"/>
                <a:gd name="connsiteX9" fmla="*/ 381893 w 494489"/>
                <a:gd name="connsiteY9" fmla="*/ 0 h 1511180"/>
                <a:gd name="connsiteX0" fmla="*/ 382889 w 495485"/>
                <a:gd name="connsiteY0" fmla="*/ 0 h 1519950"/>
                <a:gd name="connsiteX1" fmla="*/ 495485 w 495485"/>
                <a:gd name="connsiteY1" fmla="*/ 112596 h 1519950"/>
                <a:gd name="connsiteX2" fmla="*/ 475208 w 495485"/>
                <a:gd name="connsiteY2" fmla="*/ 920832 h 1519950"/>
                <a:gd name="connsiteX3" fmla="*/ 205068 w 495485"/>
                <a:gd name="connsiteY3" fmla="*/ 1441945 h 1519950"/>
                <a:gd name="connsiteX4" fmla="*/ 48056 w 495485"/>
                <a:gd name="connsiteY4" fmla="*/ 1500415 h 1519950"/>
                <a:gd name="connsiteX5" fmla="*/ 7758 w 495485"/>
                <a:gd name="connsiteY5" fmla="*/ 1333409 h 1519950"/>
                <a:gd name="connsiteX6" fmla="*/ 246334 w 495485"/>
                <a:gd name="connsiteY6" fmla="*/ 899698 h 1519950"/>
                <a:gd name="connsiteX7" fmla="*/ 270293 w 495485"/>
                <a:gd name="connsiteY7" fmla="*/ 871374 h 1519950"/>
                <a:gd name="connsiteX8" fmla="*/ 270293 w 495485"/>
                <a:gd name="connsiteY8" fmla="*/ 112596 h 1519950"/>
                <a:gd name="connsiteX9" fmla="*/ 382889 w 495485"/>
                <a:gd name="connsiteY9" fmla="*/ 0 h 1519950"/>
                <a:gd name="connsiteX0" fmla="*/ 382889 w 495485"/>
                <a:gd name="connsiteY0" fmla="*/ 0 h 1541102"/>
                <a:gd name="connsiteX1" fmla="*/ 495485 w 495485"/>
                <a:gd name="connsiteY1" fmla="*/ 112596 h 1541102"/>
                <a:gd name="connsiteX2" fmla="*/ 475208 w 495485"/>
                <a:gd name="connsiteY2" fmla="*/ 920832 h 1541102"/>
                <a:gd name="connsiteX3" fmla="*/ 205068 w 495485"/>
                <a:gd name="connsiteY3" fmla="*/ 1441945 h 1541102"/>
                <a:gd name="connsiteX4" fmla="*/ 48056 w 495485"/>
                <a:gd name="connsiteY4" fmla="*/ 1500415 h 1541102"/>
                <a:gd name="connsiteX5" fmla="*/ 7758 w 495485"/>
                <a:gd name="connsiteY5" fmla="*/ 1333409 h 1541102"/>
                <a:gd name="connsiteX6" fmla="*/ 246334 w 495485"/>
                <a:gd name="connsiteY6" fmla="*/ 899698 h 1541102"/>
                <a:gd name="connsiteX7" fmla="*/ 270293 w 495485"/>
                <a:gd name="connsiteY7" fmla="*/ 871374 h 1541102"/>
                <a:gd name="connsiteX8" fmla="*/ 270293 w 495485"/>
                <a:gd name="connsiteY8" fmla="*/ 112596 h 1541102"/>
                <a:gd name="connsiteX9" fmla="*/ 382889 w 495485"/>
                <a:gd name="connsiteY9" fmla="*/ 0 h 1541102"/>
                <a:gd name="connsiteX0" fmla="*/ 382889 w 495485"/>
                <a:gd name="connsiteY0" fmla="*/ 0 h 1535629"/>
                <a:gd name="connsiteX1" fmla="*/ 495485 w 495485"/>
                <a:gd name="connsiteY1" fmla="*/ 112596 h 1535629"/>
                <a:gd name="connsiteX2" fmla="*/ 475208 w 495485"/>
                <a:gd name="connsiteY2" fmla="*/ 920832 h 1535629"/>
                <a:gd name="connsiteX3" fmla="*/ 205068 w 495485"/>
                <a:gd name="connsiteY3" fmla="*/ 1441945 h 1535629"/>
                <a:gd name="connsiteX4" fmla="*/ 48056 w 495485"/>
                <a:gd name="connsiteY4" fmla="*/ 1500415 h 1535629"/>
                <a:gd name="connsiteX5" fmla="*/ 7758 w 495485"/>
                <a:gd name="connsiteY5" fmla="*/ 1333409 h 1535629"/>
                <a:gd name="connsiteX6" fmla="*/ 246334 w 495485"/>
                <a:gd name="connsiteY6" fmla="*/ 899698 h 1535629"/>
                <a:gd name="connsiteX7" fmla="*/ 270293 w 495485"/>
                <a:gd name="connsiteY7" fmla="*/ 871374 h 1535629"/>
                <a:gd name="connsiteX8" fmla="*/ 270293 w 495485"/>
                <a:gd name="connsiteY8" fmla="*/ 112596 h 1535629"/>
                <a:gd name="connsiteX9" fmla="*/ 382889 w 495485"/>
                <a:gd name="connsiteY9" fmla="*/ 0 h 1535629"/>
                <a:gd name="connsiteX0" fmla="*/ 365691 w 478287"/>
                <a:gd name="connsiteY0" fmla="*/ 0 h 1535631"/>
                <a:gd name="connsiteX1" fmla="*/ 478287 w 478287"/>
                <a:gd name="connsiteY1" fmla="*/ 112596 h 1535631"/>
                <a:gd name="connsiteX2" fmla="*/ 458010 w 478287"/>
                <a:gd name="connsiteY2" fmla="*/ 920832 h 1535631"/>
                <a:gd name="connsiteX3" fmla="*/ 187870 w 478287"/>
                <a:gd name="connsiteY3" fmla="*/ 1441945 h 1535631"/>
                <a:gd name="connsiteX4" fmla="*/ 30858 w 478287"/>
                <a:gd name="connsiteY4" fmla="*/ 1500415 h 1535631"/>
                <a:gd name="connsiteX5" fmla="*/ 21551 w 478287"/>
                <a:gd name="connsiteY5" fmla="*/ 1261665 h 1535631"/>
                <a:gd name="connsiteX6" fmla="*/ 229136 w 478287"/>
                <a:gd name="connsiteY6" fmla="*/ 899698 h 1535631"/>
                <a:gd name="connsiteX7" fmla="*/ 253095 w 478287"/>
                <a:gd name="connsiteY7" fmla="*/ 871374 h 1535631"/>
                <a:gd name="connsiteX8" fmla="*/ 253095 w 478287"/>
                <a:gd name="connsiteY8" fmla="*/ 112596 h 1535631"/>
                <a:gd name="connsiteX9" fmla="*/ 365691 w 478287"/>
                <a:gd name="connsiteY9" fmla="*/ 0 h 1535631"/>
                <a:gd name="connsiteX0" fmla="*/ 362354 w 474950"/>
                <a:gd name="connsiteY0" fmla="*/ 0 h 1521305"/>
                <a:gd name="connsiteX1" fmla="*/ 474950 w 474950"/>
                <a:gd name="connsiteY1" fmla="*/ 112596 h 1521305"/>
                <a:gd name="connsiteX2" fmla="*/ 454673 w 474950"/>
                <a:gd name="connsiteY2" fmla="*/ 920832 h 1521305"/>
                <a:gd name="connsiteX3" fmla="*/ 184533 w 474950"/>
                <a:gd name="connsiteY3" fmla="*/ 1441945 h 1521305"/>
                <a:gd name="connsiteX4" fmla="*/ 33245 w 474950"/>
                <a:gd name="connsiteY4" fmla="*/ 1480701 h 1521305"/>
                <a:gd name="connsiteX5" fmla="*/ 18214 w 474950"/>
                <a:gd name="connsiteY5" fmla="*/ 1261665 h 1521305"/>
                <a:gd name="connsiteX6" fmla="*/ 225799 w 474950"/>
                <a:gd name="connsiteY6" fmla="*/ 899698 h 1521305"/>
                <a:gd name="connsiteX7" fmla="*/ 249758 w 474950"/>
                <a:gd name="connsiteY7" fmla="*/ 871374 h 1521305"/>
                <a:gd name="connsiteX8" fmla="*/ 249758 w 474950"/>
                <a:gd name="connsiteY8" fmla="*/ 112596 h 1521305"/>
                <a:gd name="connsiteX9" fmla="*/ 362354 w 474950"/>
                <a:gd name="connsiteY9" fmla="*/ 0 h 1521305"/>
                <a:gd name="connsiteX0" fmla="*/ 367944 w 480540"/>
                <a:gd name="connsiteY0" fmla="*/ 0 h 1521305"/>
                <a:gd name="connsiteX1" fmla="*/ 480540 w 480540"/>
                <a:gd name="connsiteY1" fmla="*/ 112596 h 1521305"/>
                <a:gd name="connsiteX2" fmla="*/ 460263 w 480540"/>
                <a:gd name="connsiteY2" fmla="*/ 920832 h 1521305"/>
                <a:gd name="connsiteX3" fmla="*/ 190123 w 480540"/>
                <a:gd name="connsiteY3" fmla="*/ 1441945 h 1521305"/>
                <a:gd name="connsiteX4" fmla="*/ 38835 w 480540"/>
                <a:gd name="connsiteY4" fmla="*/ 1480701 h 1521305"/>
                <a:gd name="connsiteX5" fmla="*/ 23804 w 480540"/>
                <a:gd name="connsiteY5" fmla="*/ 1261665 h 1521305"/>
                <a:gd name="connsiteX6" fmla="*/ 231389 w 480540"/>
                <a:gd name="connsiteY6" fmla="*/ 899698 h 1521305"/>
                <a:gd name="connsiteX7" fmla="*/ 255348 w 480540"/>
                <a:gd name="connsiteY7" fmla="*/ 871374 h 1521305"/>
                <a:gd name="connsiteX8" fmla="*/ 255348 w 480540"/>
                <a:gd name="connsiteY8" fmla="*/ 112596 h 1521305"/>
                <a:gd name="connsiteX9" fmla="*/ 367944 w 480540"/>
                <a:gd name="connsiteY9" fmla="*/ 0 h 1521305"/>
                <a:gd name="connsiteX0" fmla="*/ 367944 w 480540"/>
                <a:gd name="connsiteY0" fmla="*/ 0 h 1521305"/>
                <a:gd name="connsiteX1" fmla="*/ 480540 w 480540"/>
                <a:gd name="connsiteY1" fmla="*/ 112596 h 1521305"/>
                <a:gd name="connsiteX2" fmla="*/ 433529 w 480540"/>
                <a:gd name="connsiteY2" fmla="*/ 907940 h 1521305"/>
                <a:gd name="connsiteX3" fmla="*/ 190123 w 480540"/>
                <a:gd name="connsiteY3" fmla="*/ 1441945 h 1521305"/>
                <a:gd name="connsiteX4" fmla="*/ 38835 w 480540"/>
                <a:gd name="connsiteY4" fmla="*/ 1480701 h 1521305"/>
                <a:gd name="connsiteX5" fmla="*/ 23804 w 480540"/>
                <a:gd name="connsiteY5" fmla="*/ 1261665 h 1521305"/>
                <a:gd name="connsiteX6" fmla="*/ 231389 w 480540"/>
                <a:gd name="connsiteY6" fmla="*/ 899698 h 1521305"/>
                <a:gd name="connsiteX7" fmla="*/ 255348 w 480540"/>
                <a:gd name="connsiteY7" fmla="*/ 871374 h 1521305"/>
                <a:gd name="connsiteX8" fmla="*/ 255348 w 480540"/>
                <a:gd name="connsiteY8" fmla="*/ 112596 h 1521305"/>
                <a:gd name="connsiteX9" fmla="*/ 367944 w 480540"/>
                <a:gd name="connsiteY9" fmla="*/ 0 h 1521305"/>
                <a:gd name="connsiteX0" fmla="*/ 367944 w 480540"/>
                <a:gd name="connsiteY0" fmla="*/ 0 h 1521305"/>
                <a:gd name="connsiteX1" fmla="*/ 480540 w 480540"/>
                <a:gd name="connsiteY1" fmla="*/ 112596 h 1521305"/>
                <a:gd name="connsiteX2" fmla="*/ 428673 w 480540"/>
                <a:gd name="connsiteY2" fmla="*/ 903671 h 1521305"/>
                <a:gd name="connsiteX3" fmla="*/ 190123 w 480540"/>
                <a:gd name="connsiteY3" fmla="*/ 1441945 h 1521305"/>
                <a:gd name="connsiteX4" fmla="*/ 38835 w 480540"/>
                <a:gd name="connsiteY4" fmla="*/ 1480701 h 1521305"/>
                <a:gd name="connsiteX5" fmla="*/ 23804 w 480540"/>
                <a:gd name="connsiteY5" fmla="*/ 1261665 h 1521305"/>
                <a:gd name="connsiteX6" fmla="*/ 231389 w 480540"/>
                <a:gd name="connsiteY6" fmla="*/ 899698 h 1521305"/>
                <a:gd name="connsiteX7" fmla="*/ 255348 w 480540"/>
                <a:gd name="connsiteY7" fmla="*/ 871374 h 1521305"/>
                <a:gd name="connsiteX8" fmla="*/ 255348 w 480540"/>
                <a:gd name="connsiteY8" fmla="*/ 112596 h 1521305"/>
                <a:gd name="connsiteX9" fmla="*/ 367944 w 480540"/>
                <a:gd name="connsiteY9" fmla="*/ 0 h 1521305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31389 w 453823"/>
                <a:gd name="connsiteY6" fmla="*/ 899922 h 1521529"/>
                <a:gd name="connsiteX7" fmla="*/ 255348 w 453823"/>
                <a:gd name="connsiteY7" fmla="*/ 871598 h 1521529"/>
                <a:gd name="connsiteX8" fmla="*/ 255348 w 453823"/>
                <a:gd name="connsiteY8" fmla="*/ 112820 h 1521529"/>
                <a:gd name="connsiteX9" fmla="*/ 367944 w 453823"/>
                <a:gd name="connsiteY9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55348 w 453823"/>
                <a:gd name="connsiteY6" fmla="*/ 871598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8673 w 453823"/>
                <a:gd name="connsiteY2" fmla="*/ 903895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3817 w 453823"/>
                <a:gd name="connsiteY2" fmla="*/ 899626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47253 w 453823"/>
                <a:gd name="connsiteY6" fmla="*/ 864486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3817 w 453823"/>
                <a:gd name="connsiteY2" fmla="*/ 899626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51291 w 453823"/>
                <a:gd name="connsiteY6" fmla="*/ 871570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3817 w 453823"/>
                <a:gd name="connsiteY2" fmla="*/ 899626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51291 w 453823"/>
                <a:gd name="connsiteY6" fmla="*/ 871570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3817 w 453823"/>
                <a:gd name="connsiteY2" fmla="*/ 899626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51291 w 453823"/>
                <a:gd name="connsiteY6" fmla="*/ 871570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23817 w 453823"/>
                <a:gd name="connsiteY2" fmla="*/ 899626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38360 w 453823"/>
                <a:gd name="connsiteY6" fmla="*/ 853133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21529"/>
                <a:gd name="connsiteX1" fmla="*/ 453823 w 453823"/>
                <a:gd name="connsiteY1" fmla="*/ 92870 h 1521529"/>
                <a:gd name="connsiteX2" fmla="*/ 414105 w 453823"/>
                <a:gd name="connsiteY2" fmla="*/ 891089 h 1521529"/>
                <a:gd name="connsiteX3" fmla="*/ 190123 w 453823"/>
                <a:gd name="connsiteY3" fmla="*/ 1442169 h 1521529"/>
                <a:gd name="connsiteX4" fmla="*/ 38835 w 453823"/>
                <a:gd name="connsiteY4" fmla="*/ 1480925 h 1521529"/>
                <a:gd name="connsiteX5" fmla="*/ 23804 w 453823"/>
                <a:gd name="connsiteY5" fmla="*/ 1261889 h 1521529"/>
                <a:gd name="connsiteX6" fmla="*/ 238360 w 453823"/>
                <a:gd name="connsiteY6" fmla="*/ 853133 h 1521529"/>
                <a:gd name="connsiteX7" fmla="*/ 255348 w 453823"/>
                <a:gd name="connsiteY7" fmla="*/ 112820 h 1521529"/>
                <a:gd name="connsiteX8" fmla="*/ 367944 w 453823"/>
                <a:gd name="connsiteY8" fmla="*/ 224 h 1521529"/>
                <a:gd name="connsiteX0" fmla="*/ 367944 w 453823"/>
                <a:gd name="connsiteY0" fmla="*/ 224 h 1518271"/>
                <a:gd name="connsiteX1" fmla="*/ 453823 w 453823"/>
                <a:gd name="connsiteY1" fmla="*/ 92870 h 1518271"/>
                <a:gd name="connsiteX2" fmla="*/ 414105 w 453823"/>
                <a:gd name="connsiteY2" fmla="*/ 891089 h 1518271"/>
                <a:gd name="connsiteX3" fmla="*/ 181229 w 453823"/>
                <a:gd name="connsiteY3" fmla="*/ 1430817 h 1518271"/>
                <a:gd name="connsiteX4" fmla="*/ 38835 w 453823"/>
                <a:gd name="connsiteY4" fmla="*/ 1480925 h 1518271"/>
                <a:gd name="connsiteX5" fmla="*/ 23804 w 453823"/>
                <a:gd name="connsiteY5" fmla="*/ 1261889 h 1518271"/>
                <a:gd name="connsiteX6" fmla="*/ 238360 w 453823"/>
                <a:gd name="connsiteY6" fmla="*/ 853133 h 1518271"/>
                <a:gd name="connsiteX7" fmla="*/ 255348 w 453823"/>
                <a:gd name="connsiteY7" fmla="*/ 112820 h 1518271"/>
                <a:gd name="connsiteX8" fmla="*/ 367944 w 453823"/>
                <a:gd name="connsiteY8" fmla="*/ 224 h 1518271"/>
                <a:gd name="connsiteX0" fmla="*/ 379125 w 465004"/>
                <a:gd name="connsiteY0" fmla="*/ 224 h 1531003"/>
                <a:gd name="connsiteX1" fmla="*/ 465004 w 465004"/>
                <a:gd name="connsiteY1" fmla="*/ 92870 h 1531003"/>
                <a:gd name="connsiteX2" fmla="*/ 425286 w 465004"/>
                <a:gd name="connsiteY2" fmla="*/ 891089 h 1531003"/>
                <a:gd name="connsiteX3" fmla="*/ 192410 w 465004"/>
                <a:gd name="connsiteY3" fmla="*/ 1430817 h 1531003"/>
                <a:gd name="connsiteX4" fmla="*/ 32943 w 465004"/>
                <a:gd name="connsiteY4" fmla="*/ 1497738 h 1531003"/>
                <a:gd name="connsiteX5" fmla="*/ 34985 w 465004"/>
                <a:gd name="connsiteY5" fmla="*/ 1261889 h 1531003"/>
                <a:gd name="connsiteX6" fmla="*/ 249541 w 465004"/>
                <a:gd name="connsiteY6" fmla="*/ 853133 h 1531003"/>
                <a:gd name="connsiteX7" fmla="*/ 266529 w 465004"/>
                <a:gd name="connsiteY7" fmla="*/ 112820 h 1531003"/>
                <a:gd name="connsiteX8" fmla="*/ 379125 w 465004"/>
                <a:gd name="connsiteY8" fmla="*/ 224 h 1531003"/>
                <a:gd name="connsiteX0" fmla="*/ 379125 w 465004"/>
                <a:gd name="connsiteY0" fmla="*/ 224 h 1531003"/>
                <a:gd name="connsiteX1" fmla="*/ 465004 w 465004"/>
                <a:gd name="connsiteY1" fmla="*/ 92870 h 1531003"/>
                <a:gd name="connsiteX2" fmla="*/ 413171 w 465004"/>
                <a:gd name="connsiteY2" fmla="*/ 869835 h 1531003"/>
                <a:gd name="connsiteX3" fmla="*/ 192410 w 465004"/>
                <a:gd name="connsiteY3" fmla="*/ 1430817 h 1531003"/>
                <a:gd name="connsiteX4" fmla="*/ 32943 w 465004"/>
                <a:gd name="connsiteY4" fmla="*/ 1497738 h 1531003"/>
                <a:gd name="connsiteX5" fmla="*/ 34985 w 465004"/>
                <a:gd name="connsiteY5" fmla="*/ 1261889 h 1531003"/>
                <a:gd name="connsiteX6" fmla="*/ 249541 w 465004"/>
                <a:gd name="connsiteY6" fmla="*/ 853133 h 1531003"/>
                <a:gd name="connsiteX7" fmla="*/ 266529 w 465004"/>
                <a:gd name="connsiteY7" fmla="*/ 112820 h 1531003"/>
                <a:gd name="connsiteX8" fmla="*/ 379125 w 465004"/>
                <a:gd name="connsiteY8" fmla="*/ 224 h 1531003"/>
                <a:gd name="connsiteX0" fmla="*/ 379125 w 465004"/>
                <a:gd name="connsiteY0" fmla="*/ 224 h 1528131"/>
                <a:gd name="connsiteX1" fmla="*/ 465004 w 465004"/>
                <a:gd name="connsiteY1" fmla="*/ 92870 h 1528131"/>
                <a:gd name="connsiteX2" fmla="*/ 413171 w 465004"/>
                <a:gd name="connsiteY2" fmla="*/ 869835 h 1528131"/>
                <a:gd name="connsiteX3" fmla="*/ 184333 w 465004"/>
                <a:gd name="connsiteY3" fmla="*/ 1416646 h 1528131"/>
                <a:gd name="connsiteX4" fmla="*/ 32943 w 465004"/>
                <a:gd name="connsiteY4" fmla="*/ 1497738 h 1528131"/>
                <a:gd name="connsiteX5" fmla="*/ 34985 w 465004"/>
                <a:gd name="connsiteY5" fmla="*/ 1261889 h 1528131"/>
                <a:gd name="connsiteX6" fmla="*/ 249541 w 465004"/>
                <a:gd name="connsiteY6" fmla="*/ 853133 h 1528131"/>
                <a:gd name="connsiteX7" fmla="*/ 266529 w 465004"/>
                <a:gd name="connsiteY7" fmla="*/ 112820 h 1528131"/>
                <a:gd name="connsiteX8" fmla="*/ 379125 w 465004"/>
                <a:gd name="connsiteY8" fmla="*/ 224 h 1528131"/>
                <a:gd name="connsiteX0" fmla="*/ 379125 w 465004"/>
                <a:gd name="connsiteY0" fmla="*/ 224 h 1530094"/>
                <a:gd name="connsiteX1" fmla="*/ 465004 w 465004"/>
                <a:gd name="connsiteY1" fmla="*/ 92870 h 1530094"/>
                <a:gd name="connsiteX2" fmla="*/ 413171 w 465004"/>
                <a:gd name="connsiteY2" fmla="*/ 869835 h 1530094"/>
                <a:gd name="connsiteX3" fmla="*/ 184333 w 465004"/>
                <a:gd name="connsiteY3" fmla="*/ 1416646 h 1530094"/>
                <a:gd name="connsiteX4" fmla="*/ 32943 w 465004"/>
                <a:gd name="connsiteY4" fmla="*/ 1497738 h 1530094"/>
                <a:gd name="connsiteX5" fmla="*/ 34985 w 465004"/>
                <a:gd name="connsiteY5" fmla="*/ 1261889 h 1530094"/>
                <a:gd name="connsiteX6" fmla="*/ 249541 w 465004"/>
                <a:gd name="connsiteY6" fmla="*/ 853133 h 1530094"/>
                <a:gd name="connsiteX7" fmla="*/ 266529 w 465004"/>
                <a:gd name="connsiteY7" fmla="*/ 112820 h 1530094"/>
                <a:gd name="connsiteX8" fmla="*/ 379125 w 465004"/>
                <a:gd name="connsiteY8" fmla="*/ 224 h 153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004" h="1530094">
                  <a:moveTo>
                    <a:pt x="379125" y="224"/>
                  </a:moveTo>
                  <a:cubicBezTo>
                    <a:pt x="412204" y="-3101"/>
                    <a:pt x="465004" y="30685"/>
                    <a:pt x="465004" y="92870"/>
                  </a:cubicBezTo>
                  <a:cubicBezTo>
                    <a:pt x="456621" y="363212"/>
                    <a:pt x="433703" y="606638"/>
                    <a:pt x="413171" y="869835"/>
                  </a:cubicBezTo>
                  <a:cubicBezTo>
                    <a:pt x="373680" y="1095690"/>
                    <a:pt x="258223" y="1322420"/>
                    <a:pt x="184333" y="1416646"/>
                  </a:cubicBezTo>
                  <a:cubicBezTo>
                    <a:pt x="136428" y="1498357"/>
                    <a:pt x="97859" y="1575764"/>
                    <a:pt x="32943" y="1497738"/>
                  </a:cubicBezTo>
                  <a:cubicBezTo>
                    <a:pt x="-35176" y="1402755"/>
                    <a:pt x="21268" y="1302381"/>
                    <a:pt x="34985" y="1261889"/>
                  </a:cubicBezTo>
                  <a:cubicBezTo>
                    <a:pt x="109468" y="1129421"/>
                    <a:pt x="196034" y="1032324"/>
                    <a:pt x="249541" y="853133"/>
                  </a:cubicBezTo>
                  <a:cubicBezTo>
                    <a:pt x="304106" y="619886"/>
                    <a:pt x="263831" y="363375"/>
                    <a:pt x="266529" y="112820"/>
                  </a:cubicBezTo>
                  <a:cubicBezTo>
                    <a:pt x="266529" y="50635"/>
                    <a:pt x="346046" y="3549"/>
                    <a:pt x="379125" y="22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矩形: 圆角 13">
              <a:extLst>
                <a:ext uri="{FF2B5EF4-FFF2-40B4-BE49-F238E27FC236}">
                  <a16:creationId xmlns:a16="http://schemas.microsoft.com/office/drawing/2014/main" id="{3FDAA843-36B2-4527-B7A7-212D7A89EB51}"/>
                </a:ext>
              </a:extLst>
            </p:cNvPr>
            <p:cNvSpPr/>
            <p:nvPr/>
          </p:nvSpPr>
          <p:spPr>
            <a:xfrm rot="1186320" flipH="1">
              <a:off x="11282626" y="5374386"/>
              <a:ext cx="451666" cy="143786"/>
            </a:xfrm>
            <a:custGeom>
              <a:avLst/>
              <a:gdLst>
                <a:gd name="connsiteX0" fmla="*/ 0 w 1169670"/>
                <a:gd name="connsiteY0" fmla="*/ 140970 h 281940"/>
                <a:gd name="connsiteX1" fmla="*/ 140970 w 1169670"/>
                <a:gd name="connsiteY1" fmla="*/ 0 h 281940"/>
                <a:gd name="connsiteX2" fmla="*/ 1028700 w 1169670"/>
                <a:gd name="connsiteY2" fmla="*/ 0 h 281940"/>
                <a:gd name="connsiteX3" fmla="*/ 1169670 w 1169670"/>
                <a:gd name="connsiteY3" fmla="*/ 140970 h 281940"/>
                <a:gd name="connsiteX4" fmla="*/ 1169670 w 1169670"/>
                <a:gd name="connsiteY4" fmla="*/ 140970 h 281940"/>
                <a:gd name="connsiteX5" fmla="*/ 1028700 w 1169670"/>
                <a:gd name="connsiteY5" fmla="*/ 281940 h 281940"/>
                <a:gd name="connsiteX6" fmla="*/ 140970 w 1169670"/>
                <a:gd name="connsiteY6" fmla="*/ 281940 h 281940"/>
                <a:gd name="connsiteX7" fmla="*/ 0 w 1169670"/>
                <a:gd name="connsiteY7" fmla="*/ 140970 h 281940"/>
                <a:gd name="connsiteX0" fmla="*/ 0 w 1169670"/>
                <a:gd name="connsiteY0" fmla="*/ 140970 h 298873"/>
                <a:gd name="connsiteX1" fmla="*/ 140970 w 1169670"/>
                <a:gd name="connsiteY1" fmla="*/ 0 h 298873"/>
                <a:gd name="connsiteX2" fmla="*/ 1028700 w 1169670"/>
                <a:gd name="connsiteY2" fmla="*/ 0 h 298873"/>
                <a:gd name="connsiteX3" fmla="*/ 1169670 w 1169670"/>
                <a:gd name="connsiteY3" fmla="*/ 140970 h 298873"/>
                <a:gd name="connsiteX4" fmla="*/ 1169670 w 1169670"/>
                <a:gd name="connsiteY4" fmla="*/ 140970 h 298873"/>
                <a:gd name="connsiteX5" fmla="*/ 1028700 w 1169670"/>
                <a:gd name="connsiteY5" fmla="*/ 281940 h 298873"/>
                <a:gd name="connsiteX6" fmla="*/ 140970 w 1169670"/>
                <a:gd name="connsiteY6" fmla="*/ 281940 h 298873"/>
                <a:gd name="connsiteX7" fmla="*/ 0 w 1169670"/>
                <a:gd name="connsiteY7" fmla="*/ 140970 h 298873"/>
                <a:gd name="connsiteX0" fmla="*/ 0 w 1169670"/>
                <a:gd name="connsiteY0" fmla="*/ 140970 h 311960"/>
                <a:gd name="connsiteX1" fmla="*/ 140970 w 1169670"/>
                <a:gd name="connsiteY1" fmla="*/ 0 h 311960"/>
                <a:gd name="connsiteX2" fmla="*/ 1028700 w 1169670"/>
                <a:gd name="connsiteY2" fmla="*/ 0 h 311960"/>
                <a:gd name="connsiteX3" fmla="*/ 1169670 w 1169670"/>
                <a:gd name="connsiteY3" fmla="*/ 140970 h 311960"/>
                <a:gd name="connsiteX4" fmla="*/ 1169670 w 1169670"/>
                <a:gd name="connsiteY4" fmla="*/ 140970 h 311960"/>
                <a:gd name="connsiteX5" fmla="*/ 1028700 w 1169670"/>
                <a:gd name="connsiteY5" fmla="*/ 281940 h 311960"/>
                <a:gd name="connsiteX6" fmla="*/ 140970 w 1169670"/>
                <a:gd name="connsiteY6" fmla="*/ 281940 h 311960"/>
                <a:gd name="connsiteX7" fmla="*/ 0 w 1169670"/>
                <a:gd name="connsiteY7" fmla="*/ 140970 h 311960"/>
                <a:gd name="connsiteX0" fmla="*/ 0 w 1169670"/>
                <a:gd name="connsiteY0" fmla="*/ 140970 h 311960"/>
                <a:gd name="connsiteX1" fmla="*/ 140970 w 1169670"/>
                <a:gd name="connsiteY1" fmla="*/ 0 h 311960"/>
                <a:gd name="connsiteX2" fmla="*/ 1028700 w 1169670"/>
                <a:gd name="connsiteY2" fmla="*/ 0 h 311960"/>
                <a:gd name="connsiteX3" fmla="*/ 1169670 w 1169670"/>
                <a:gd name="connsiteY3" fmla="*/ 140970 h 311960"/>
                <a:gd name="connsiteX4" fmla="*/ 1169670 w 1169670"/>
                <a:gd name="connsiteY4" fmla="*/ 140970 h 311960"/>
                <a:gd name="connsiteX5" fmla="*/ 1028700 w 1169670"/>
                <a:gd name="connsiteY5" fmla="*/ 281940 h 311960"/>
                <a:gd name="connsiteX6" fmla="*/ 140970 w 1169670"/>
                <a:gd name="connsiteY6" fmla="*/ 281940 h 311960"/>
                <a:gd name="connsiteX7" fmla="*/ 0 w 1169670"/>
                <a:gd name="connsiteY7" fmla="*/ 140970 h 311960"/>
                <a:gd name="connsiteX0" fmla="*/ 0 w 1169670"/>
                <a:gd name="connsiteY0" fmla="*/ 140970 h 311960"/>
                <a:gd name="connsiteX1" fmla="*/ 140970 w 1169670"/>
                <a:gd name="connsiteY1" fmla="*/ 0 h 311960"/>
                <a:gd name="connsiteX2" fmla="*/ 1028700 w 1169670"/>
                <a:gd name="connsiteY2" fmla="*/ 0 h 311960"/>
                <a:gd name="connsiteX3" fmla="*/ 1169670 w 1169670"/>
                <a:gd name="connsiteY3" fmla="*/ 140970 h 311960"/>
                <a:gd name="connsiteX4" fmla="*/ 1169670 w 1169670"/>
                <a:gd name="connsiteY4" fmla="*/ 140970 h 311960"/>
                <a:gd name="connsiteX5" fmla="*/ 1028700 w 1169670"/>
                <a:gd name="connsiteY5" fmla="*/ 281940 h 311960"/>
                <a:gd name="connsiteX6" fmla="*/ 140970 w 1169670"/>
                <a:gd name="connsiteY6" fmla="*/ 281940 h 311960"/>
                <a:gd name="connsiteX7" fmla="*/ 0 w 1169670"/>
                <a:gd name="connsiteY7" fmla="*/ 140970 h 311960"/>
                <a:gd name="connsiteX0" fmla="*/ 0 w 1169670"/>
                <a:gd name="connsiteY0" fmla="*/ 140970 h 342604"/>
                <a:gd name="connsiteX1" fmla="*/ 140970 w 1169670"/>
                <a:gd name="connsiteY1" fmla="*/ 0 h 342604"/>
                <a:gd name="connsiteX2" fmla="*/ 1028700 w 1169670"/>
                <a:gd name="connsiteY2" fmla="*/ 0 h 342604"/>
                <a:gd name="connsiteX3" fmla="*/ 1169670 w 1169670"/>
                <a:gd name="connsiteY3" fmla="*/ 140970 h 342604"/>
                <a:gd name="connsiteX4" fmla="*/ 1169670 w 1169670"/>
                <a:gd name="connsiteY4" fmla="*/ 140970 h 342604"/>
                <a:gd name="connsiteX5" fmla="*/ 1028700 w 1169670"/>
                <a:gd name="connsiteY5" fmla="*/ 281940 h 342604"/>
                <a:gd name="connsiteX6" fmla="*/ 140970 w 1169670"/>
                <a:gd name="connsiteY6" fmla="*/ 281940 h 342604"/>
                <a:gd name="connsiteX7" fmla="*/ 0 w 1169670"/>
                <a:gd name="connsiteY7" fmla="*/ 140970 h 342604"/>
                <a:gd name="connsiteX0" fmla="*/ 0 w 1169670"/>
                <a:gd name="connsiteY0" fmla="*/ 140970 h 360223"/>
                <a:gd name="connsiteX1" fmla="*/ 140970 w 1169670"/>
                <a:gd name="connsiteY1" fmla="*/ 0 h 360223"/>
                <a:gd name="connsiteX2" fmla="*/ 1028700 w 1169670"/>
                <a:gd name="connsiteY2" fmla="*/ 0 h 360223"/>
                <a:gd name="connsiteX3" fmla="*/ 1169670 w 1169670"/>
                <a:gd name="connsiteY3" fmla="*/ 140970 h 360223"/>
                <a:gd name="connsiteX4" fmla="*/ 1169670 w 1169670"/>
                <a:gd name="connsiteY4" fmla="*/ 140970 h 360223"/>
                <a:gd name="connsiteX5" fmla="*/ 1028700 w 1169670"/>
                <a:gd name="connsiteY5" fmla="*/ 281940 h 360223"/>
                <a:gd name="connsiteX6" fmla="*/ 140970 w 1169670"/>
                <a:gd name="connsiteY6" fmla="*/ 281940 h 360223"/>
                <a:gd name="connsiteX7" fmla="*/ 0 w 1169670"/>
                <a:gd name="connsiteY7" fmla="*/ 140970 h 360223"/>
                <a:gd name="connsiteX0" fmla="*/ 0 w 1169670"/>
                <a:gd name="connsiteY0" fmla="*/ 140970 h 360223"/>
                <a:gd name="connsiteX1" fmla="*/ 140970 w 1169670"/>
                <a:gd name="connsiteY1" fmla="*/ 0 h 360223"/>
                <a:gd name="connsiteX2" fmla="*/ 1028700 w 1169670"/>
                <a:gd name="connsiteY2" fmla="*/ 0 h 360223"/>
                <a:gd name="connsiteX3" fmla="*/ 1169670 w 1169670"/>
                <a:gd name="connsiteY3" fmla="*/ 140970 h 360223"/>
                <a:gd name="connsiteX4" fmla="*/ 1169670 w 1169670"/>
                <a:gd name="connsiteY4" fmla="*/ 140970 h 360223"/>
                <a:gd name="connsiteX5" fmla="*/ 1028700 w 1169670"/>
                <a:gd name="connsiteY5" fmla="*/ 281940 h 360223"/>
                <a:gd name="connsiteX6" fmla="*/ 140970 w 1169670"/>
                <a:gd name="connsiteY6" fmla="*/ 281940 h 360223"/>
                <a:gd name="connsiteX7" fmla="*/ 0 w 1169670"/>
                <a:gd name="connsiteY7" fmla="*/ 140970 h 360223"/>
                <a:gd name="connsiteX0" fmla="*/ 0 w 1169670"/>
                <a:gd name="connsiteY0" fmla="*/ 140970 h 360223"/>
                <a:gd name="connsiteX1" fmla="*/ 140970 w 1169670"/>
                <a:gd name="connsiteY1" fmla="*/ 0 h 360223"/>
                <a:gd name="connsiteX2" fmla="*/ 1028700 w 1169670"/>
                <a:gd name="connsiteY2" fmla="*/ 0 h 360223"/>
                <a:gd name="connsiteX3" fmla="*/ 1169670 w 1169670"/>
                <a:gd name="connsiteY3" fmla="*/ 140970 h 360223"/>
                <a:gd name="connsiteX4" fmla="*/ 1169670 w 1169670"/>
                <a:gd name="connsiteY4" fmla="*/ 140970 h 360223"/>
                <a:gd name="connsiteX5" fmla="*/ 1028700 w 1169670"/>
                <a:gd name="connsiteY5" fmla="*/ 281940 h 360223"/>
                <a:gd name="connsiteX6" fmla="*/ 140970 w 1169670"/>
                <a:gd name="connsiteY6" fmla="*/ 281940 h 360223"/>
                <a:gd name="connsiteX7" fmla="*/ 0 w 1169670"/>
                <a:gd name="connsiteY7" fmla="*/ 140970 h 360223"/>
                <a:gd name="connsiteX0" fmla="*/ 0 w 1169670"/>
                <a:gd name="connsiteY0" fmla="*/ 140970 h 360223"/>
                <a:gd name="connsiteX1" fmla="*/ 140970 w 1169670"/>
                <a:gd name="connsiteY1" fmla="*/ 0 h 360223"/>
                <a:gd name="connsiteX2" fmla="*/ 1028700 w 1169670"/>
                <a:gd name="connsiteY2" fmla="*/ 0 h 360223"/>
                <a:gd name="connsiteX3" fmla="*/ 1169670 w 1169670"/>
                <a:gd name="connsiteY3" fmla="*/ 140970 h 360223"/>
                <a:gd name="connsiteX4" fmla="*/ 1169670 w 1169670"/>
                <a:gd name="connsiteY4" fmla="*/ 140970 h 360223"/>
                <a:gd name="connsiteX5" fmla="*/ 1028700 w 1169670"/>
                <a:gd name="connsiteY5" fmla="*/ 281940 h 360223"/>
                <a:gd name="connsiteX6" fmla="*/ 140970 w 1169670"/>
                <a:gd name="connsiteY6" fmla="*/ 281940 h 360223"/>
                <a:gd name="connsiteX7" fmla="*/ 0 w 1169670"/>
                <a:gd name="connsiteY7" fmla="*/ 140970 h 360223"/>
                <a:gd name="connsiteX0" fmla="*/ 0 w 1169670"/>
                <a:gd name="connsiteY0" fmla="*/ 140970 h 364221"/>
                <a:gd name="connsiteX1" fmla="*/ 140970 w 1169670"/>
                <a:gd name="connsiteY1" fmla="*/ 0 h 364221"/>
                <a:gd name="connsiteX2" fmla="*/ 1028700 w 1169670"/>
                <a:gd name="connsiteY2" fmla="*/ 0 h 364221"/>
                <a:gd name="connsiteX3" fmla="*/ 1169670 w 1169670"/>
                <a:gd name="connsiteY3" fmla="*/ 140970 h 364221"/>
                <a:gd name="connsiteX4" fmla="*/ 1169670 w 1169670"/>
                <a:gd name="connsiteY4" fmla="*/ 140970 h 364221"/>
                <a:gd name="connsiteX5" fmla="*/ 1028700 w 1169670"/>
                <a:gd name="connsiteY5" fmla="*/ 281940 h 364221"/>
                <a:gd name="connsiteX6" fmla="*/ 139275 w 1169670"/>
                <a:gd name="connsiteY6" fmla="*/ 289308 h 364221"/>
                <a:gd name="connsiteX7" fmla="*/ 0 w 1169670"/>
                <a:gd name="connsiteY7" fmla="*/ 140970 h 364221"/>
                <a:gd name="connsiteX0" fmla="*/ 0 w 1169670"/>
                <a:gd name="connsiteY0" fmla="*/ 140970 h 349083"/>
                <a:gd name="connsiteX1" fmla="*/ 140970 w 1169670"/>
                <a:gd name="connsiteY1" fmla="*/ 0 h 349083"/>
                <a:gd name="connsiteX2" fmla="*/ 1028700 w 1169670"/>
                <a:gd name="connsiteY2" fmla="*/ 0 h 349083"/>
                <a:gd name="connsiteX3" fmla="*/ 1169670 w 1169670"/>
                <a:gd name="connsiteY3" fmla="*/ 140970 h 349083"/>
                <a:gd name="connsiteX4" fmla="*/ 1169670 w 1169670"/>
                <a:gd name="connsiteY4" fmla="*/ 140970 h 349083"/>
                <a:gd name="connsiteX5" fmla="*/ 1028700 w 1169670"/>
                <a:gd name="connsiteY5" fmla="*/ 281940 h 349083"/>
                <a:gd name="connsiteX6" fmla="*/ 139275 w 1169670"/>
                <a:gd name="connsiteY6" fmla="*/ 289308 h 349083"/>
                <a:gd name="connsiteX7" fmla="*/ 0 w 1169670"/>
                <a:gd name="connsiteY7" fmla="*/ 140970 h 34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9670" h="349083">
                  <a:moveTo>
                    <a:pt x="0" y="140970"/>
                  </a:moveTo>
                  <a:cubicBezTo>
                    <a:pt x="282" y="92752"/>
                    <a:pt x="63114" y="0"/>
                    <a:pt x="140970" y="0"/>
                  </a:cubicBezTo>
                  <a:cubicBezTo>
                    <a:pt x="475142" y="118652"/>
                    <a:pt x="694253" y="114128"/>
                    <a:pt x="1028700" y="0"/>
                  </a:cubicBezTo>
                  <a:cubicBezTo>
                    <a:pt x="1106556" y="0"/>
                    <a:pt x="1169670" y="63114"/>
                    <a:pt x="1169670" y="140970"/>
                  </a:cubicBezTo>
                  <a:lnTo>
                    <a:pt x="1169670" y="140970"/>
                  </a:lnTo>
                  <a:cubicBezTo>
                    <a:pt x="1169670" y="218826"/>
                    <a:pt x="1106556" y="281940"/>
                    <a:pt x="1028700" y="281940"/>
                  </a:cubicBezTo>
                  <a:cubicBezTo>
                    <a:pt x="674634" y="377885"/>
                    <a:pt x="554504" y="362494"/>
                    <a:pt x="139275" y="289308"/>
                  </a:cubicBezTo>
                  <a:cubicBezTo>
                    <a:pt x="61419" y="289308"/>
                    <a:pt x="-282" y="189188"/>
                    <a:pt x="0" y="140970"/>
                  </a:cubicBez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00E7962-7F14-4192-B66A-2A73249EBC2A}"/>
              </a:ext>
            </a:extLst>
          </p:cNvPr>
          <p:cNvGrpSpPr/>
          <p:nvPr/>
        </p:nvGrpSpPr>
        <p:grpSpPr>
          <a:xfrm>
            <a:off x="591991" y="1445955"/>
            <a:ext cx="5262979" cy="1744022"/>
            <a:chOff x="833021" y="1552463"/>
            <a:chExt cx="5262979" cy="17440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892014F-CEA2-4DB9-8066-D20317BD90BB}"/>
                </a:ext>
              </a:extLst>
            </p:cNvPr>
            <p:cNvSpPr txBox="1"/>
            <p:nvPr/>
          </p:nvSpPr>
          <p:spPr>
            <a:xfrm>
              <a:off x="833021" y="2188489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F936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我只设计模板</a:t>
              </a:r>
            </a:p>
          </p:txBody>
        </p:sp>
        <p:sp>
          <p:nvSpPr>
            <p:cNvPr id="54" name="矩形: 对角圆角 53">
              <a:extLst>
                <a:ext uri="{FF2B5EF4-FFF2-40B4-BE49-F238E27FC236}">
                  <a16:creationId xmlns:a16="http://schemas.microsoft.com/office/drawing/2014/main" id="{327F1092-AF36-49E2-9673-562851EBAB82}"/>
                </a:ext>
              </a:extLst>
            </p:cNvPr>
            <p:cNvSpPr/>
            <p:nvPr/>
          </p:nvSpPr>
          <p:spPr>
            <a:xfrm>
              <a:off x="880257" y="1552463"/>
              <a:ext cx="2983661" cy="44958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562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8CE281A-ADFC-40F4-BA57-86F49C887638}"/>
                </a:ext>
              </a:extLst>
            </p:cNvPr>
            <p:cNvSpPr txBox="1"/>
            <p:nvPr/>
          </p:nvSpPr>
          <p:spPr>
            <a:xfrm>
              <a:off x="1040515" y="1583240"/>
              <a:ext cx="2663144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我不是模板搬运工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4B972B15-E618-4A50-8171-2BA486A95BF5}"/>
              </a:ext>
            </a:extLst>
          </p:cNvPr>
          <p:cNvSpPr txBox="1"/>
          <p:nvPr/>
        </p:nvSpPr>
        <p:spPr>
          <a:xfrm>
            <a:off x="591991" y="3445378"/>
            <a:ext cx="5284679" cy="419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欢迎关注公众号：罗小黑的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，获取最新的模板资讯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AC8977E-0D6A-4526-AD1E-D90C0C41E730}"/>
              </a:ext>
            </a:extLst>
          </p:cNvPr>
          <p:cNvSpPr txBox="1"/>
          <p:nvPr/>
        </p:nvSpPr>
        <p:spPr>
          <a:xfrm>
            <a:off x="591991" y="3860747"/>
            <a:ext cx="4339673" cy="317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科技风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 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党政风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 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商务风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 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黑金风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 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高端风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 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潮流风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 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清新风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FF9B7D1C-C80D-4FFF-9E00-6230213F3DCC}"/>
              </a:ext>
            </a:extLst>
          </p:cNvPr>
          <p:cNvGrpSpPr/>
          <p:nvPr/>
        </p:nvGrpSpPr>
        <p:grpSpPr>
          <a:xfrm>
            <a:off x="619369" y="4691054"/>
            <a:ext cx="3519491" cy="897636"/>
            <a:chOff x="380394" y="4659122"/>
            <a:chExt cx="3519491" cy="897636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4378248-7648-41C8-B084-83FC8D2834E7}"/>
                </a:ext>
              </a:extLst>
            </p:cNvPr>
            <p:cNvSpPr/>
            <p:nvPr/>
          </p:nvSpPr>
          <p:spPr>
            <a:xfrm rot="599947">
              <a:off x="483077" y="4659122"/>
              <a:ext cx="3416808" cy="897636"/>
            </a:xfrm>
            <a:custGeom>
              <a:avLst/>
              <a:gdLst>
                <a:gd name="connsiteX0" fmla="*/ 0 w 2997200"/>
                <a:gd name="connsiteY0" fmla="*/ 787400 h 787400"/>
                <a:gd name="connsiteX1" fmla="*/ 878840 w 2997200"/>
                <a:gd name="connsiteY1" fmla="*/ 391160 h 787400"/>
                <a:gd name="connsiteX2" fmla="*/ 2072640 w 2997200"/>
                <a:gd name="connsiteY2" fmla="*/ 482600 h 787400"/>
                <a:gd name="connsiteX3" fmla="*/ 2997200 w 2997200"/>
                <a:gd name="connsiteY3" fmla="*/ 0 h 78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7200" h="787400">
                  <a:moveTo>
                    <a:pt x="0" y="787400"/>
                  </a:moveTo>
                  <a:cubicBezTo>
                    <a:pt x="266700" y="614680"/>
                    <a:pt x="533400" y="441960"/>
                    <a:pt x="878840" y="391160"/>
                  </a:cubicBezTo>
                  <a:cubicBezTo>
                    <a:pt x="1224280" y="340360"/>
                    <a:pt x="1719580" y="547793"/>
                    <a:pt x="2072640" y="482600"/>
                  </a:cubicBezTo>
                  <a:cubicBezTo>
                    <a:pt x="2425700" y="417407"/>
                    <a:pt x="2711450" y="208703"/>
                    <a:pt x="2997200" y="0"/>
                  </a:cubicBezTo>
                </a:path>
              </a:pathLst>
            </a:custGeom>
            <a:noFill/>
            <a:ln w="7239"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242" tIns="52121" rIns="104242" bIns="52121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845143AF-E6EA-4225-8491-89A6D37FA72A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>
              <a:off x="380394" y="4740365"/>
              <a:ext cx="2965850" cy="583791"/>
              <a:chOff x="380394" y="4740365"/>
              <a:chExt cx="2965850" cy="583791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3AA467C7-D1C4-4DD8-8971-3DBB600E7199}"/>
                  </a:ext>
                </a:extLst>
              </p:cNvPr>
              <p:cNvSpPr txBox="1"/>
              <p:nvPr/>
            </p:nvSpPr>
            <p:spPr>
              <a:xfrm rot="20347012">
                <a:off x="380394" y="4966308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后</a:t>
                </a: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5F4287E8-B85D-476D-9FC3-DFC9D2818A6A}"/>
                  </a:ext>
                </a:extLst>
              </p:cNvPr>
              <p:cNvSpPr txBox="1"/>
              <p:nvPr/>
            </p:nvSpPr>
            <p:spPr>
              <a:xfrm rot="20625363">
                <a:off x="609001" y="4879373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台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A7B7F0D7-CF77-4CEE-ABD8-1365ADC866F3}"/>
                  </a:ext>
                </a:extLst>
              </p:cNvPr>
              <p:cNvSpPr txBox="1"/>
              <p:nvPr/>
            </p:nvSpPr>
            <p:spPr>
              <a:xfrm rot="20983359">
                <a:off x="832207" y="4817268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私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944CF6C0-218A-4ADD-B088-A0825AD57C5C}"/>
                  </a:ext>
                </a:extLst>
              </p:cNvPr>
              <p:cNvSpPr txBox="1"/>
              <p:nvPr/>
            </p:nvSpPr>
            <p:spPr>
              <a:xfrm rot="21036157">
                <a:off x="1044081" y="4767772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信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6BF67F03-37E6-425F-A0A0-4DAFF317B31D}"/>
                  </a:ext>
                </a:extLst>
              </p:cNvPr>
              <p:cNvSpPr txBox="1"/>
              <p:nvPr/>
            </p:nvSpPr>
            <p:spPr>
              <a:xfrm>
                <a:off x="1256106" y="4740365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，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416AD733-3C54-4A88-A1D4-55120013A87F}"/>
                  </a:ext>
                </a:extLst>
              </p:cNvPr>
              <p:cNvSpPr txBox="1"/>
              <p:nvPr/>
            </p:nvSpPr>
            <p:spPr>
              <a:xfrm rot="663279">
                <a:off x="1472204" y="4775535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下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E8E0BD11-E354-4CF5-805F-7AB39CB5FEF9}"/>
                  </a:ext>
                </a:extLst>
              </p:cNvPr>
              <p:cNvSpPr txBox="1"/>
              <p:nvPr/>
            </p:nvSpPr>
            <p:spPr>
              <a:xfrm rot="1158646">
                <a:off x="1670739" y="4817269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个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CB356DF5-0D1C-45F2-80C9-3228A1679D4C}"/>
                  </a:ext>
                </a:extLst>
              </p:cNvPr>
              <p:cNvSpPr txBox="1"/>
              <p:nvPr/>
            </p:nvSpPr>
            <p:spPr>
              <a:xfrm rot="1348875">
                <a:off x="1866482" y="4879371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风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7D36361A-3D3D-4559-A736-E6B722AF53B0}"/>
                  </a:ext>
                </a:extLst>
              </p:cNvPr>
              <p:cNvSpPr txBox="1"/>
              <p:nvPr/>
            </p:nvSpPr>
            <p:spPr>
              <a:xfrm rot="1379531">
                <a:off x="2074138" y="4948947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格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F93D362E-D81E-4954-B1AE-6E0877C51F98}"/>
                  </a:ext>
                </a:extLst>
              </p:cNvPr>
              <p:cNvSpPr txBox="1"/>
              <p:nvPr/>
            </p:nvSpPr>
            <p:spPr>
              <a:xfrm rot="1521962">
                <a:off x="2308347" y="5014049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由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37010D98-4EC4-4337-8DB7-E8E3A35A5600}"/>
                  </a:ext>
                </a:extLst>
              </p:cNvPr>
              <p:cNvSpPr txBox="1"/>
              <p:nvPr/>
            </p:nvSpPr>
            <p:spPr>
              <a:xfrm rot="868596">
                <a:off x="2525074" y="5065008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你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6C1EB9CE-536D-4852-8247-E5FC6B5E0DC8}"/>
                  </a:ext>
                </a:extLst>
              </p:cNvPr>
              <p:cNvSpPr txBox="1"/>
              <p:nvPr/>
            </p:nvSpPr>
            <p:spPr>
              <a:xfrm>
                <a:off x="2746312" y="5064016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决</a:t>
                </a: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44859DF8-1B9A-4B92-8E56-23C32146D484}"/>
                  </a:ext>
                </a:extLst>
              </p:cNvPr>
              <p:cNvSpPr txBox="1"/>
              <p:nvPr/>
            </p:nvSpPr>
            <p:spPr>
              <a:xfrm rot="20915362">
                <a:off x="3007484" y="5038228"/>
                <a:ext cx="338760" cy="259148"/>
              </a:xfrm>
              <a:prstGeom prst="rect">
                <a:avLst/>
              </a:prstGeom>
              <a:noFill/>
              <a:effectLst/>
            </p:spPr>
            <p:txBody>
              <a:bodyPr wrap="none" lIns="104242" tIns="52121" rIns="104242" bIns="52121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定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59425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30CCD99-D02B-4745-6C26-106089E82C24}"/>
              </a:ext>
            </a:extLst>
          </p:cNvPr>
          <p:cNvSpPr txBox="1"/>
          <p:nvPr/>
        </p:nvSpPr>
        <p:spPr>
          <a:xfrm>
            <a:off x="695325" y="2534470"/>
            <a:ext cx="60976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罗小黑的</a:t>
            </a:r>
            <a:r>
              <a:rPr lang="en-US" altLang="zh-CN" dirty="0">
                <a:hlinkClick r:id="rId2"/>
              </a:rPr>
              <a:t>PPT</a:t>
            </a:r>
            <a:r>
              <a:rPr lang="en-US" altLang="zh-CN" dirty="0"/>
              <a:t> 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r>
              <a:rPr lang="en-US" altLang="zh-CN" dirty="0"/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83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CC2808F-61AA-4BF0-B276-78959BBB5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221BB0-8C39-45AC-AE54-9178EC34FE3A}"/>
              </a:ext>
            </a:extLst>
          </p:cNvPr>
          <p:cNvSpPr txBox="1"/>
          <p:nvPr/>
        </p:nvSpPr>
        <p:spPr>
          <a:xfrm>
            <a:off x="587375" y="328552"/>
            <a:ext cx="3214341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背景与意义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-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纯文字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E5EB60C-948B-4F76-BEE3-6802CC1CD501}"/>
              </a:ext>
            </a:extLst>
          </p:cNvPr>
          <p:cNvCxnSpPr>
            <a:cxnSpLocks/>
          </p:cNvCxnSpPr>
          <p:nvPr/>
        </p:nvCxnSpPr>
        <p:spPr>
          <a:xfrm>
            <a:off x="0" y="895350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7FC7EAF-B11F-4977-945B-515C326657CD}"/>
              </a:ext>
            </a:extLst>
          </p:cNvPr>
          <p:cNvCxnSpPr>
            <a:cxnSpLocks/>
          </p:cNvCxnSpPr>
          <p:nvPr/>
        </p:nvCxnSpPr>
        <p:spPr>
          <a:xfrm>
            <a:off x="695325" y="895350"/>
            <a:ext cx="69405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E09935D-52F8-4F5B-998C-C01F79C46AB0}"/>
              </a:ext>
            </a:extLst>
          </p:cNvPr>
          <p:cNvGrpSpPr/>
          <p:nvPr/>
        </p:nvGrpSpPr>
        <p:grpSpPr>
          <a:xfrm>
            <a:off x="9724323" y="363854"/>
            <a:ext cx="1800324" cy="456971"/>
            <a:chOff x="3584802" y="-687072"/>
            <a:chExt cx="2444523" cy="620486"/>
          </a:xfrm>
        </p:grpSpPr>
        <p:pic>
          <p:nvPicPr>
            <p:cNvPr id="11" name="图片 10" descr="图片包含 应用程序&#10;&#10;描述已自动生成">
              <a:extLst>
                <a:ext uri="{FF2B5EF4-FFF2-40B4-BE49-F238E27FC236}">
                  <a16:creationId xmlns:a16="http://schemas.microsoft.com/office/drawing/2014/main" id="{14EEE204-9613-44F8-B9ED-05476B63AE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9856" y="-651330"/>
              <a:ext cx="1659469" cy="549003"/>
            </a:xfrm>
            <a:prstGeom prst="rect">
              <a:avLst/>
            </a:prstGeom>
          </p:spPr>
        </p:pic>
        <p:pic>
          <p:nvPicPr>
            <p:cNvPr id="12" name="图片 11" descr="图形用户界面&#10;&#10;描述已自动生成">
              <a:extLst>
                <a:ext uri="{FF2B5EF4-FFF2-40B4-BE49-F238E27FC236}">
                  <a16:creationId xmlns:a16="http://schemas.microsoft.com/office/drawing/2014/main" id="{18A13BAF-B940-497E-A7CE-F4DACB46E7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4802" y="-687072"/>
              <a:ext cx="620486" cy="620486"/>
            </a:xfrm>
            <a:custGeom>
              <a:avLst/>
              <a:gdLst>
                <a:gd name="connsiteX0" fmla="*/ 2788699 w 5577398"/>
                <a:gd name="connsiteY0" fmla="*/ 0 h 5577398"/>
                <a:gd name="connsiteX1" fmla="*/ 5577398 w 5577398"/>
                <a:gd name="connsiteY1" fmla="*/ 2788699 h 5577398"/>
                <a:gd name="connsiteX2" fmla="*/ 2788699 w 5577398"/>
                <a:gd name="connsiteY2" fmla="*/ 5577398 h 5577398"/>
                <a:gd name="connsiteX3" fmla="*/ 0 w 5577398"/>
                <a:gd name="connsiteY3" fmla="*/ 2788699 h 5577398"/>
                <a:gd name="connsiteX4" fmla="*/ 2788699 w 5577398"/>
                <a:gd name="connsiteY4" fmla="*/ 0 h 55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98" h="5577398">
                  <a:moveTo>
                    <a:pt x="2788699" y="0"/>
                  </a:moveTo>
                  <a:cubicBezTo>
                    <a:pt x="4328855" y="0"/>
                    <a:pt x="5577398" y="1248543"/>
                    <a:pt x="5577398" y="2788699"/>
                  </a:cubicBezTo>
                  <a:cubicBezTo>
                    <a:pt x="5577398" y="4328855"/>
                    <a:pt x="4328855" y="5577398"/>
                    <a:pt x="2788699" y="5577398"/>
                  </a:cubicBezTo>
                  <a:cubicBezTo>
                    <a:pt x="1248543" y="5577398"/>
                    <a:pt x="0" y="4328855"/>
                    <a:pt x="0" y="2788699"/>
                  </a:cubicBezTo>
                  <a:cubicBezTo>
                    <a:pt x="0" y="1248543"/>
                    <a:pt x="1248543" y="0"/>
                    <a:pt x="2788699" y="0"/>
                  </a:cubicBezTo>
                  <a:close/>
                </a:path>
              </a:pathLst>
            </a:custGeom>
          </p:spPr>
        </p:pic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53D4A092-D30F-46AB-9BBA-71C23CCEE874}"/>
              </a:ext>
            </a:extLst>
          </p:cNvPr>
          <p:cNvSpPr/>
          <p:nvPr/>
        </p:nvSpPr>
        <p:spPr>
          <a:xfrm>
            <a:off x="695325" y="1471729"/>
            <a:ext cx="10801350" cy="700576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997130F-9423-413A-82F2-56EE1F94A8CD}"/>
              </a:ext>
            </a:extLst>
          </p:cNvPr>
          <p:cNvSpPr/>
          <p:nvPr/>
        </p:nvSpPr>
        <p:spPr>
          <a:xfrm>
            <a:off x="695325" y="1509432"/>
            <a:ext cx="10779946" cy="6251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100" dirty="0">
                <a:ea typeface="微软雅黑" panose="020B0503020204020204" pitchFamily="34" charset="-122"/>
              </a:rPr>
              <a:t>在疫情期的今天，人们越来越注意个人的防护，便携式体温测量仪的出现，就对我们的防护工作做出了重大的贡献。它完美的弥补了传统温度计的不足，变的更便利更高效，并且使用寿命很长。</a:t>
            </a:r>
            <a:endParaRPr lang="en-US" altLang="zh-CN" sz="1400" kern="100" dirty="0">
              <a:ea typeface="微软雅黑" panose="020B0503020204020204" pitchFamily="34" charset="-122"/>
            </a:endParaRPr>
          </a:p>
        </p:txBody>
      </p:sp>
      <p:sp>
        <p:nvSpPr>
          <p:cNvPr id="7" name="矩形: 单圆角 6">
            <a:extLst>
              <a:ext uri="{FF2B5EF4-FFF2-40B4-BE49-F238E27FC236}">
                <a16:creationId xmlns:a16="http://schemas.microsoft.com/office/drawing/2014/main" id="{AE23022A-1018-4145-AAB3-E814D87ADC63}"/>
              </a:ext>
            </a:extLst>
          </p:cNvPr>
          <p:cNvSpPr/>
          <p:nvPr/>
        </p:nvSpPr>
        <p:spPr>
          <a:xfrm>
            <a:off x="695325" y="1151082"/>
            <a:ext cx="1483995" cy="317251"/>
          </a:xfrm>
          <a:prstGeom prst="round1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078E7EE-0065-47C9-9A6F-3EA5C91B9892}"/>
              </a:ext>
            </a:extLst>
          </p:cNvPr>
          <p:cNvSpPr txBox="1"/>
          <p:nvPr/>
        </p:nvSpPr>
        <p:spPr>
          <a:xfrm>
            <a:off x="768558" y="1142907"/>
            <a:ext cx="1210588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背景与意义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80B815C8-E731-4816-942A-7B412F3BCA42}"/>
              </a:ext>
            </a:extLst>
          </p:cNvPr>
          <p:cNvSpPr/>
          <p:nvPr/>
        </p:nvSpPr>
        <p:spPr>
          <a:xfrm>
            <a:off x="695325" y="3770366"/>
            <a:ext cx="10801350" cy="1047759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9304A008-3883-48CD-BA28-F2B3AD457097}"/>
              </a:ext>
            </a:extLst>
          </p:cNvPr>
          <p:cNvSpPr/>
          <p:nvPr/>
        </p:nvSpPr>
        <p:spPr>
          <a:xfrm>
            <a:off x="695325" y="3841621"/>
            <a:ext cx="10779946" cy="905248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100" dirty="0">
                <a:ea typeface="微软雅黑" panose="020B0503020204020204" pitchFamily="34" charset="-122"/>
              </a:rPr>
              <a:t>测温枪由接插件、枪管、支撑架、调节螺母、连接件、手柄、吹气管、补偿导线组成，接插件设于枪管的前端，并与穿入枪管内的补偿导线连接，带有调节螺母的支撑架设于枪管外，连接件设于枪管的末端，吹气管和手柄设于连接件上。优点是结构简单，操作方便，降低劳动强度，节约成本，能连续准确地测量钢水温度。</a:t>
            </a:r>
          </a:p>
        </p:txBody>
      </p:sp>
      <p:sp>
        <p:nvSpPr>
          <p:cNvPr id="41" name="矩形: 单圆角 40">
            <a:extLst>
              <a:ext uri="{FF2B5EF4-FFF2-40B4-BE49-F238E27FC236}">
                <a16:creationId xmlns:a16="http://schemas.microsoft.com/office/drawing/2014/main" id="{36AF041F-9296-4CEA-8640-D2938C43BA7F}"/>
              </a:ext>
            </a:extLst>
          </p:cNvPr>
          <p:cNvSpPr/>
          <p:nvPr/>
        </p:nvSpPr>
        <p:spPr>
          <a:xfrm>
            <a:off x="695325" y="3453428"/>
            <a:ext cx="1483995" cy="317251"/>
          </a:xfrm>
          <a:prstGeom prst="round1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2CA1DB1-1363-449C-8C33-89A40E3B70A1}"/>
              </a:ext>
            </a:extLst>
          </p:cNvPr>
          <p:cNvSpPr txBox="1"/>
          <p:nvPr/>
        </p:nvSpPr>
        <p:spPr>
          <a:xfrm>
            <a:off x="768560" y="3445253"/>
            <a:ext cx="1210588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构成和优势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2A872569-4CF1-4507-AECF-051EAD0CC76F}"/>
              </a:ext>
            </a:extLst>
          </p:cNvPr>
          <p:cNvSpPr/>
          <p:nvPr/>
        </p:nvSpPr>
        <p:spPr>
          <a:xfrm>
            <a:off x="695325" y="5265012"/>
            <a:ext cx="10801350" cy="1047759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C6D6E25-72F1-4A81-89DC-AC255AC8FB9B}"/>
              </a:ext>
            </a:extLst>
          </p:cNvPr>
          <p:cNvSpPr/>
          <p:nvPr/>
        </p:nvSpPr>
        <p:spPr>
          <a:xfrm>
            <a:off x="695325" y="5336267"/>
            <a:ext cx="10779946" cy="905248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100" dirty="0">
                <a:ea typeface="微软雅黑" panose="020B0503020204020204" pitchFamily="34" charset="-122"/>
              </a:rPr>
              <a:t>主要用于冶金、铸造行业快速测温。是连接微型热电偶、测温枪、补偿导线、二次仪表、形成测温回路、传输温度信号 特点：采用相应型号的合金材料制作插头的正负极，采用先进焊接技术、排除第三组元、以提高测温量精度。绝缘部分采用高分子材料，耐热可达</a:t>
            </a:r>
            <a:r>
              <a:rPr lang="en-US" altLang="zh-CN" sz="1400" kern="100" dirty="0">
                <a:ea typeface="微软雅黑" panose="020B0503020204020204" pitchFamily="34" charset="-122"/>
              </a:rPr>
              <a:t>200℃</a:t>
            </a:r>
            <a:r>
              <a:rPr lang="zh-CN" altLang="en-US" sz="1400" kern="100" dirty="0">
                <a:ea typeface="微软雅黑" panose="020B0503020204020204" pitchFamily="34" charset="-122"/>
              </a:rPr>
              <a:t>以上。 常用的型号有</a:t>
            </a:r>
            <a:r>
              <a:rPr lang="en-US" altLang="zh-CN" sz="1400" kern="100" dirty="0">
                <a:ea typeface="微软雅黑" panose="020B0503020204020204" pitchFamily="34" charset="-122"/>
              </a:rPr>
              <a:t>SC</a:t>
            </a:r>
            <a:r>
              <a:rPr lang="zh-CN" altLang="en-US" sz="1400" kern="100" dirty="0">
                <a:ea typeface="微软雅黑" panose="020B0503020204020204" pitchFamily="34" charset="-122"/>
              </a:rPr>
              <a:t>型、</a:t>
            </a:r>
            <a:r>
              <a:rPr lang="en-US" altLang="zh-CN" sz="1400" kern="100" dirty="0">
                <a:ea typeface="微软雅黑" panose="020B0503020204020204" pitchFamily="34" charset="-122"/>
              </a:rPr>
              <a:t>BC</a:t>
            </a:r>
            <a:r>
              <a:rPr lang="zh-CN" altLang="en-US" sz="1400" kern="100" dirty="0">
                <a:ea typeface="微软雅黑" panose="020B0503020204020204" pitchFamily="34" charset="-122"/>
              </a:rPr>
              <a:t>型、</a:t>
            </a:r>
            <a:r>
              <a:rPr lang="en-US" altLang="zh-CN" sz="1400" kern="100" dirty="0">
                <a:ea typeface="微软雅黑" panose="020B0503020204020204" pitchFamily="34" charset="-122"/>
              </a:rPr>
              <a:t>RC</a:t>
            </a:r>
            <a:r>
              <a:rPr lang="zh-CN" altLang="en-US" sz="1400" kern="100" dirty="0">
                <a:ea typeface="微软雅黑" panose="020B0503020204020204" pitchFamily="34" charset="-122"/>
              </a:rPr>
              <a:t>型、</a:t>
            </a:r>
            <a:r>
              <a:rPr lang="en-US" altLang="zh-CN" sz="1400" kern="100" dirty="0">
                <a:ea typeface="微软雅黑" panose="020B0503020204020204" pitchFamily="34" charset="-122"/>
              </a:rPr>
              <a:t>KX</a:t>
            </a:r>
            <a:r>
              <a:rPr lang="zh-CN" altLang="en-US" sz="1400" kern="100" dirty="0">
                <a:ea typeface="微软雅黑" panose="020B0503020204020204" pitchFamily="34" charset="-122"/>
              </a:rPr>
              <a:t>型、</a:t>
            </a:r>
            <a:r>
              <a:rPr lang="en-US" altLang="zh-CN" sz="1400" kern="100" dirty="0">
                <a:ea typeface="微软雅黑" panose="020B0503020204020204" pitchFamily="34" charset="-122"/>
              </a:rPr>
              <a:t>WC3/25</a:t>
            </a:r>
            <a:r>
              <a:rPr lang="zh-CN" altLang="en-US" sz="1400" kern="100" dirty="0">
                <a:ea typeface="微软雅黑" panose="020B0503020204020204" pitchFamily="34" charset="-122"/>
              </a:rPr>
              <a:t>型及定氧专用插头</a:t>
            </a:r>
            <a:r>
              <a:rPr lang="en-US" altLang="zh-CN" sz="1400" kern="100" dirty="0">
                <a:ea typeface="微软雅黑" panose="020B0503020204020204" pitchFamily="34" charset="-122"/>
              </a:rPr>
              <a:t>, </a:t>
            </a:r>
            <a:r>
              <a:rPr lang="zh-CN" altLang="en-US" sz="1400" kern="100" dirty="0">
                <a:ea typeface="微软雅黑" panose="020B0503020204020204" pitchFamily="34" charset="-122"/>
              </a:rPr>
              <a:t>规格有</a:t>
            </a:r>
            <a:r>
              <a:rPr lang="en-US" altLang="zh-CN" sz="1400" kern="100" dirty="0">
                <a:ea typeface="微软雅黑" panose="020B0503020204020204" pitchFamily="34" charset="-122"/>
              </a:rPr>
              <a:t>602 602-1 602-2 602-3 604 </a:t>
            </a:r>
            <a:r>
              <a:rPr lang="zh-CN" altLang="en-US" sz="1400" kern="100" dirty="0">
                <a:ea typeface="微软雅黑" panose="020B0503020204020204" pitchFamily="34" charset="-122"/>
              </a:rPr>
              <a:t>等。</a:t>
            </a:r>
          </a:p>
        </p:txBody>
      </p:sp>
      <p:sp>
        <p:nvSpPr>
          <p:cNvPr id="47" name="矩形: 单圆角 46">
            <a:extLst>
              <a:ext uri="{FF2B5EF4-FFF2-40B4-BE49-F238E27FC236}">
                <a16:creationId xmlns:a16="http://schemas.microsoft.com/office/drawing/2014/main" id="{9EB00CC9-E83C-44D7-964E-CFD9CBFEA8A6}"/>
              </a:ext>
            </a:extLst>
          </p:cNvPr>
          <p:cNvSpPr/>
          <p:nvPr/>
        </p:nvSpPr>
        <p:spPr>
          <a:xfrm>
            <a:off x="695325" y="4948074"/>
            <a:ext cx="1483995" cy="317251"/>
          </a:xfrm>
          <a:prstGeom prst="round1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A6DF190-FDCC-4F66-B6AB-7E324F876225}"/>
              </a:ext>
            </a:extLst>
          </p:cNvPr>
          <p:cNvSpPr txBox="1"/>
          <p:nvPr/>
        </p:nvSpPr>
        <p:spPr>
          <a:xfrm>
            <a:off x="871152" y="4939899"/>
            <a:ext cx="1005403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知识拓展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73DA87D7-9BCB-45A8-898F-46FBF8F4AAF8}"/>
              </a:ext>
            </a:extLst>
          </p:cNvPr>
          <p:cNvSpPr/>
          <p:nvPr/>
        </p:nvSpPr>
        <p:spPr>
          <a:xfrm>
            <a:off x="695325" y="2622902"/>
            <a:ext cx="10801350" cy="700576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29D832B6-D41D-4D28-9228-20F670E6AEB0}"/>
              </a:ext>
            </a:extLst>
          </p:cNvPr>
          <p:cNvSpPr/>
          <p:nvPr/>
        </p:nvSpPr>
        <p:spPr>
          <a:xfrm>
            <a:off x="695325" y="2660605"/>
            <a:ext cx="10779946" cy="6251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100" dirty="0">
                <a:ea typeface="微软雅黑" panose="020B0503020204020204" pitchFamily="34" charset="-122"/>
              </a:rPr>
              <a:t>医疗测温枪应用于传染性疾病发生地区，采用远红外线发射光讯号，在不接触人体的情况下测量人体的温度，在非典时期、禽流感时期等具有特殊用途。温度设计为</a:t>
            </a:r>
            <a:r>
              <a:rPr lang="en-US" altLang="zh-CN" sz="1400" kern="100" dirty="0">
                <a:ea typeface="微软雅黑" panose="020B0503020204020204" pitchFamily="34" charset="-122"/>
              </a:rPr>
              <a:t>-50</a:t>
            </a:r>
            <a:r>
              <a:rPr lang="zh-CN" altLang="en-US" sz="1400" kern="100" dirty="0">
                <a:ea typeface="微软雅黑" panose="020B0503020204020204" pitchFamily="34" charset="-122"/>
              </a:rPr>
              <a:t>～</a:t>
            </a:r>
            <a:r>
              <a:rPr lang="en-US" altLang="zh-CN" sz="1400" kern="100" dirty="0">
                <a:ea typeface="微软雅黑" panose="020B0503020204020204" pitchFamily="34" charset="-122"/>
              </a:rPr>
              <a:t>480℃</a:t>
            </a:r>
            <a:r>
              <a:rPr lang="zh-CN" altLang="en-US" sz="1400" kern="100" dirty="0">
                <a:ea typeface="微软雅黑" panose="020B0503020204020204" pitchFamily="34" charset="-122"/>
              </a:rPr>
              <a:t>，零下</a:t>
            </a:r>
            <a:r>
              <a:rPr lang="en-US" altLang="zh-CN" sz="1400" kern="100" dirty="0">
                <a:ea typeface="微软雅黑" panose="020B0503020204020204" pitchFamily="34" charset="-122"/>
              </a:rPr>
              <a:t>50</a:t>
            </a:r>
            <a:r>
              <a:rPr lang="zh-CN" altLang="en-US" sz="1400" kern="100" dirty="0">
                <a:ea typeface="微软雅黑" panose="020B0503020204020204" pitchFamily="34" charset="-122"/>
              </a:rPr>
              <a:t>度的低温测量轻松实现，并且在东北西北等温度偏低的地域也可以正常使用。</a:t>
            </a:r>
          </a:p>
        </p:txBody>
      </p:sp>
      <p:sp>
        <p:nvSpPr>
          <p:cNvPr id="53" name="矩形: 单圆角 52">
            <a:extLst>
              <a:ext uri="{FF2B5EF4-FFF2-40B4-BE49-F238E27FC236}">
                <a16:creationId xmlns:a16="http://schemas.microsoft.com/office/drawing/2014/main" id="{BBE47FAE-0727-4B7C-9B26-C1EB1EBD5C7C}"/>
              </a:ext>
            </a:extLst>
          </p:cNvPr>
          <p:cNvSpPr/>
          <p:nvPr/>
        </p:nvSpPr>
        <p:spPr>
          <a:xfrm>
            <a:off x="695325" y="2302255"/>
            <a:ext cx="1483995" cy="317251"/>
          </a:xfrm>
          <a:prstGeom prst="round1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01688DB-B21D-4443-B043-00CF05CFA2D4}"/>
              </a:ext>
            </a:extLst>
          </p:cNvPr>
          <p:cNvSpPr txBox="1"/>
          <p:nvPr/>
        </p:nvSpPr>
        <p:spPr>
          <a:xfrm>
            <a:off x="768558" y="2294080"/>
            <a:ext cx="1210588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用途与范围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017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8D3C967-7171-461C-B9B2-ADA529097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ACF450-6350-4343-96BC-6A91A490296D}"/>
              </a:ext>
            </a:extLst>
          </p:cNvPr>
          <p:cNvSpPr txBox="1"/>
          <p:nvPr/>
        </p:nvSpPr>
        <p:spPr>
          <a:xfrm>
            <a:off x="587375" y="328552"/>
            <a:ext cx="3930243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背景与意义</a:t>
            </a:r>
            <a:r>
              <a:rPr lang="en-US" altLang="zh-CN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-</a:t>
            </a:r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文字和图片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A52C145-BEB0-4C1B-9462-A6E5A452C043}"/>
              </a:ext>
            </a:extLst>
          </p:cNvPr>
          <p:cNvSpPr/>
          <p:nvPr/>
        </p:nvSpPr>
        <p:spPr>
          <a:xfrm>
            <a:off x="0" y="1600199"/>
            <a:ext cx="12192000" cy="4058116"/>
          </a:xfrm>
          <a:prstGeom prst="rect">
            <a:avLst/>
          </a:prstGeom>
          <a:solidFill>
            <a:schemeClr val="accent1">
              <a:alpha val="12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C6EEF8B-EE60-486E-93E4-F88B09811C74}"/>
              </a:ext>
            </a:extLst>
          </p:cNvPr>
          <p:cNvSpPr/>
          <p:nvPr/>
        </p:nvSpPr>
        <p:spPr>
          <a:xfrm>
            <a:off x="704841" y="1101556"/>
            <a:ext cx="3252084" cy="5055404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71636DB-EC44-4529-A7F8-3E4F7718AE25}"/>
              </a:ext>
            </a:extLst>
          </p:cNvPr>
          <p:cNvGrpSpPr/>
          <p:nvPr/>
        </p:nvGrpSpPr>
        <p:grpSpPr>
          <a:xfrm>
            <a:off x="4474935" y="2000715"/>
            <a:ext cx="7199054" cy="1423852"/>
            <a:chOff x="587375" y="1848983"/>
            <a:chExt cx="6456425" cy="142385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B6770B2-E090-4222-9BA7-88555662B5A2}"/>
                </a:ext>
              </a:extLst>
            </p:cNvPr>
            <p:cNvSpPr/>
            <p:nvPr/>
          </p:nvSpPr>
          <p:spPr>
            <a:xfrm>
              <a:off x="587375" y="2249093"/>
              <a:ext cx="6456425" cy="102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在疫情期的今天，人们越来越注意个人的防护，便携式体温测量仪的出现，就对我们的防护工作做出了重大的贡献。它完美的弥补了传统温度计的不足，变的更便利更高效，并且使用寿命很长。</a:t>
              </a:r>
              <a:endParaRPr lang="en-US" altLang="zh-CN" sz="1400" kern="100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6437537-E5BB-42B0-9E97-9EB8BA7D614B}"/>
                </a:ext>
              </a:extLst>
            </p:cNvPr>
            <p:cNvSpPr txBox="1"/>
            <p:nvPr/>
          </p:nvSpPr>
          <p:spPr>
            <a:xfrm>
              <a:off x="587375" y="1848983"/>
              <a:ext cx="1315730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背景与意义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5D20438-BC8A-46F4-BA7A-41E24A3FCFCA}"/>
              </a:ext>
            </a:extLst>
          </p:cNvPr>
          <p:cNvGrpSpPr/>
          <p:nvPr/>
        </p:nvGrpSpPr>
        <p:grpSpPr>
          <a:xfrm>
            <a:off x="4474935" y="3706608"/>
            <a:ext cx="7199054" cy="1423852"/>
            <a:chOff x="587375" y="1848983"/>
            <a:chExt cx="6456425" cy="1423852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0DDB656-F23D-4DA4-97BB-69444A74002C}"/>
                </a:ext>
              </a:extLst>
            </p:cNvPr>
            <p:cNvSpPr/>
            <p:nvPr/>
          </p:nvSpPr>
          <p:spPr>
            <a:xfrm>
              <a:off x="587375" y="2249093"/>
              <a:ext cx="6456425" cy="102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医疗测温枪应用于传染性疾病发生地区，采用远红外线发射光讯号，在不接触人体的情况下测量人体的温度，在非典时期、禽流感时期等具有特殊用途。温度设计为</a:t>
              </a:r>
              <a:r>
                <a:rPr lang="en-US" altLang="zh-CN" sz="1400" kern="100" dirty="0">
                  <a:ea typeface="微软雅黑" panose="020B0503020204020204" pitchFamily="34" charset="-122"/>
                </a:rPr>
                <a:t>-50</a:t>
              </a:r>
              <a:r>
                <a:rPr lang="zh-CN" altLang="en-US" sz="1400" kern="100" dirty="0">
                  <a:ea typeface="微软雅黑" panose="020B0503020204020204" pitchFamily="34" charset="-122"/>
                </a:rPr>
                <a:t>～</a:t>
              </a:r>
              <a:r>
                <a:rPr lang="en-US" altLang="zh-CN" sz="1400" kern="100" dirty="0">
                  <a:ea typeface="微软雅黑" panose="020B0503020204020204" pitchFamily="34" charset="-122"/>
                </a:rPr>
                <a:t>480℃</a:t>
              </a:r>
              <a:r>
                <a:rPr lang="zh-CN" altLang="en-US" sz="1400" kern="100" dirty="0">
                  <a:ea typeface="微软雅黑" panose="020B0503020204020204" pitchFamily="34" charset="-122"/>
                </a:rPr>
                <a:t>，零下</a:t>
              </a:r>
              <a:r>
                <a:rPr lang="en-US" altLang="zh-CN" sz="1400" kern="100" dirty="0">
                  <a:ea typeface="微软雅黑" panose="020B0503020204020204" pitchFamily="34" charset="-122"/>
                </a:rPr>
                <a:t>50</a:t>
              </a:r>
              <a:r>
                <a:rPr lang="zh-CN" altLang="en-US" sz="1400" kern="100" dirty="0">
                  <a:ea typeface="微软雅黑" panose="020B0503020204020204" pitchFamily="34" charset="-122"/>
                </a:rPr>
                <a:t>度的低温测量轻松实现，并且在东北西北等温度偏低的地域也可以正常使用。</a:t>
              </a:r>
              <a:endParaRPr lang="en-US" altLang="zh-CN" sz="1400" kern="100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59A5458-4C4E-4134-8D70-E5CC076F0A3A}"/>
                </a:ext>
              </a:extLst>
            </p:cNvPr>
            <p:cNvSpPr txBox="1"/>
            <p:nvPr/>
          </p:nvSpPr>
          <p:spPr>
            <a:xfrm>
              <a:off x="587375" y="1848983"/>
              <a:ext cx="1315730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用途与范围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4755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5B17B27-681F-4C1E-871B-69203988D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2F8311-CA9E-4FCE-BD32-A43E1041B723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三段式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5FCC508-69FA-49ED-97DF-740FDF239338}"/>
              </a:ext>
            </a:extLst>
          </p:cNvPr>
          <p:cNvSpPr/>
          <p:nvPr/>
        </p:nvSpPr>
        <p:spPr>
          <a:xfrm>
            <a:off x="695325" y="1253360"/>
            <a:ext cx="3301687" cy="4966464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B6DFAA2-5BBD-41F3-BCD1-BD54129FAB4E}"/>
              </a:ext>
            </a:extLst>
          </p:cNvPr>
          <p:cNvSpPr/>
          <p:nvPr/>
        </p:nvSpPr>
        <p:spPr>
          <a:xfrm>
            <a:off x="4445157" y="1253360"/>
            <a:ext cx="3301687" cy="4966464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7DE6715-148D-4227-9810-70DEF02D2C24}"/>
              </a:ext>
            </a:extLst>
          </p:cNvPr>
          <p:cNvSpPr/>
          <p:nvPr/>
        </p:nvSpPr>
        <p:spPr>
          <a:xfrm>
            <a:off x="8194988" y="1253360"/>
            <a:ext cx="3301687" cy="4966464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3" name="组合 372">
            <a:extLst>
              <a:ext uri="{FF2B5EF4-FFF2-40B4-BE49-F238E27FC236}">
                <a16:creationId xmlns:a16="http://schemas.microsoft.com/office/drawing/2014/main" id="{60CC1154-C49E-44CC-B94A-897973254031}"/>
              </a:ext>
            </a:extLst>
          </p:cNvPr>
          <p:cNvGrpSpPr/>
          <p:nvPr/>
        </p:nvGrpSpPr>
        <p:grpSpPr>
          <a:xfrm>
            <a:off x="950033" y="3091924"/>
            <a:ext cx="2820394" cy="2489961"/>
            <a:chOff x="950033" y="3091924"/>
            <a:chExt cx="2820394" cy="248996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08831D0-2197-4F02-9CA8-A5ECBA78D1EB}"/>
                </a:ext>
              </a:extLst>
            </p:cNvPr>
            <p:cNvSpPr txBox="1"/>
            <p:nvPr/>
          </p:nvSpPr>
          <p:spPr>
            <a:xfrm>
              <a:off x="1176617" y="3091924"/>
              <a:ext cx="2339102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E3B26A8A-680E-4E8A-A443-2A573DD40F69}"/>
                </a:ext>
              </a:extLst>
            </p:cNvPr>
            <p:cNvSpPr/>
            <p:nvPr/>
          </p:nvSpPr>
          <p:spPr>
            <a:xfrm>
              <a:off x="950033" y="3588647"/>
              <a:ext cx="2820394" cy="1993238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CA865DAF-DD2F-43AE-A581-E2C6694CEFA4}"/>
              </a:ext>
            </a:extLst>
          </p:cNvPr>
          <p:cNvGrpSpPr/>
          <p:nvPr/>
        </p:nvGrpSpPr>
        <p:grpSpPr>
          <a:xfrm>
            <a:off x="1780171" y="1749690"/>
            <a:ext cx="1079424" cy="1079430"/>
            <a:chOff x="1780171" y="1749690"/>
            <a:chExt cx="1079424" cy="107943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55ACBE1-EA01-4C63-95F7-5F85CD8C2117}"/>
                </a:ext>
              </a:extLst>
            </p:cNvPr>
            <p:cNvSpPr/>
            <p:nvPr/>
          </p:nvSpPr>
          <p:spPr>
            <a:xfrm>
              <a:off x="1791793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AE70E40-48BF-43FC-9632-093DAA38379B}"/>
                </a:ext>
              </a:extLst>
            </p:cNvPr>
            <p:cNvGrpSpPr/>
            <p:nvPr/>
          </p:nvGrpSpPr>
          <p:grpSpPr>
            <a:xfrm>
              <a:off x="1780171" y="1749690"/>
              <a:ext cx="1079424" cy="1079430"/>
              <a:chOff x="2842276" y="-419100"/>
              <a:chExt cx="5577822" cy="5577840"/>
            </a:xfrm>
          </p:grpSpPr>
          <p:sp>
            <p:nvSpPr>
              <p:cNvPr id="45" name="弧形 44">
                <a:extLst>
                  <a:ext uri="{FF2B5EF4-FFF2-40B4-BE49-F238E27FC236}">
                    <a16:creationId xmlns:a16="http://schemas.microsoft.com/office/drawing/2014/main" id="{31DC84E2-843F-49AD-9C02-4943EDF858B1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弧形 45">
                <a:extLst>
                  <a:ext uri="{FF2B5EF4-FFF2-40B4-BE49-F238E27FC236}">
                    <a16:creationId xmlns:a16="http://schemas.microsoft.com/office/drawing/2014/main" id="{2F9A1A4C-B6B8-47BB-8AE8-90E0C49CBDA1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弧形 46">
                <a:extLst>
                  <a:ext uri="{FF2B5EF4-FFF2-40B4-BE49-F238E27FC236}">
                    <a16:creationId xmlns:a16="http://schemas.microsoft.com/office/drawing/2014/main" id="{58BB69CE-8ECC-414A-B25B-9600773F3BB5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弧形 47">
                <a:extLst>
                  <a:ext uri="{FF2B5EF4-FFF2-40B4-BE49-F238E27FC236}">
                    <a16:creationId xmlns:a16="http://schemas.microsoft.com/office/drawing/2014/main" id="{43747BA3-9B88-4630-96E3-AED9DD8D7BBE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弧形 48">
                <a:extLst>
                  <a:ext uri="{FF2B5EF4-FFF2-40B4-BE49-F238E27FC236}">
                    <a16:creationId xmlns:a16="http://schemas.microsoft.com/office/drawing/2014/main" id="{E4ED55C0-8421-449D-924C-57C25FED8DF1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弧形 49">
                <a:extLst>
                  <a:ext uri="{FF2B5EF4-FFF2-40B4-BE49-F238E27FC236}">
                    <a16:creationId xmlns:a16="http://schemas.microsoft.com/office/drawing/2014/main" id="{38B83956-B543-4613-8719-AE3AE32A9FC0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弧形 50">
                <a:extLst>
                  <a:ext uri="{FF2B5EF4-FFF2-40B4-BE49-F238E27FC236}">
                    <a16:creationId xmlns:a16="http://schemas.microsoft.com/office/drawing/2014/main" id="{F507D774-D7BA-498F-A208-AAC239C3FA5E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弧形 51">
                <a:extLst>
                  <a:ext uri="{FF2B5EF4-FFF2-40B4-BE49-F238E27FC236}">
                    <a16:creationId xmlns:a16="http://schemas.microsoft.com/office/drawing/2014/main" id="{2AE92DE8-8058-4350-84E6-ADFBE45101F2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弧形 52">
                <a:extLst>
                  <a:ext uri="{FF2B5EF4-FFF2-40B4-BE49-F238E27FC236}">
                    <a16:creationId xmlns:a16="http://schemas.microsoft.com/office/drawing/2014/main" id="{DE3F9504-BBB9-4BC7-89DD-00658E2A544C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弧形 53">
                <a:extLst>
                  <a:ext uri="{FF2B5EF4-FFF2-40B4-BE49-F238E27FC236}">
                    <a16:creationId xmlns:a16="http://schemas.microsoft.com/office/drawing/2014/main" id="{43F43A49-9699-4ECA-BAE5-B726FFA6DFA4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弧形 54">
                <a:extLst>
                  <a:ext uri="{FF2B5EF4-FFF2-40B4-BE49-F238E27FC236}">
                    <a16:creationId xmlns:a16="http://schemas.microsoft.com/office/drawing/2014/main" id="{395C06FD-6A9B-423D-8799-3CCD8BACA5FA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弧形 55">
                <a:extLst>
                  <a:ext uri="{FF2B5EF4-FFF2-40B4-BE49-F238E27FC236}">
                    <a16:creationId xmlns:a16="http://schemas.microsoft.com/office/drawing/2014/main" id="{B8524EBF-A62C-4F3B-9A5C-84E1A714E864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弧形 56">
                <a:extLst>
                  <a:ext uri="{FF2B5EF4-FFF2-40B4-BE49-F238E27FC236}">
                    <a16:creationId xmlns:a16="http://schemas.microsoft.com/office/drawing/2014/main" id="{44D2E0BE-4C6E-4B26-990D-896444097371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弧形 57">
                <a:extLst>
                  <a:ext uri="{FF2B5EF4-FFF2-40B4-BE49-F238E27FC236}">
                    <a16:creationId xmlns:a16="http://schemas.microsoft.com/office/drawing/2014/main" id="{0269C983-AF4B-4207-AB22-FC93C9E644C4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弧形 58">
                <a:extLst>
                  <a:ext uri="{FF2B5EF4-FFF2-40B4-BE49-F238E27FC236}">
                    <a16:creationId xmlns:a16="http://schemas.microsoft.com/office/drawing/2014/main" id="{AA2D4948-FE3E-47C8-8A74-9D5CAD9CB131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弧形 59">
                <a:extLst>
                  <a:ext uri="{FF2B5EF4-FFF2-40B4-BE49-F238E27FC236}">
                    <a16:creationId xmlns:a16="http://schemas.microsoft.com/office/drawing/2014/main" id="{BD88000D-DF9B-422D-B75E-3A44E68947B1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弧形 60">
                <a:extLst>
                  <a:ext uri="{FF2B5EF4-FFF2-40B4-BE49-F238E27FC236}">
                    <a16:creationId xmlns:a16="http://schemas.microsoft.com/office/drawing/2014/main" id="{7A060BAE-3450-456C-9322-41EC5D8A05C3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弧形 61">
                <a:extLst>
                  <a:ext uri="{FF2B5EF4-FFF2-40B4-BE49-F238E27FC236}">
                    <a16:creationId xmlns:a16="http://schemas.microsoft.com/office/drawing/2014/main" id="{B7137C83-CE7E-4D67-A9DA-A3957EAE3545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弧形 62">
                <a:extLst>
                  <a:ext uri="{FF2B5EF4-FFF2-40B4-BE49-F238E27FC236}">
                    <a16:creationId xmlns:a16="http://schemas.microsoft.com/office/drawing/2014/main" id="{15964539-9C44-43C5-8026-38F84DE0420F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弧形 63">
                <a:extLst>
                  <a:ext uri="{FF2B5EF4-FFF2-40B4-BE49-F238E27FC236}">
                    <a16:creationId xmlns:a16="http://schemas.microsoft.com/office/drawing/2014/main" id="{5FA370D6-88D1-48D9-8939-62CA235F86BB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弧形 64">
                <a:extLst>
                  <a:ext uri="{FF2B5EF4-FFF2-40B4-BE49-F238E27FC236}">
                    <a16:creationId xmlns:a16="http://schemas.microsoft.com/office/drawing/2014/main" id="{6F069251-57DE-4A01-959C-D57730D4AD47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弧形 65">
                <a:extLst>
                  <a:ext uri="{FF2B5EF4-FFF2-40B4-BE49-F238E27FC236}">
                    <a16:creationId xmlns:a16="http://schemas.microsoft.com/office/drawing/2014/main" id="{28A30FDB-177F-4C81-A302-5E778800BC3F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弧形 66">
                <a:extLst>
                  <a:ext uri="{FF2B5EF4-FFF2-40B4-BE49-F238E27FC236}">
                    <a16:creationId xmlns:a16="http://schemas.microsoft.com/office/drawing/2014/main" id="{268BC050-9BDF-4D71-9650-5622D51D6446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弧形 67">
                <a:extLst>
                  <a:ext uri="{FF2B5EF4-FFF2-40B4-BE49-F238E27FC236}">
                    <a16:creationId xmlns:a16="http://schemas.microsoft.com/office/drawing/2014/main" id="{72C92A4F-A7EF-45BC-B60A-84402CBFCA7F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弧形 68">
                <a:extLst>
                  <a:ext uri="{FF2B5EF4-FFF2-40B4-BE49-F238E27FC236}">
                    <a16:creationId xmlns:a16="http://schemas.microsoft.com/office/drawing/2014/main" id="{C6DE256E-FAE4-4982-B242-8BE8E634A28C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弧形 69">
                <a:extLst>
                  <a:ext uri="{FF2B5EF4-FFF2-40B4-BE49-F238E27FC236}">
                    <a16:creationId xmlns:a16="http://schemas.microsoft.com/office/drawing/2014/main" id="{C4F7580B-E4E0-4EE7-BA09-200E503F335E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弧形 70">
                <a:extLst>
                  <a:ext uri="{FF2B5EF4-FFF2-40B4-BE49-F238E27FC236}">
                    <a16:creationId xmlns:a16="http://schemas.microsoft.com/office/drawing/2014/main" id="{1A6B8DB6-5E10-47C7-96F6-0DE8D94E4518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弧形 71">
                <a:extLst>
                  <a:ext uri="{FF2B5EF4-FFF2-40B4-BE49-F238E27FC236}">
                    <a16:creationId xmlns:a16="http://schemas.microsoft.com/office/drawing/2014/main" id="{93DDCB8C-C595-4D55-A2EC-C5F51C93E851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弧形 72">
                <a:extLst>
                  <a:ext uri="{FF2B5EF4-FFF2-40B4-BE49-F238E27FC236}">
                    <a16:creationId xmlns:a16="http://schemas.microsoft.com/office/drawing/2014/main" id="{355B65A1-7D0E-46AB-AE06-B3A391A56F14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弧形 73">
                <a:extLst>
                  <a:ext uri="{FF2B5EF4-FFF2-40B4-BE49-F238E27FC236}">
                    <a16:creationId xmlns:a16="http://schemas.microsoft.com/office/drawing/2014/main" id="{52D1093D-46B9-4FE5-B7C4-5A27FE1F70EA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弧形 74">
                <a:extLst>
                  <a:ext uri="{FF2B5EF4-FFF2-40B4-BE49-F238E27FC236}">
                    <a16:creationId xmlns:a16="http://schemas.microsoft.com/office/drawing/2014/main" id="{B5F0424F-72C1-4A1D-B184-F1CAB02F6C45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弧形 75">
                <a:extLst>
                  <a:ext uri="{FF2B5EF4-FFF2-40B4-BE49-F238E27FC236}">
                    <a16:creationId xmlns:a16="http://schemas.microsoft.com/office/drawing/2014/main" id="{CB3C7FA9-2137-4DFE-BE0E-A7C6E94EC4CF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弧形 76">
                <a:extLst>
                  <a:ext uri="{FF2B5EF4-FFF2-40B4-BE49-F238E27FC236}">
                    <a16:creationId xmlns:a16="http://schemas.microsoft.com/office/drawing/2014/main" id="{D01363D3-C0FD-40B3-97FC-88CAA03D0CFB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弧形 77">
                <a:extLst>
                  <a:ext uri="{FF2B5EF4-FFF2-40B4-BE49-F238E27FC236}">
                    <a16:creationId xmlns:a16="http://schemas.microsoft.com/office/drawing/2014/main" id="{713EFC13-7177-4BEE-928C-7F8693A689F9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弧形 78">
                <a:extLst>
                  <a:ext uri="{FF2B5EF4-FFF2-40B4-BE49-F238E27FC236}">
                    <a16:creationId xmlns:a16="http://schemas.microsoft.com/office/drawing/2014/main" id="{7CC149E2-9B43-4EC7-A9B7-F9ACEB66BD83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弧形 79">
                <a:extLst>
                  <a:ext uri="{FF2B5EF4-FFF2-40B4-BE49-F238E27FC236}">
                    <a16:creationId xmlns:a16="http://schemas.microsoft.com/office/drawing/2014/main" id="{DE7F32D7-13A3-4854-9170-766163ACBD25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弧形 80">
                <a:extLst>
                  <a:ext uri="{FF2B5EF4-FFF2-40B4-BE49-F238E27FC236}">
                    <a16:creationId xmlns:a16="http://schemas.microsoft.com/office/drawing/2014/main" id="{4915A262-0151-4110-A400-7F967AE55393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弧形 81">
                <a:extLst>
                  <a:ext uri="{FF2B5EF4-FFF2-40B4-BE49-F238E27FC236}">
                    <a16:creationId xmlns:a16="http://schemas.microsoft.com/office/drawing/2014/main" id="{C19DF6DA-E67E-4E40-A629-7A290C134583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弧形 82">
                <a:extLst>
                  <a:ext uri="{FF2B5EF4-FFF2-40B4-BE49-F238E27FC236}">
                    <a16:creationId xmlns:a16="http://schemas.microsoft.com/office/drawing/2014/main" id="{E30289BA-D595-41BC-9F86-943A416CF933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弧形 83">
                <a:extLst>
                  <a:ext uri="{FF2B5EF4-FFF2-40B4-BE49-F238E27FC236}">
                    <a16:creationId xmlns:a16="http://schemas.microsoft.com/office/drawing/2014/main" id="{EF6BAEC8-36FB-49D0-BB66-FD1E2E453AF0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弧形 84">
                <a:extLst>
                  <a:ext uri="{FF2B5EF4-FFF2-40B4-BE49-F238E27FC236}">
                    <a16:creationId xmlns:a16="http://schemas.microsoft.com/office/drawing/2014/main" id="{71F0045A-6243-4CA4-A29C-A94DF740AFF9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弧形 85">
                <a:extLst>
                  <a:ext uri="{FF2B5EF4-FFF2-40B4-BE49-F238E27FC236}">
                    <a16:creationId xmlns:a16="http://schemas.microsoft.com/office/drawing/2014/main" id="{09A161B5-B877-41C0-8BA6-5BA1DA28C188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弧形 86">
                <a:extLst>
                  <a:ext uri="{FF2B5EF4-FFF2-40B4-BE49-F238E27FC236}">
                    <a16:creationId xmlns:a16="http://schemas.microsoft.com/office/drawing/2014/main" id="{EBDBCB45-9B6A-45E0-AC4D-F2720E7D14A1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弧形 87">
                <a:extLst>
                  <a:ext uri="{FF2B5EF4-FFF2-40B4-BE49-F238E27FC236}">
                    <a16:creationId xmlns:a16="http://schemas.microsoft.com/office/drawing/2014/main" id="{481B68D8-DF18-4EE6-9CD9-CDF279063B43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弧形 88">
                <a:extLst>
                  <a:ext uri="{FF2B5EF4-FFF2-40B4-BE49-F238E27FC236}">
                    <a16:creationId xmlns:a16="http://schemas.microsoft.com/office/drawing/2014/main" id="{2FCDA531-9F59-4AC8-98C6-B01C54BF74F2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弧形 89">
                <a:extLst>
                  <a:ext uri="{FF2B5EF4-FFF2-40B4-BE49-F238E27FC236}">
                    <a16:creationId xmlns:a16="http://schemas.microsoft.com/office/drawing/2014/main" id="{9037A6BA-E08F-4818-B6BC-493FA6461484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弧形 90">
                <a:extLst>
                  <a:ext uri="{FF2B5EF4-FFF2-40B4-BE49-F238E27FC236}">
                    <a16:creationId xmlns:a16="http://schemas.microsoft.com/office/drawing/2014/main" id="{E5C675EF-4D02-47F0-89E9-2A8A416B590A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弧形 91">
                <a:extLst>
                  <a:ext uri="{FF2B5EF4-FFF2-40B4-BE49-F238E27FC236}">
                    <a16:creationId xmlns:a16="http://schemas.microsoft.com/office/drawing/2014/main" id="{BEE138FC-D9AA-479B-97FD-F8D64F7A058E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弧形 92">
                <a:extLst>
                  <a:ext uri="{FF2B5EF4-FFF2-40B4-BE49-F238E27FC236}">
                    <a16:creationId xmlns:a16="http://schemas.microsoft.com/office/drawing/2014/main" id="{1A90DE19-CDCD-4E27-A804-356B91E20213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弧形 93">
                <a:extLst>
                  <a:ext uri="{FF2B5EF4-FFF2-40B4-BE49-F238E27FC236}">
                    <a16:creationId xmlns:a16="http://schemas.microsoft.com/office/drawing/2014/main" id="{1B79B3A2-17BA-4212-8C22-2B722EC1A931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弧形 94">
                <a:extLst>
                  <a:ext uri="{FF2B5EF4-FFF2-40B4-BE49-F238E27FC236}">
                    <a16:creationId xmlns:a16="http://schemas.microsoft.com/office/drawing/2014/main" id="{631D1131-568D-4E93-AD34-62DCFFFD24C8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弧形 95">
                <a:extLst>
                  <a:ext uri="{FF2B5EF4-FFF2-40B4-BE49-F238E27FC236}">
                    <a16:creationId xmlns:a16="http://schemas.microsoft.com/office/drawing/2014/main" id="{0FB880D5-7881-4229-95A7-C9C10586A09B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弧形 96">
                <a:extLst>
                  <a:ext uri="{FF2B5EF4-FFF2-40B4-BE49-F238E27FC236}">
                    <a16:creationId xmlns:a16="http://schemas.microsoft.com/office/drawing/2014/main" id="{5DED5245-0022-4843-87FC-0F18E0337929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弧形 97">
                <a:extLst>
                  <a:ext uri="{FF2B5EF4-FFF2-40B4-BE49-F238E27FC236}">
                    <a16:creationId xmlns:a16="http://schemas.microsoft.com/office/drawing/2014/main" id="{45367946-9743-4B6B-9F03-D8BB0EA03EE7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弧形 98">
                <a:extLst>
                  <a:ext uri="{FF2B5EF4-FFF2-40B4-BE49-F238E27FC236}">
                    <a16:creationId xmlns:a16="http://schemas.microsoft.com/office/drawing/2014/main" id="{0D3E8701-872B-496C-AE4A-5E8DA438BF09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弧形 99">
                <a:extLst>
                  <a:ext uri="{FF2B5EF4-FFF2-40B4-BE49-F238E27FC236}">
                    <a16:creationId xmlns:a16="http://schemas.microsoft.com/office/drawing/2014/main" id="{3E6A4E47-F304-4A76-9E35-F48B511D5D80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弧形 100">
                <a:extLst>
                  <a:ext uri="{FF2B5EF4-FFF2-40B4-BE49-F238E27FC236}">
                    <a16:creationId xmlns:a16="http://schemas.microsoft.com/office/drawing/2014/main" id="{E9977A5D-8705-4FFE-8163-EEADAC75BCE4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弧形 101">
                <a:extLst>
                  <a:ext uri="{FF2B5EF4-FFF2-40B4-BE49-F238E27FC236}">
                    <a16:creationId xmlns:a16="http://schemas.microsoft.com/office/drawing/2014/main" id="{D77C90BD-6E57-45D7-9C02-EDC405C3E38C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弧形 102">
                <a:extLst>
                  <a:ext uri="{FF2B5EF4-FFF2-40B4-BE49-F238E27FC236}">
                    <a16:creationId xmlns:a16="http://schemas.microsoft.com/office/drawing/2014/main" id="{37992ED7-C84F-4470-B606-EE565B20DD36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弧形 103">
                <a:extLst>
                  <a:ext uri="{FF2B5EF4-FFF2-40B4-BE49-F238E27FC236}">
                    <a16:creationId xmlns:a16="http://schemas.microsoft.com/office/drawing/2014/main" id="{4DB21C06-4C15-4B03-8D0F-C5D405A10FE3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弧形 104">
                <a:extLst>
                  <a:ext uri="{FF2B5EF4-FFF2-40B4-BE49-F238E27FC236}">
                    <a16:creationId xmlns:a16="http://schemas.microsoft.com/office/drawing/2014/main" id="{C598E5B9-82D8-480C-82BF-DC9FC176FEAD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弧形 105">
                <a:extLst>
                  <a:ext uri="{FF2B5EF4-FFF2-40B4-BE49-F238E27FC236}">
                    <a16:creationId xmlns:a16="http://schemas.microsoft.com/office/drawing/2014/main" id="{FF5B0704-0AA5-4A79-9E97-86EF3CFFD280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弧形 106">
                <a:extLst>
                  <a:ext uri="{FF2B5EF4-FFF2-40B4-BE49-F238E27FC236}">
                    <a16:creationId xmlns:a16="http://schemas.microsoft.com/office/drawing/2014/main" id="{9E01DFCC-451A-483B-A40B-49EA9925DC15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弧形 107">
                <a:extLst>
                  <a:ext uri="{FF2B5EF4-FFF2-40B4-BE49-F238E27FC236}">
                    <a16:creationId xmlns:a16="http://schemas.microsoft.com/office/drawing/2014/main" id="{F8E66172-7214-4907-8726-A8692F2E3D48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弧形 108">
                <a:extLst>
                  <a:ext uri="{FF2B5EF4-FFF2-40B4-BE49-F238E27FC236}">
                    <a16:creationId xmlns:a16="http://schemas.microsoft.com/office/drawing/2014/main" id="{3BF8709F-2222-482F-A174-1A3B79BDC360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弧形 109">
                <a:extLst>
                  <a:ext uri="{FF2B5EF4-FFF2-40B4-BE49-F238E27FC236}">
                    <a16:creationId xmlns:a16="http://schemas.microsoft.com/office/drawing/2014/main" id="{B8D6A622-B444-488D-BFBD-1CE531E62139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弧形 110">
                <a:extLst>
                  <a:ext uri="{FF2B5EF4-FFF2-40B4-BE49-F238E27FC236}">
                    <a16:creationId xmlns:a16="http://schemas.microsoft.com/office/drawing/2014/main" id="{C8067A3E-1159-48F8-801A-739240E36571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弧形 111">
                <a:extLst>
                  <a:ext uri="{FF2B5EF4-FFF2-40B4-BE49-F238E27FC236}">
                    <a16:creationId xmlns:a16="http://schemas.microsoft.com/office/drawing/2014/main" id="{DD5B2BAE-6B7F-4C1D-A5E7-7D1186628DA9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弧形 112">
                <a:extLst>
                  <a:ext uri="{FF2B5EF4-FFF2-40B4-BE49-F238E27FC236}">
                    <a16:creationId xmlns:a16="http://schemas.microsoft.com/office/drawing/2014/main" id="{76401FB8-A68E-44EF-84CC-7D2218E7B90F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弧形 113">
                <a:extLst>
                  <a:ext uri="{FF2B5EF4-FFF2-40B4-BE49-F238E27FC236}">
                    <a16:creationId xmlns:a16="http://schemas.microsoft.com/office/drawing/2014/main" id="{54C10A3D-6181-44B3-BC69-8B4087A4F6A6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弧形 114">
                <a:extLst>
                  <a:ext uri="{FF2B5EF4-FFF2-40B4-BE49-F238E27FC236}">
                    <a16:creationId xmlns:a16="http://schemas.microsoft.com/office/drawing/2014/main" id="{D6B30AF6-A20E-45A2-8A0A-98F727AFE50D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弧形 115">
                <a:extLst>
                  <a:ext uri="{FF2B5EF4-FFF2-40B4-BE49-F238E27FC236}">
                    <a16:creationId xmlns:a16="http://schemas.microsoft.com/office/drawing/2014/main" id="{D068FA9D-ABAE-43A6-BBF6-00D2C791A317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弧形 116">
                <a:extLst>
                  <a:ext uri="{FF2B5EF4-FFF2-40B4-BE49-F238E27FC236}">
                    <a16:creationId xmlns:a16="http://schemas.microsoft.com/office/drawing/2014/main" id="{B6F7B414-D9F4-4B70-BE4F-598A437D242B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弧形 117">
                <a:extLst>
                  <a:ext uri="{FF2B5EF4-FFF2-40B4-BE49-F238E27FC236}">
                    <a16:creationId xmlns:a16="http://schemas.microsoft.com/office/drawing/2014/main" id="{2516C6B4-BCB7-4164-9B79-385A4CFB4961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弧形 118">
                <a:extLst>
                  <a:ext uri="{FF2B5EF4-FFF2-40B4-BE49-F238E27FC236}">
                    <a16:creationId xmlns:a16="http://schemas.microsoft.com/office/drawing/2014/main" id="{648433F3-AB39-4A5B-BEAC-CB9B5117A392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弧形 119">
                <a:extLst>
                  <a:ext uri="{FF2B5EF4-FFF2-40B4-BE49-F238E27FC236}">
                    <a16:creationId xmlns:a16="http://schemas.microsoft.com/office/drawing/2014/main" id="{3BE031C7-475C-4C4B-9186-E74520B1CD67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弧形 120">
                <a:extLst>
                  <a:ext uri="{FF2B5EF4-FFF2-40B4-BE49-F238E27FC236}">
                    <a16:creationId xmlns:a16="http://schemas.microsoft.com/office/drawing/2014/main" id="{44DE979E-A7FF-45DD-9E55-558F8C0C4A4E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弧形 121">
                <a:extLst>
                  <a:ext uri="{FF2B5EF4-FFF2-40B4-BE49-F238E27FC236}">
                    <a16:creationId xmlns:a16="http://schemas.microsoft.com/office/drawing/2014/main" id="{502781A3-8222-48E1-88FE-0C09AF883A10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弧形 122">
                <a:extLst>
                  <a:ext uri="{FF2B5EF4-FFF2-40B4-BE49-F238E27FC236}">
                    <a16:creationId xmlns:a16="http://schemas.microsoft.com/office/drawing/2014/main" id="{DDDF8DFC-006C-4627-84DB-2B61E7DDCC02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弧形 123">
                <a:extLst>
                  <a:ext uri="{FF2B5EF4-FFF2-40B4-BE49-F238E27FC236}">
                    <a16:creationId xmlns:a16="http://schemas.microsoft.com/office/drawing/2014/main" id="{C18ED26B-F7BA-445B-8C40-565EB2FB0587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5" name="弧形 124">
                <a:extLst>
                  <a:ext uri="{FF2B5EF4-FFF2-40B4-BE49-F238E27FC236}">
                    <a16:creationId xmlns:a16="http://schemas.microsoft.com/office/drawing/2014/main" id="{EBDE6DA2-5AA9-4019-93E5-09E7F6532A54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弧形 125">
                <a:extLst>
                  <a:ext uri="{FF2B5EF4-FFF2-40B4-BE49-F238E27FC236}">
                    <a16:creationId xmlns:a16="http://schemas.microsoft.com/office/drawing/2014/main" id="{6C5CC9DB-F738-4264-B6F0-CBE2A206876D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弧形 126">
                <a:extLst>
                  <a:ext uri="{FF2B5EF4-FFF2-40B4-BE49-F238E27FC236}">
                    <a16:creationId xmlns:a16="http://schemas.microsoft.com/office/drawing/2014/main" id="{4B73D7D8-C6A1-434E-A72E-018F08896B93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弧形 127">
                <a:extLst>
                  <a:ext uri="{FF2B5EF4-FFF2-40B4-BE49-F238E27FC236}">
                    <a16:creationId xmlns:a16="http://schemas.microsoft.com/office/drawing/2014/main" id="{2E2F98E0-873C-46A8-B768-7A37B7E68755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弧形 128">
                <a:extLst>
                  <a:ext uri="{FF2B5EF4-FFF2-40B4-BE49-F238E27FC236}">
                    <a16:creationId xmlns:a16="http://schemas.microsoft.com/office/drawing/2014/main" id="{1AD9AE56-BC75-4363-AFFA-7E7CA1AEF5B1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弧形 129">
                <a:extLst>
                  <a:ext uri="{FF2B5EF4-FFF2-40B4-BE49-F238E27FC236}">
                    <a16:creationId xmlns:a16="http://schemas.microsoft.com/office/drawing/2014/main" id="{1C5CAF11-D3EE-4F8F-8279-B12E1A425D52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1" name="弧形 130">
                <a:extLst>
                  <a:ext uri="{FF2B5EF4-FFF2-40B4-BE49-F238E27FC236}">
                    <a16:creationId xmlns:a16="http://schemas.microsoft.com/office/drawing/2014/main" id="{7D0677AB-CE63-4367-8A12-776A74BA5335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弧形 131">
                <a:extLst>
                  <a:ext uri="{FF2B5EF4-FFF2-40B4-BE49-F238E27FC236}">
                    <a16:creationId xmlns:a16="http://schemas.microsoft.com/office/drawing/2014/main" id="{8243F358-97B9-42CE-A24E-65E153876E3E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弧形 132">
                <a:extLst>
                  <a:ext uri="{FF2B5EF4-FFF2-40B4-BE49-F238E27FC236}">
                    <a16:creationId xmlns:a16="http://schemas.microsoft.com/office/drawing/2014/main" id="{C16BA8CA-B77C-44D0-A2F3-467F92BC7C16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弧形 133">
                <a:extLst>
                  <a:ext uri="{FF2B5EF4-FFF2-40B4-BE49-F238E27FC236}">
                    <a16:creationId xmlns:a16="http://schemas.microsoft.com/office/drawing/2014/main" id="{EA5275AF-8564-4C98-AE29-7275A65F5441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弧形 134">
                <a:extLst>
                  <a:ext uri="{FF2B5EF4-FFF2-40B4-BE49-F238E27FC236}">
                    <a16:creationId xmlns:a16="http://schemas.microsoft.com/office/drawing/2014/main" id="{4AC00F3F-5979-4B13-AE25-F7D4F8B7153D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弧形 135">
                <a:extLst>
                  <a:ext uri="{FF2B5EF4-FFF2-40B4-BE49-F238E27FC236}">
                    <a16:creationId xmlns:a16="http://schemas.microsoft.com/office/drawing/2014/main" id="{5F9204B3-7DA1-4050-BBBF-023D9C8BE5C1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弧形 136">
                <a:extLst>
                  <a:ext uri="{FF2B5EF4-FFF2-40B4-BE49-F238E27FC236}">
                    <a16:creationId xmlns:a16="http://schemas.microsoft.com/office/drawing/2014/main" id="{3292049B-EE0A-4A3E-8FD5-BB2C41A3CE84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弧形 137">
                <a:extLst>
                  <a:ext uri="{FF2B5EF4-FFF2-40B4-BE49-F238E27FC236}">
                    <a16:creationId xmlns:a16="http://schemas.microsoft.com/office/drawing/2014/main" id="{50BD0D3D-29A6-4519-A942-E624FE980C16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弧形 138">
                <a:extLst>
                  <a:ext uri="{FF2B5EF4-FFF2-40B4-BE49-F238E27FC236}">
                    <a16:creationId xmlns:a16="http://schemas.microsoft.com/office/drawing/2014/main" id="{4E237079-4CC8-40F7-8599-9882E5DDDFEF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弧形 139">
                <a:extLst>
                  <a:ext uri="{FF2B5EF4-FFF2-40B4-BE49-F238E27FC236}">
                    <a16:creationId xmlns:a16="http://schemas.microsoft.com/office/drawing/2014/main" id="{43660078-E57B-4453-843A-CEC8E0A720C6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弧形 140">
                <a:extLst>
                  <a:ext uri="{FF2B5EF4-FFF2-40B4-BE49-F238E27FC236}">
                    <a16:creationId xmlns:a16="http://schemas.microsoft.com/office/drawing/2014/main" id="{FCFB2F19-1661-44D4-8667-34B63F1BA0BA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弧形 141">
                <a:extLst>
                  <a:ext uri="{FF2B5EF4-FFF2-40B4-BE49-F238E27FC236}">
                    <a16:creationId xmlns:a16="http://schemas.microsoft.com/office/drawing/2014/main" id="{2BE8E271-BF88-4A48-A4AF-403A5F4708B1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弧形 142">
                <a:extLst>
                  <a:ext uri="{FF2B5EF4-FFF2-40B4-BE49-F238E27FC236}">
                    <a16:creationId xmlns:a16="http://schemas.microsoft.com/office/drawing/2014/main" id="{8B85F805-D676-4BED-8DAD-84E8B2A2B321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弧形 143">
                <a:extLst>
                  <a:ext uri="{FF2B5EF4-FFF2-40B4-BE49-F238E27FC236}">
                    <a16:creationId xmlns:a16="http://schemas.microsoft.com/office/drawing/2014/main" id="{AF192394-7BD1-4954-BD5C-F9C82FE0E5A3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B34D083-2091-4AC7-AE6C-76314683CA20}"/>
                </a:ext>
              </a:extLst>
            </p:cNvPr>
            <p:cNvGrpSpPr/>
            <p:nvPr/>
          </p:nvGrpSpPr>
          <p:grpSpPr>
            <a:xfrm>
              <a:off x="1959884" y="2008155"/>
              <a:ext cx="720000" cy="562500"/>
              <a:chOff x="1986168" y="1681626"/>
              <a:chExt cx="720000" cy="562500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516D0D-29FD-444E-896E-19D6F56928B6}"/>
                  </a:ext>
                </a:extLst>
              </p:cNvPr>
              <p:cNvSpPr/>
              <p:nvPr/>
            </p:nvSpPr>
            <p:spPr>
              <a:xfrm>
                <a:off x="238835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6445BF3-1491-442F-A213-3EDC4E533B3E}"/>
                  </a:ext>
                </a:extLst>
              </p:cNvPr>
              <p:cNvSpPr/>
              <p:nvPr/>
            </p:nvSpPr>
            <p:spPr>
              <a:xfrm>
                <a:off x="233210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429A526-1328-4EB1-82EB-A6BFE2F3E78D}"/>
                  </a:ext>
                </a:extLst>
              </p:cNvPr>
              <p:cNvSpPr/>
              <p:nvPr/>
            </p:nvSpPr>
            <p:spPr>
              <a:xfrm>
                <a:off x="227585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6C4DC6-0CD9-44D5-AD97-FC0F5906D8CA}"/>
                  </a:ext>
                </a:extLst>
              </p:cNvPr>
              <p:cNvSpPr/>
              <p:nvPr/>
            </p:nvSpPr>
            <p:spPr>
              <a:xfrm>
                <a:off x="21914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9445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94456 h 281250"/>
                  <a:gd name="connsiteX5" fmla="*/ 84375 w 84375"/>
                  <a:gd name="connsiteY5" fmla="*/ 154688 h 281250"/>
                  <a:gd name="connsiteX6" fmla="*/ 56250 w 84375"/>
                  <a:gd name="connsiteY6" fmla="*/ 11491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114919 h 281250"/>
                  <a:gd name="connsiteX11" fmla="*/ 0 w 84375"/>
                  <a:gd name="connsiteY11" fmla="*/ 154688 h 281250"/>
                  <a:gd name="connsiteX12" fmla="*/ 28125 w 84375"/>
                  <a:gd name="connsiteY12" fmla="*/ 194456 h 281250"/>
                  <a:gd name="connsiteX13" fmla="*/ 42188 w 84375"/>
                  <a:gd name="connsiteY13" fmla="*/ 140625 h 281250"/>
                  <a:gd name="connsiteX14" fmla="*/ 56250 w 84375"/>
                  <a:gd name="connsiteY14" fmla="*/ 154688 h 281250"/>
                  <a:gd name="connsiteX15" fmla="*/ 42188 w 84375"/>
                  <a:gd name="connsiteY15" fmla="*/ 168750 h 281250"/>
                  <a:gd name="connsiteX16" fmla="*/ 28125 w 84375"/>
                  <a:gd name="connsiteY16" fmla="*/ 154688 h 281250"/>
                  <a:gd name="connsiteX17" fmla="*/ 42188 w 84375"/>
                  <a:gd name="connsiteY17" fmla="*/ 14062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9445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94456"/>
                    </a:lnTo>
                    <a:cubicBezTo>
                      <a:pt x="72617" y="188651"/>
                      <a:pt x="84375" y="173021"/>
                      <a:pt x="84375" y="154688"/>
                    </a:cubicBezTo>
                    <a:cubicBezTo>
                      <a:pt x="84375" y="136354"/>
                      <a:pt x="72617" y="120724"/>
                      <a:pt x="56250" y="11491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114919"/>
                    </a:lnTo>
                    <a:cubicBezTo>
                      <a:pt x="11758" y="120724"/>
                      <a:pt x="0" y="136354"/>
                      <a:pt x="0" y="154688"/>
                    </a:cubicBezTo>
                    <a:cubicBezTo>
                      <a:pt x="0" y="173021"/>
                      <a:pt x="11758" y="188651"/>
                      <a:pt x="28125" y="194456"/>
                    </a:cubicBezTo>
                    <a:close/>
                    <a:moveTo>
                      <a:pt x="42188" y="140625"/>
                    </a:moveTo>
                    <a:cubicBezTo>
                      <a:pt x="49942" y="140625"/>
                      <a:pt x="56250" y="146933"/>
                      <a:pt x="56250" y="154688"/>
                    </a:cubicBezTo>
                    <a:cubicBezTo>
                      <a:pt x="56250" y="162442"/>
                      <a:pt x="49942" y="168750"/>
                      <a:pt x="42188" y="168750"/>
                    </a:cubicBezTo>
                    <a:cubicBezTo>
                      <a:pt x="34433" y="168750"/>
                      <a:pt x="28125" y="162442"/>
                      <a:pt x="28125" y="154688"/>
                    </a:cubicBezTo>
                    <a:cubicBezTo>
                      <a:pt x="28125" y="146933"/>
                      <a:pt x="34433" y="140625"/>
                      <a:pt x="42188" y="14062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B5A93E7D-9985-4AA0-B8B9-F11C586149B7}"/>
                  </a:ext>
                </a:extLst>
              </p:cNvPr>
              <p:cNvSpPr/>
              <p:nvPr/>
            </p:nvSpPr>
            <p:spPr>
              <a:xfrm>
                <a:off x="23039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3820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38206 h 281250"/>
                  <a:gd name="connsiteX5" fmla="*/ 84375 w 84375"/>
                  <a:gd name="connsiteY5" fmla="*/ 98438 h 281250"/>
                  <a:gd name="connsiteX6" fmla="*/ 56250 w 84375"/>
                  <a:gd name="connsiteY6" fmla="*/ 5866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58669 h 281250"/>
                  <a:gd name="connsiteX11" fmla="*/ 0 w 84375"/>
                  <a:gd name="connsiteY11" fmla="*/ 98438 h 281250"/>
                  <a:gd name="connsiteX12" fmla="*/ 28125 w 84375"/>
                  <a:gd name="connsiteY12" fmla="*/ 138206 h 281250"/>
                  <a:gd name="connsiteX13" fmla="*/ 42188 w 84375"/>
                  <a:gd name="connsiteY13" fmla="*/ 84375 h 281250"/>
                  <a:gd name="connsiteX14" fmla="*/ 56250 w 84375"/>
                  <a:gd name="connsiteY14" fmla="*/ 98438 h 281250"/>
                  <a:gd name="connsiteX15" fmla="*/ 42188 w 84375"/>
                  <a:gd name="connsiteY15" fmla="*/ 112500 h 281250"/>
                  <a:gd name="connsiteX16" fmla="*/ 28125 w 84375"/>
                  <a:gd name="connsiteY16" fmla="*/ 98438 h 281250"/>
                  <a:gd name="connsiteX17" fmla="*/ 42188 w 84375"/>
                  <a:gd name="connsiteY17" fmla="*/ 8437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3820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38206"/>
                    </a:lnTo>
                    <a:cubicBezTo>
                      <a:pt x="72617" y="132401"/>
                      <a:pt x="84375" y="116771"/>
                      <a:pt x="84375" y="98438"/>
                    </a:cubicBezTo>
                    <a:cubicBezTo>
                      <a:pt x="84375" y="80104"/>
                      <a:pt x="72617" y="64474"/>
                      <a:pt x="56250" y="5866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58669"/>
                    </a:lnTo>
                    <a:cubicBezTo>
                      <a:pt x="11758" y="64474"/>
                      <a:pt x="0" y="80104"/>
                      <a:pt x="0" y="98438"/>
                    </a:cubicBezTo>
                    <a:cubicBezTo>
                      <a:pt x="0" y="116771"/>
                      <a:pt x="11758" y="132401"/>
                      <a:pt x="28125" y="138206"/>
                    </a:cubicBezTo>
                    <a:close/>
                    <a:moveTo>
                      <a:pt x="42188" y="84375"/>
                    </a:moveTo>
                    <a:cubicBezTo>
                      <a:pt x="49942" y="84375"/>
                      <a:pt x="56250" y="90683"/>
                      <a:pt x="56250" y="98438"/>
                    </a:cubicBezTo>
                    <a:cubicBezTo>
                      <a:pt x="56250" y="106192"/>
                      <a:pt x="49942" y="112500"/>
                      <a:pt x="42188" y="112500"/>
                    </a:cubicBezTo>
                    <a:cubicBezTo>
                      <a:pt x="34433" y="112500"/>
                      <a:pt x="28125" y="106192"/>
                      <a:pt x="28125" y="98438"/>
                    </a:cubicBezTo>
                    <a:cubicBezTo>
                      <a:pt x="28125" y="90683"/>
                      <a:pt x="34433" y="84375"/>
                      <a:pt x="42188" y="8437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1C98A2A-C880-4673-B743-A072B97C5055}"/>
                  </a:ext>
                </a:extLst>
              </p:cNvPr>
              <p:cNvSpPr/>
              <p:nvPr/>
            </p:nvSpPr>
            <p:spPr>
              <a:xfrm>
                <a:off x="24164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9445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94456 h 281250"/>
                  <a:gd name="connsiteX5" fmla="*/ 84375 w 84375"/>
                  <a:gd name="connsiteY5" fmla="*/ 154688 h 281250"/>
                  <a:gd name="connsiteX6" fmla="*/ 56250 w 84375"/>
                  <a:gd name="connsiteY6" fmla="*/ 11491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114919 h 281250"/>
                  <a:gd name="connsiteX11" fmla="*/ 0 w 84375"/>
                  <a:gd name="connsiteY11" fmla="*/ 154688 h 281250"/>
                  <a:gd name="connsiteX12" fmla="*/ 28125 w 84375"/>
                  <a:gd name="connsiteY12" fmla="*/ 194456 h 281250"/>
                  <a:gd name="connsiteX13" fmla="*/ 42188 w 84375"/>
                  <a:gd name="connsiteY13" fmla="*/ 140625 h 281250"/>
                  <a:gd name="connsiteX14" fmla="*/ 56250 w 84375"/>
                  <a:gd name="connsiteY14" fmla="*/ 154688 h 281250"/>
                  <a:gd name="connsiteX15" fmla="*/ 42188 w 84375"/>
                  <a:gd name="connsiteY15" fmla="*/ 168750 h 281250"/>
                  <a:gd name="connsiteX16" fmla="*/ 28125 w 84375"/>
                  <a:gd name="connsiteY16" fmla="*/ 154688 h 281250"/>
                  <a:gd name="connsiteX17" fmla="*/ 42188 w 84375"/>
                  <a:gd name="connsiteY17" fmla="*/ 14062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9445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94456"/>
                    </a:lnTo>
                    <a:cubicBezTo>
                      <a:pt x="72617" y="188651"/>
                      <a:pt x="84375" y="173021"/>
                      <a:pt x="84375" y="154688"/>
                    </a:cubicBezTo>
                    <a:cubicBezTo>
                      <a:pt x="84375" y="136354"/>
                      <a:pt x="72617" y="120724"/>
                      <a:pt x="56250" y="11491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114919"/>
                    </a:lnTo>
                    <a:cubicBezTo>
                      <a:pt x="11758" y="120724"/>
                      <a:pt x="0" y="136354"/>
                      <a:pt x="0" y="154688"/>
                    </a:cubicBezTo>
                    <a:cubicBezTo>
                      <a:pt x="0" y="173021"/>
                      <a:pt x="11758" y="188651"/>
                      <a:pt x="28125" y="194456"/>
                    </a:cubicBezTo>
                    <a:close/>
                    <a:moveTo>
                      <a:pt x="42188" y="140625"/>
                    </a:moveTo>
                    <a:cubicBezTo>
                      <a:pt x="49942" y="140625"/>
                      <a:pt x="56250" y="146933"/>
                      <a:pt x="56250" y="154688"/>
                    </a:cubicBezTo>
                    <a:cubicBezTo>
                      <a:pt x="56250" y="162442"/>
                      <a:pt x="49942" y="168750"/>
                      <a:pt x="42188" y="168750"/>
                    </a:cubicBezTo>
                    <a:cubicBezTo>
                      <a:pt x="34433" y="168750"/>
                      <a:pt x="28125" y="162442"/>
                      <a:pt x="28125" y="154688"/>
                    </a:cubicBezTo>
                    <a:cubicBezTo>
                      <a:pt x="28125" y="146933"/>
                      <a:pt x="34433" y="140625"/>
                      <a:pt x="42188" y="14062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CF76C0CB-4E1C-4914-A2C5-EB7934D40C13}"/>
                  </a:ext>
                </a:extLst>
              </p:cNvPr>
              <p:cNvSpPr/>
              <p:nvPr/>
            </p:nvSpPr>
            <p:spPr>
              <a:xfrm>
                <a:off x="2332105" y="22160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4BCE525-B58F-4004-A691-D544F82E74AB}"/>
                  </a:ext>
                </a:extLst>
              </p:cNvPr>
              <p:cNvSpPr/>
              <p:nvPr/>
            </p:nvSpPr>
            <p:spPr>
              <a:xfrm>
                <a:off x="1986168" y="1681626"/>
                <a:ext cx="720000" cy="562500"/>
              </a:xfrm>
              <a:custGeom>
                <a:avLst/>
                <a:gdLst>
                  <a:gd name="connsiteX0" fmla="*/ 705938 w 720000"/>
                  <a:gd name="connsiteY0" fmla="*/ 478125 h 562500"/>
                  <a:gd name="connsiteX1" fmla="*/ 663750 w 720000"/>
                  <a:gd name="connsiteY1" fmla="*/ 478125 h 562500"/>
                  <a:gd name="connsiteX2" fmla="*/ 663750 w 720000"/>
                  <a:gd name="connsiteY2" fmla="*/ 182813 h 562500"/>
                  <a:gd name="connsiteX3" fmla="*/ 621563 w 720000"/>
                  <a:gd name="connsiteY3" fmla="*/ 140625 h 562500"/>
                  <a:gd name="connsiteX4" fmla="*/ 570938 w 720000"/>
                  <a:gd name="connsiteY4" fmla="*/ 140625 h 562500"/>
                  <a:gd name="connsiteX5" fmla="*/ 570938 w 720000"/>
                  <a:gd name="connsiteY5" fmla="*/ 14063 h 562500"/>
                  <a:gd name="connsiteX6" fmla="*/ 556875 w 720000"/>
                  <a:gd name="connsiteY6" fmla="*/ 0 h 562500"/>
                  <a:gd name="connsiteX7" fmla="*/ 163125 w 720000"/>
                  <a:gd name="connsiteY7" fmla="*/ 0 h 562500"/>
                  <a:gd name="connsiteX8" fmla="*/ 149063 w 720000"/>
                  <a:gd name="connsiteY8" fmla="*/ 14063 h 562500"/>
                  <a:gd name="connsiteX9" fmla="*/ 149063 w 720000"/>
                  <a:gd name="connsiteY9" fmla="*/ 140625 h 562500"/>
                  <a:gd name="connsiteX10" fmla="*/ 98438 w 720000"/>
                  <a:gd name="connsiteY10" fmla="*/ 140625 h 562500"/>
                  <a:gd name="connsiteX11" fmla="*/ 56250 w 720000"/>
                  <a:gd name="connsiteY11" fmla="*/ 182813 h 562500"/>
                  <a:gd name="connsiteX12" fmla="*/ 56250 w 720000"/>
                  <a:gd name="connsiteY12" fmla="*/ 478125 h 562500"/>
                  <a:gd name="connsiteX13" fmla="*/ 14063 w 720000"/>
                  <a:gd name="connsiteY13" fmla="*/ 478125 h 562500"/>
                  <a:gd name="connsiteX14" fmla="*/ 0 w 720000"/>
                  <a:gd name="connsiteY14" fmla="*/ 492188 h 562500"/>
                  <a:gd name="connsiteX15" fmla="*/ 70313 w 720000"/>
                  <a:gd name="connsiteY15" fmla="*/ 562500 h 562500"/>
                  <a:gd name="connsiteX16" fmla="*/ 296719 w 720000"/>
                  <a:gd name="connsiteY16" fmla="*/ 562500 h 562500"/>
                  <a:gd name="connsiteX17" fmla="*/ 310781 w 720000"/>
                  <a:gd name="connsiteY17" fmla="*/ 548438 h 562500"/>
                  <a:gd name="connsiteX18" fmla="*/ 296719 w 720000"/>
                  <a:gd name="connsiteY18" fmla="*/ 534375 h 562500"/>
                  <a:gd name="connsiteX19" fmla="*/ 70313 w 720000"/>
                  <a:gd name="connsiteY19" fmla="*/ 534375 h 562500"/>
                  <a:gd name="connsiteX20" fmla="*/ 30535 w 720000"/>
                  <a:gd name="connsiteY20" fmla="*/ 506236 h 562500"/>
                  <a:gd name="connsiteX21" fmla="*/ 689465 w 720000"/>
                  <a:gd name="connsiteY21" fmla="*/ 506236 h 562500"/>
                  <a:gd name="connsiteX22" fmla="*/ 649688 w 720000"/>
                  <a:gd name="connsiteY22" fmla="*/ 534375 h 562500"/>
                  <a:gd name="connsiteX23" fmla="*/ 423281 w 720000"/>
                  <a:gd name="connsiteY23" fmla="*/ 534375 h 562500"/>
                  <a:gd name="connsiteX24" fmla="*/ 409219 w 720000"/>
                  <a:gd name="connsiteY24" fmla="*/ 548438 h 562500"/>
                  <a:gd name="connsiteX25" fmla="*/ 423281 w 720000"/>
                  <a:gd name="connsiteY25" fmla="*/ 562500 h 562500"/>
                  <a:gd name="connsiteX26" fmla="*/ 649688 w 720000"/>
                  <a:gd name="connsiteY26" fmla="*/ 562500 h 562500"/>
                  <a:gd name="connsiteX27" fmla="*/ 720000 w 720000"/>
                  <a:gd name="connsiteY27" fmla="*/ 492188 h 562500"/>
                  <a:gd name="connsiteX28" fmla="*/ 705938 w 720000"/>
                  <a:gd name="connsiteY28" fmla="*/ 478125 h 562500"/>
                  <a:gd name="connsiteX29" fmla="*/ 177188 w 720000"/>
                  <a:gd name="connsiteY29" fmla="*/ 28125 h 562500"/>
                  <a:gd name="connsiteX30" fmla="*/ 542813 w 720000"/>
                  <a:gd name="connsiteY30" fmla="*/ 28125 h 562500"/>
                  <a:gd name="connsiteX31" fmla="*/ 542813 w 720000"/>
                  <a:gd name="connsiteY31" fmla="*/ 365625 h 562500"/>
                  <a:gd name="connsiteX32" fmla="*/ 177188 w 720000"/>
                  <a:gd name="connsiteY32" fmla="*/ 365625 h 562500"/>
                  <a:gd name="connsiteX33" fmla="*/ 84375 w 720000"/>
                  <a:gd name="connsiteY33" fmla="*/ 182813 h 562500"/>
                  <a:gd name="connsiteX34" fmla="*/ 98438 w 720000"/>
                  <a:gd name="connsiteY34" fmla="*/ 168750 h 562500"/>
                  <a:gd name="connsiteX35" fmla="*/ 149063 w 720000"/>
                  <a:gd name="connsiteY35" fmla="*/ 168750 h 562500"/>
                  <a:gd name="connsiteX36" fmla="*/ 149063 w 720000"/>
                  <a:gd name="connsiteY36" fmla="*/ 379688 h 562500"/>
                  <a:gd name="connsiteX37" fmla="*/ 163125 w 720000"/>
                  <a:gd name="connsiteY37" fmla="*/ 393750 h 562500"/>
                  <a:gd name="connsiteX38" fmla="*/ 556875 w 720000"/>
                  <a:gd name="connsiteY38" fmla="*/ 393750 h 562500"/>
                  <a:gd name="connsiteX39" fmla="*/ 570938 w 720000"/>
                  <a:gd name="connsiteY39" fmla="*/ 379688 h 562500"/>
                  <a:gd name="connsiteX40" fmla="*/ 570938 w 720000"/>
                  <a:gd name="connsiteY40" fmla="*/ 168750 h 562500"/>
                  <a:gd name="connsiteX41" fmla="*/ 621563 w 720000"/>
                  <a:gd name="connsiteY41" fmla="*/ 168750 h 562500"/>
                  <a:gd name="connsiteX42" fmla="*/ 635625 w 720000"/>
                  <a:gd name="connsiteY42" fmla="*/ 182813 h 562500"/>
                  <a:gd name="connsiteX43" fmla="*/ 635625 w 720000"/>
                  <a:gd name="connsiteY43" fmla="*/ 478125 h 562500"/>
                  <a:gd name="connsiteX44" fmla="*/ 84375 w 720000"/>
                  <a:gd name="connsiteY44" fmla="*/ 478125 h 56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20000" h="562500">
                    <a:moveTo>
                      <a:pt x="705938" y="478125"/>
                    </a:moveTo>
                    <a:lnTo>
                      <a:pt x="663750" y="478125"/>
                    </a:lnTo>
                    <a:lnTo>
                      <a:pt x="663750" y="182813"/>
                    </a:lnTo>
                    <a:cubicBezTo>
                      <a:pt x="663750" y="159550"/>
                      <a:pt x="644825" y="140625"/>
                      <a:pt x="621563" y="140625"/>
                    </a:cubicBezTo>
                    <a:lnTo>
                      <a:pt x="570938" y="140625"/>
                    </a:lnTo>
                    <a:lnTo>
                      <a:pt x="570938" y="14063"/>
                    </a:lnTo>
                    <a:cubicBezTo>
                      <a:pt x="570938" y="6297"/>
                      <a:pt x="564640" y="0"/>
                      <a:pt x="556875" y="0"/>
                    </a:cubicBezTo>
                    <a:lnTo>
                      <a:pt x="163125" y="0"/>
                    </a:lnTo>
                    <a:cubicBezTo>
                      <a:pt x="155360" y="0"/>
                      <a:pt x="149063" y="6297"/>
                      <a:pt x="149063" y="14063"/>
                    </a:cubicBezTo>
                    <a:lnTo>
                      <a:pt x="149063" y="140625"/>
                    </a:lnTo>
                    <a:lnTo>
                      <a:pt x="98438" y="140625"/>
                    </a:lnTo>
                    <a:cubicBezTo>
                      <a:pt x="75175" y="140625"/>
                      <a:pt x="56250" y="159550"/>
                      <a:pt x="56250" y="182813"/>
                    </a:cubicBezTo>
                    <a:lnTo>
                      <a:pt x="56250" y="478125"/>
                    </a:lnTo>
                    <a:lnTo>
                      <a:pt x="14063" y="478125"/>
                    </a:lnTo>
                    <a:cubicBezTo>
                      <a:pt x="6297" y="478125"/>
                      <a:pt x="0" y="484422"/>
                      <a:pt x="0" y="492188"/>
                    </a:cubicBezTo>
                    <a:cubicBezTo>
                      <a:pt x="0" y="530958"/>
                      <a:pt x="31542" y="562500"/>
                      <a:pt x="70313" y="562500"/>
                    </a:cubicBezTo>
                    <a:lnTo>
                      <a:pt x="296719" y="562500"/>
                    </a:lnTo>
                    <a:cubicBezTo>
                      <a:pt x="304484" y="562500"/>
                      <a:pt x="310781" y="556203"/>
                      <a:pt x="310781" y="548438"/>
                    </a:cubicBezTo>
                    <a:cubicBezTo>
                      <a:pt x="310781" y="540672"/>
                      <a:pt x="304484" y="534375"/>
                      <a:pt x="296719" y="534375"/>
                    </a:cubicBezTo>
                    <a:lnTo>
                      <a:pt x="70313" y="534375"/>
                    </a:lnTo>
                    <a:cubicBezTo>
                      <a:pt x="51978" y="534375"/>
                      <a:pt x="36339" y="522620"/>
                      <a:pt x="30535" y="506236"/>
                    </a:cubicBezTo>
                    <a:lnTo>
                      <a:pt x="689465" y="506236"/>
                    </a:lnTo>
                    <a:cubicBezTo>
                      <a:pt x="683661" y="522620"/>
                      <a:pt x="668022" y="534375"/>
                      <a:pt x="649688" y="534375"/>
                    </a:cubicBezTo>
                    <a:lnTo>
                      <a:pt x="423281" y="534375"/>
                    </a:lnTo>
                    <a:cubicBezTo>
                      <a:pt x="415516" y="534375"/>
                      <a:pt x="409219" y="540672"/>
                      <a:pt x="409219" y="548438"/>
                    </a:cubicBezTo>
                    <a:cubicBezTo>
                      <a:pt x="409219" y="556203"/>
                      <a:pt x="415516" y="562500"/>
                      <a:pt x="423281" y="562500"/>
                    </a:cubicBezTo>
                    <a:lnTo>
                      <a:pt x="649688" y="562500"/>
                    </a:lnTo>
                    <a:cubicBezTo>
                      <a:pt x="688458" y="562500"/>
                      <a:pt x="720000" y="530958"/>
                      <a:pt x="720000" y="492188"/>
                    </a:cubicBezTo>
                    <a:cubicBezTo>
                      <a:pt x="720000" y="484422"/>
                      <a:pt x="713703" y="478125"/>
                      <a:pt x="705938" y="478125"/>
                    </a:cubicBezTo>
                    <a:close/>
                    <a:moveTo>
                      <a:pt x="177188" y="28125"/>
                    </a:moveTo>
                    <a:lnTo>
                      <a:pt x="542813" y="28125"/>
                    </a:lnTo>
                    <a:lnTo>
                      <a:pt x="542813" y="365625"/>
                    </a:lnTo>
                    <a:lnTo>
                      <a:pt x="177188" y="365625"/>
                    </a:lnTo>
                    <a:close/>
                    <a:moveTo>
                      <a:pt x="84375" y="182813"/>
                    </a:moveTo>
                    <a:cubicBezTo>
                      <a:pt x="84375" y="175058"/>
                      <a:pt x="90683" y="168750"/>
                      <a:pt x="98438" y="168750"/>
                    </a:cubicBezTo>
                    <a:lnTo>
                      <a:pt x="149063" y="168750"/>
                    </a:lnTo>
                    <a:lnTo>
                      <a:pt x="149063" y="379688"/>
                    </a:lnTo>
                    <a:cubicBezTo>
                      <a:pt x="149063" y="387453"/>
                      <a:pt x="155360" y="393750"/>
                      <a:pt x="163125" y="393750"/>
                    </a:cubicBezTo>
                    <a:lnTo>
                      <a:pt x="556875" y="393750"/>
                    </a:lnTo>
                    <a:cubicBezTo>
                      <a:pt x="564640" y="393750"/>
                      <a:pt x="570938" y="387453"/>
                      <a:pt x="570938" y="379688"/>
                    </a:cubicBezTo>
                    <a:lnTo>
                      <a:pt x="570938" y="168750"/>
                    </a:lnTo>
                    <a:lnTo>
                      <a:pt x="621563" y="168750"/>
                    </a:lnTo>
                    <a:cubicBezTo>
                      <a:pt x="629317" y="168750"/>
                      <a:pt x="635625" y="175058"/>
                      <a:pt x="635625" y="182813"/>
                    </a:cubicBezTo>
                    <a:lnTo>
                      <a:pt x="635625" y="478125"/>
                    </a:lnTo>
                    <a:lnTo>
                      <a:pt x="84375" y="47812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83FF0EDC-2DD9-4E0D-9BA8-781DE587386A}"/>
              </a:ext>
            </a:extLst>
          </p:cNvPr>
          <p:cNvGrpSpPr/>
          <p:nvPr/>
        </p:nvGrpSpPr>
        <p:grpSpPr>
          <a:xfrm>
            <a:off x="9306119" y="1749690"/>
            <a:ext cx="1079424" cy="1079430"/>
            <a:chOff x="9306119" y="1749690"/>
            <a:chExt cx="1079424" cy="1079430"/>
          </a:xfrm>
        </p:grpSpPr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557C38F6-E78B-43D4-9D6B-B3320D0EC6B8}"/>
                </a:ext>
              </a:extLst>
            </p:cNvPr>
            <p:cNvSpPr/>
            <p:nvPr/>
          </p:nvSpPr>
          <p:spPr>
            <a:xfrm>
              <a:off x="9317741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0" name="组合 259">
              <a:extLst>
                <a:ext uri="{FF2B5EF4-FFF2-40B4-BE49-F238E27FC236}">
                  <a16:creationId xmlns:a16="http://schemas.microsoft.com/office/drawing/2014/main" id="{5015B1EE-5FD2-4E0C-8C6A-29ED54EDC1BF}"/>
                </a:ext>
              </a:extLst>
            </p:cNvPr>
            <p:cNvGrpSpPr/>
            <p:nvPr/>
          </p:nvGrpSpPr>
          <p:grpSpPr>
            <a:xfrm>
              <a:off x="9306119" y="1749690"/>
              <a:ext cx="1079424" cy="1079430"/>
              <a:chOff x="2842276" y="-419100"/>
              <a:chExt cx="5577822" cy="5577840"/>
            </a:xfrm>
          </p:grpSpPr>
          <p:sp>
            <p:nvSpPr>
              <p:cNvPr id="270" name="弧形 269">
                <a:extLst>
                  <a:ext uri="{FF2B5EF4-FFF2-40B4-BE49-F238E27FC236}">
                    <a16:creationId xmlns:a16="http://schemas.microsoft.com/office/drawing/2014/main" id="{06B18CA3-473D-4031-98C9-FA93CEC6415C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1" name="弧形 270">
                <a:extLst>
                  <a:ext uri="{FF2B5EF4-FFF2-40B4-BE49-F238E27FC236}">
                    <a16:creationId xmlns:a16="http://schemas.microsoft.com/office/drawing/2014/main" id="{7262A7BF-BA8E-450D-88B8-26DDEB1EC353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2" name="弧形 271">
                <a:extLst>
                  <a:ext uri="{FF2B5EF4-FFF2-40B4-BE49-F238E27FC236}">
                    <a16:creationId xmlns:a16="http://schemas.microsoft.com/office/drawing/2014/main" id="{8874CD6C-D32A-46EF-BE98-E1878DA7AA01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3" name="弧形 272">
                <a:extLst>
                  <a:ext uri="{FF2B5EF4-FFF2-40B4-BE49-F238E27FC236}">
                    <a16:creationId xmlns:a16="http://schemas.microsoft.com/office/drawing/2014/main" id="{486EE23C-B504-42B4-A24A-4BBE3362BCB5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4" name="弧形 273">
                <a:extLst>
                  <a:ext uri="{FF2B5EF4-FFF2-40B4-BE49-F238E27FC236}">
                    <a16:creationId xmlns:a16="http://schemas.microsoft.com/office/drawing/2014/main" id="{2B26C539-E4F8-4082-B48C-B1507333D365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5" name="弧形 274">
                <a:extLst>
                  <a:ext uri="{FF2B5EF4-FFF2-40B4-BE49-F238E27FC236}">
                    <a16:creationId xmlns:a16="http://schemas.microsoft.com/office/drawing/2014/main" id="{9A11E1CE-301B-4DF4-B1FC-0AD60E770D56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6" name="弧形 275">
                <a:extLst>
                  <a:ext uri="{FF2B5EF4-FFF2-40B4-BE49-F238E27FC236}">
                    <a16:creationId xmlns:a16="http://schemas.microsoft.com/office/drawing/2014/main" id="{2658CDE0-C413-404C-869D-64317A19A793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7" name="弧形 276">
                <a:extLst>
                  <a:ext uri="{FF2B5EF4-FFF2-40B4-BE49-F238E27FC236}">
                    <a16:creationId xmlns:a16="http://schemas.microsoft.com/office/drawing/2014/main" id="{C4854356-A869-44E3-B6B8-D9CD8B07A446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8" name="弧形 277">
                <a:extLst>
                  <a:ext uri="{FF2B5EF4-FFF2-40B4-BE49-F238E27FC236}">
                    <a16:creationId xmlns:a16="http://schemas.microsoft.com/office/drawing/2014/main" id="{953C3A5C-82D9-4743-9C41-4104BBF5F8C6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9" name="弧形 278">
                <a:extLst>
                  <a:ext uri="{FF2B5EF4-FFF2-40B4-BE49-F238E27FC236}">
                    <a16:creationId xmlns:a16="http://schemas.microsoft.com/office/drawing/2014/main" id="{A9BAB6FA-7083-4447-BCF7-71E673170064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0" name="弧形 279">
                <a:extLst>
                  <a:ext uri="{FF2B5EF4-FFF2-40B4-BE49-F238E27FC236}">
                    <a16:creationId xmlns:a16="http://schemas.microsoft.com/office/drawing/2014/main" id="{37CD2CEB-A145-48B1-92DF-F129AEC82FF0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1" name="弧形 280">
                <a:extLst>
                  <a:ext uri="{FF2B5EF4-FFF2-40B4-BE49-F238E27FC236}">
                    <a16:creationId xmlns:a16="http://schemas.microsoft.com/office/drawing/2014/main" id="{DF9C5C22-71DE-41D9-B6D9-FEAA1E77E6DB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2" name="弧形 281">
                <a:extLst>
                  <a:ext uri="{FF2B5EF4-FFF2-40B4-BE49-F238E27FC236}">
                    <a16:creationId xmlns:a16="http://schemas.microsoft.com/office/drawing/2014/main" id="{93BCE6FF-A0FB-463F-9A45-3B891DF92C82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3" name="弧形 282">
                <a:extLst>
                  <a:ext uri="{FF2B5EF4-FFF2-40B4-BE49-F238E27FC236}">
                    <a16:creationId xmlns:a16="http://schemas.microsoft.com/office/drawing/2014/main" id="{41AAD34B-D116-46AF-B544-B0F0DFB5DC7C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4" name="弧形 283">
                <a:extLst>
                  <a:ext uri="{FF2B5EF4-FFF2-40B4-BE49-F238E27FC236}">
                    <a16:creationId xmlns:a16="http://schemas.microsoft.com/office/drawing/2014/main" id="{64A6FB16-2854-4931-B0FB-8261738CD312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5" name="弧形 284">
                <a:extLst>
                  <a:ext uri="{FF2B5EF4-FFF2-40B4-BE49-F238E27FC236}">
                    <a16:creationId xmlns:a16="http://schemas.microsoft.com/office/drawing/2014/main" id="{96E0984E-49D8-4CB0-BF0B-67E56583752F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6" name="弧形 285">
                <a:extLst>
                  <a:ext uri="{FF2B5EF4-FFF2-40B4-BE49-F238E27FC236}">
                    <a16:creationId xmlns:a16="http://schemas.microsoft.com/office/drawing/2014/main" id="{DEF07009-B8E7-4651-B4D7-3DF0ADB95B7B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7" name="弧形 286">
                <a:extLst>
                  <a:ext uri="{FF2B5EF4-FFF2-40B4-BE49-F238E27FC236}">
                    <a16:creationId xmlns:a16="http://schemas.microsoft.com/office/drawing/2014/main" id="{27087F44-1E28-4B37-8220-9D3FDC8C869F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8" name="弧形 287">
                <a:extLst>
                  <a:ext uri="{FF2B5EF4-FFF2-40B4-BE49-F238E27FC236}">
                    <a16:creationId xmlns:a16="http://schemas.microsoft.com/office/drawing/2014/main" id="{8BA74700-9F31-4F24-9837-C0F6FF32FD69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9" name="弧形 288">
                <a:extLst>
                  <a:ext uri="{FF2B5EF4-FFF2-40B4-BE49-F238E27FC236}">
                    <a16:creationId xmlns:a16="http://schemas.microsoft.com/office/drawing/2014/main" id="{726D518C-CE27-4FB9-9967-0AC549D1BFED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0" name="弧形 289">
                <a:extLst>
                  <a:ext uri="{FF2B5EF4-FFF2-40B4-BE49-F238E27FC236}">
                    <a16:creationId xmlns:a16="http://schemas.microsoft.com/office/drawing/2014/main" id="{BF62F9E9-3284-42D4-BD9D-49DE1194F6BE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1" name="弧形 290">
                <a:extLst>
                  <a:ext uri="{FF2B5EF4-FFF2-40B4-BE49-F238E27FC236}">
                    <a16:creationId xmlns:a16="http://schemas.microsoft.com/office/drawing/2014/main" id="{BCB4D914-E8BF-4BD0-BCCA-CA344C1DB941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2" name="弧形 291">
                <a:extLst>
                  <a:ext uri="{FF2B5EF4-FFF2-40B4-BE49-F238E27FC236}">
                    <a16:creationId xmlns:a16="http://schemas.microsoft.com/office/drawing/2014/main" id="{37452ED6-3E5D-4AC6-BFA6-9F4F11448F4B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3" name="弧形 292">
                <a:extLst>
                  <a:ext uri="{FF2B5EF4-FFF2-40B4-BE49-F238E27FC236}">
                    <a16:creationId xmlns:a16="http://schemas.microsoft.com/office/drawing/2014/main" id="{F98C0179-1EAC-43DB-843D-9C574AC669A8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4" name="弧形 293">
                <a:extLst>
                  <a:ext uri="{FF2B5EF4-FFF2-40B4-BE49-F238E27FC236}">
                    <a16:creationId xmlns:a16="http://schemas.microsoft.com/office/drawing/2014/main" id="{68687621-E524-4336-AB6B-C99F71FEFC26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5" name="弧形 294">
                <a:extLst>
                  <a:ext uri="{FF2B5EF4-FFF2-40B4-BE49-F238E27FC236}">
                    <a16:creationId xmlns:a16="http://schemas.microsoft.com/office/drawing/2014/main" id="{DE2351AB-6D2B-4ED3-A84C-26E0FCC874DC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6" name="弧形 295">
                <a:extLst>
                  <a:ext uri="{FF2B5EF4-FFF2-40B4-BE49-F238E27FC236}">
                    <a16:creationId xmlns:a16="http://schemas.microsoft.com/office/drawing/2014/main" id="{082F2266-DD95-4422-A8CA-ED4ACAD770DA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7" name="弧形 296">
                <a:extLst>
                  <a:ext uri="{FF2B5EF4-FFF2-40B4-BE49-F238E27FC236}">
                    <a16:creationId xmlns:a16="http://schemas.microsoft.com/office/drawing/2014/main" id="{A13A606D-F539-427C-8A31-7A65809F50F9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8" name="弧形 297">
                <a:extLst>
                  <a:ext uri="{FF2B5EF4-FFF2-40B4-BE49-F238E27FC236}">
                    <a16:creationId xmlns:a16="http://schemas.microsoft.com/office/drawing/2014/main" id="{7D5F2B6E-505A-4DBF-9106-4F081C3F8A39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9" name="弧形 298">
                <a:extLst>
                  <a:ext uri="{FF2B5EF4-FFF2-40B4-BE49-F238E27FC236}">
                    <a16:creationId xmlns:a16="http://schemas.microsoft.com/office/drawing/2014/main" id="{FE13632D-579B-4FF0-B239-FF959A95131D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0" name="弧形 299">
                <a:extLst>
                  <a:ext uri="{FF2B5EF4-FFF2-40B4-BE49-F238E27FC236}">
                    <a16:creationId xmlns:a16="http://schemas.microsoft.com/office/drawing/2014/main" id="{BFA33206-ABF4-4EC0-982E-B29808BDFEA3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1" name="弧形 300">
                <a:extLst>
                  <a:ext uri="{FF2B5EF4-FFF2-40B4-BE49-F238E27FC236}">
                    <a16:creationId xmlns:a16="http://schemas.microsoft.com/office/drawing/2014/main" id="{DDD4B125-76CB-4CE4-AC5E-305CDA98D2E0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2" name="弧形 301">
                <a:extLst>
                  <a:ext uri="{FF2B5EF4-FFF2-40B4-BE49-F238E27FC236}">
                    <a16:creationId xmlns:a16="http://schemas.microsoft.com/office/drawing/2014/main" id="{84DC418C-53A3-4FC5-BB34-96EAF4D78191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3" name="弧形 302">
                <a:extLst>
                  <a:ext uri="{FF2B5EF4-FFF2-40B4-BE49-F238E27FC236}">
                    <a16:creationId xmlns:a16="http://schemas.microsoft.com/office/drawing/2014/main" id="{674894B5-E68A-44CF-93FD-C94F3162BFE8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4" name="弧形 303">
                <a:extLst>
                  <a:ext uri="{FF2B5EF4-FFF2-40B4-BE49-F238E27FC236}">
                    <a16:creationId xmlns:a16="http://schemas.microsoft.com/office/drawing/2014/main" id="{AA0EA957-58B4-4096-B51A-DE99F5614E2B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5" name="弧形 304">
                <a:extLst>
                  <a:ext uri="{FF2B5EF4-FFF2-40B4-BE49-F238E27FC236}">
                    <a16:creationId xmlns:a16="http://schemas.microsoft.com/office/drawing/2014/main" id="{5E65EDD7-2F14-4F94-B70D-8B1DDB896630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6" name="弧形 305">
                <a:extLst>
                  <a:ext uri="{FF2B5EF4-FFF2-40B4-BE49-F238E27FC236}">
                    <a16:creationId xmlns:a16="http://schemas.microsoft.com/office/drawing/2014/main" id="{9F7476D1-3212-4217-A8F8-670A247F76EF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7" name="弧形 306">
                <a:extLst>
                  <a:ext uri="{FF2B5EF4-FFF2-40B4-BE49-F238E27FC236}">
                    <a16:creationId xmlns:a16="http://schemas.microsoft.com/office/drawing/2014/main" id="{B66B1D08-4FC2-4D3A-BB0C-FCF5E1A5C4A3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8" name="弧形 307">
                <a:extLst>
                  <a:ext uri="{FF2B5EF4-FFF2-40B4-BE49-F238E27FC236}">
                    <a16:creationId xmlns:a16="http://schemas.microsoft.com/office/drawing/2014/main" id="{A090EA67-1AE2-4B5D-9792-4F7092D9E474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9" name="弧形 308">
                <a:extLst>
                  <a:ext uri="{FF2B5EF4-FFF2-40B4-BE49-F238E27FC236}">
                    <a16:creationId xmlns:a16="http://schemas.microsoft.com/office/drawing/2014/main" id="{006438FD-5DC0-4800-9C5D-1EADCFA67471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0" name="弧形 309">
                <a:extLst>
                  <a:ext uri="{FF2B5EF4-FFF2-40B4-BE49-F238E27FC236}">
                    <a16:creationId xmlns:a16="http://schemas.microsoft.com/office/drawing/2014/main" id="{87B1032C-80B2-47C7-8A45-202005425EEA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1" name="弧形 310">
                <a:extLst>
                  <a:ext uri="{FF2B5EF4-FFF2-40B4-BE49-F238E27FC236}">
                    <a16:creationId xmlns:a16="http://schemas.microsoft.com/office/drawing/2014/main" id="{C9399195-26AA-400E-96FF-B2F84D8E0DEB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2" name="弧形 311">
                <a:extLst>
                  <a:ext uri="{FF2B5EF4-FFF2-40B4-BE49-F238E27FC236}">
                    <a16:creationId xmlns:a16="http://schemas.microsoft.com/office/drawing/2014/main" id="{FD1A546C-8E0E-4197-A61A-EAD420334547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3" name="弧形 312">
                <a:extLst>
                  <a:ext uri="{FF2B5EF4-FFF2-40B4-BE49-F238E27FC236}">
                    <a16:creationId xmlns:a16="http://schemas.microsoft.com/office/drawing/2014/main" id="{94CDF8D9-4310-4AD7-8BDE-0797E5C22070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4" name="弧形 313">
                <a:extLst>
                  <a:ext uri="{FF2B5EF4-FFF2-40B4-BE49-F238E27FC236}">
                    <a16:creationId xmlns:a16="http://schemas.microsoft.com/office/drawing/2014/main" id="{FBCA8869-E274-409B-A1EB-276E300D1900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5" name="弧形 314">
                <a:extLst>
                  <a:ext uri="{FF2B5EF4-FFF2-40B4-BE49-F238E27FC236}">
                    <a16:creationId xmlns:a16="http://schemas.microsoft.com/office/drawing/2014/main" id="{7ED62022-25AE-4FF9-958A-B614B06AE109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6" name="弧形 315">
                <a:extLst>
                  <a:ext uri="{FF2B5EF4-FFF2-40B4-BE49-F238E27FC236}">
                    <a16:creationId xmlns:a16="http://schemas.microsoft.com/office/drawing/2014/main" id="{10D02282-3C0B-4C55-8DA9-5796153BBA0E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7" name="弧形 316">
                <a:extLst>
                  <a:ext uri="{FF2B5EF4-FFF2-40B4-BE49-F238E27FC236}">
                    <a16:creationId xmlns:a16="http://schemas.microsoft.com/office/drawing/2014/main" id="{7C04AB38-A331-4EE1-915E-A16CABDD1F93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8" name="弧形 317">
                <a:extLst>
                  <a:ext uri="{FF2B5EF4-FFF2-40B4-BE49-F238E27FC236}">
                    <a16:creationId xmlns:a16="http://schemas.microsoft.com/office/drawing/2014/main" id="{A865057B-813F-427E-BD8D-97921E440625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9" name="弧形 318">
                <a:extLst>
                  <a:ext uri="{FF2B5EF4-FFF2-40B4-BE49-F238E27FC236}">
                    <a16:creationId xmlns:a16="http://schemas.microsoft.com/office/drawing/2014/main" id="{62D530AD-119C-4A58-B935-30B9375B8DD5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0" name="弧形 319">
                <a:extLst>
                  <a:ext uri="{FF2B5EF4-FFF2-40B4-BE49-F238E27FC236}">
                    <a16:creationId xmlns:a16="http://schemas.microsoft.com/office/drawing/2014/main" id="{CF58969F-4E81-45DD-A58B-9764FEDE85F8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1" name="弧形 320">
                <a:extLst>
                  <a:ext uri="{FF2B5EF4-FFF2-40B4-BE49-F238E27FC236}">
                    <a16:creationId xmlns:a16="http://schemas.microsoft.com/office/drawing/2014/main" id="{845192D2-9668-4677-9802-6A7B7DCEAD91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2" name="弧形 321">
                <a:extLst>
                  <a:ext uri="{FF2B5EF4-FFF2-40B4-BE49-F238E27FC236}">
                    <a16:creationId xmlns:a16="http://schemas.microsoft.com/office/drawing/2014/main" id="{D65960DA-7DFB-4B7D-88C3-63D4608B3402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3" name="弧形 322">
                <a:extLst>
                  <a:ext uri="{FF2B5EF4-FFF2-40B4-BE49-F238E27FC236}">
                    <a16:creationId xmlns:a16="http://schemas.microsoft.com/office/drawing/2014/main" id="{B34E25A7-DAC9-4D16-A972-8B590A3A25F9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4" name="弧形 323">
                <a:extLst>
                  <a:ext uri="{FF2B5EF4-FFF2-40B4-BE49-F238E27FC236}">
                    <a16:creationId xmlns:a16="http://schemas.microsoft.com/office/drawing/2014/main" id="{F58CB391-DB1E-4167-9418-6C1127BFF6DF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5" name="弧形 324">
                <a:extLst>
                  <a:ext uri="{FF2B5EF4-FFF2-40B4-BE49-F238E27FC236}">
                    <a16:creationId xmlns:a16="http://schemas.microsoft.com/office/drawing/2014/main" id="{FB78ABC2-4C02-43C1-985A-85FB026E3989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6" name="弧形 325">
                <a:extLst>
                  <a:ext uri="{FF2B5EF4-FFF2-40B4-BE49-F238E27FC236}">
                    <a16:creationId xmlns:a16="http://schemas.microsoft.com/office/drawing/2014/main" id="{A0A9017D-A484-4F1C-9D9F-A038A02977B1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7" name="弧形 326">
                <a:extLst>
                  <a:ext uri="{FF2B5EF4-FFF2-40B4-BE49-F238E27FC236}">
                    <a16:creationId xmlns:a16="http://schemas.microsoft.com/office/drawing/2014/main" id="{555D8DD2-A179-4BFA-A1AA-215B7C5DA356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8" name="弧形 327">
                <a:extLst>
                  <a:ext uri="{FF2B5EF4-FFF2-40B4-BE49-F238E27FC236}">
                    <a16:creationId xmlns:a16="http://schemas.microsoft.com/office/drawing/2014/main" id="{A9F93848-2593-49DE-A830-BDDC5B7CF497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9" name="弧形 328">
                <a:extLst>
                  <a:ext uri="{FF2B5EF4-FFF2-40B4-BE49-F238E27FC236}">
                    <a16:creationId xmlns:a16="http://schemas.microsoft.com/office/drawing/2014/main" id="{A755E7BB-F57C-46D3-AF37-A3696B56089F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0" name="弧形 329">
                <a:extLst>
                  <a:ext uri="{FF2B5EF4-FFF2-40B4-BE49-F238E27FC236}">
                    <a16:creationId xmlns:a16="http://schemas.microsoft.com/office/drawing/2014/main" id="{3C69EDB3-B202-4E66-8D00-415376D8B537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1" name="弧形 330">
                <a:extLst>
                  <a:ext uri="{FF2B5EF4-FFF2-40B4-BE49-F238E27FC236}">
                    <a16:creationId xmlns:a16="http://schemas.microsoft.com/office/drawing/2014/main" id="{4EDB01ED-6D4F-4423-8ECF-ABB3B197B464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2" name="弧形 331">
                <a:extLst>
                  <a:ext uri="{FF2B5EF4-FFF2-40B4-BE49-F238E27FC236}">
                    <a16:creationId xmlns:a16="http://schemas.microsoft.com/office/drawing/2014/main" id="{70E8FA4F-E7BA-4C0C-BC02-6E56A34EED9B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3" name="弧形 332">
                <a:extLst>
                  <a:ext uri="{FF2B5EF4-FFF2-40B4-BE49-F238E27FC236}">
                    <a16:creationId xmlns:a16="http://schemas.microsoft.com/office/drawing/2014/main" id="{E4F36A16-EC7B-4C9C-B921-BC0D1DCD2235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4" name="弧形 333">
                <a:extLst>
                  <a:ext uri="{FF2B5EF4-FFF2-40B4-BE49-F238E27FC236}">
                    <a16:creationId xmlns:a16="http://schemas.microsoft.com/office/drawing/2014/main" id="{CAD8F773-0D47-406F-9E2D-547B08AF25EC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5" name="弧形 334">
                <a:extLst>
                  <a:ext uri="{FF2B5EF4-FFF2-40B4-BE49-F238E27FC236}">
                    <a16:creationId xmlns:a16="http://schemas.microsoft.com/office/drawing/2014/main" id="{50B511B3-7C24-40B6-95D2-6FA3EA0AE907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6" name="弧形 335">
                <a:extLst>
                  <a:ext uri="{FF2B5EF4-FFF2-40B4-BE49-F238E27FC236}">
                    <a16:creationId xmlns:a16="http://schemas.microsoft.com/office/drawing/2014/main" id="{DB7A0CBE-B5F6-48EA-ACFF-17ED79277603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7" name="弧形 336">
                <a:extLst>
                  <a:ext uri="{FF2B5EF4-FFF2-40B4-BE49-F238E27FC236}">
                    <a16:creationId xmlns:a16="http://schemas.microsoft.com/office/drawing/2014/main" id="{A93882FD-63D6-4BB7-BB89-23E7963C34A7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8" name="弧形 337">
                <a:extLst>
                  <a:ext uri="{FF2B5EF4-FFF2-40B4-BE49-F238E27FC236}">
                    <a16:creationId xmlns:a16="http://schemas.microsoft.com/office/drawing/2014/main" id="{846B7BC1-F53C-47A4-A73F-ECF528783718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9" name="弧形 338">
                <a:extLst>
                  <a:ext uri="{FF2B5EF4-FFF2-40B4-BE49-F238E27FC236}">
                    <a16:creationId xmlns:a16="http://schemas.microsoft.com/office/drawing/2014/main" id="{96583734-47A0-40E6-BD54-0974ACAFA584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0" name="弧形 339">
                <a:extLst>
                  <a:ext uri="{FF2B5EF4-FFF2-40B4-BE49-F238E27FC236}">
                    <a16:creationId xmlns:a16="http://schemas.microsoft.com/office/drawing/2014/main" id="{B3EF7DDB-3518-479B-BE8B-EA494D675BE6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1" name="弧形 340">
                <a:extLst>
                  <a:ext uri="{FF2B5EF4-FFF2-40B4-BE49-F238E27FC236}">
                    <a16:creationId xmlns:a16="http://schemas.microsoft.com/office/drawing/2014/main" id="{37F3E87A-B93C-477A-97E1-BDA6A8ECF5D5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2" name="弧形 341">
                <a:extLst>
                  <a:ext uri="{FF2B5EF4-FFF2-40B4-BE49-F238E27FC236}">
                    <a16:creationId xmlns:a16="http://schemas.microsoft.com/office/drawing/2014/main" id="{83A00965-2ECA-4038-9E26-732E02783A2D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3" name="弧形 342">
                <a:extLst>
                  <a:ext uri="{FF2B5EF4-FFF2-40B4-BE49-F238E27FC236}">
                    <a16:creationId xmlns:a16="http://schemas.microsoft.com/office/drawing/2014/main" id="{A3E905C9-E5EF-49DD-919B-4834A296EED2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4" name="弧形 343">
                <a:extLst>
                  <a:ext uri="{FF2B5EF4-FFF2-40B4-BE49-F238E27FC236}">
                    <a16:creationId xmlns:a16="http://schemas.microsoft.com/office/drawing/2014/main" id="{C6044995-7BA9-4A73-A23A-3205FFE3AF1A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5" name="弧形 344">
                <a:extLst>
                  <a:ext uri="{FF2B5EF4-FFF2-40B4-BE49-F238E27FC236}">
                    <a16:creationId xmlns:a16="http://schemas.microsoft.com/office/drawing/2014/main" id="{BFDCAD0E-7E26-4DF0-B37A-456BA2461CAB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6" name="弧形 345">
                <a:extLst>
                  <a:ext uri="{FF2B5EF4-FFF2-40B4-BE49-F238E27FC236}">
                    <a16:creationId xmlns:a16="http://schemas.microsoft.com/office/drawing/2014/main" id="{4103ED27-FC63-4A5C-8600-E5DFFA4DD815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7" name="弧形 346">
                <a:extLst>
                  <a:ext uri="{FF2B5EF4-FFF2-40B4-BE49-F238E27FC236}">
                    <a16:creationId xmlns:a16="http://schemas.microsoft.com/office/drawing/2014/main" id="{39C08F62-4832-4984-B124-853365E6EB97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8" name="弧形 347">
                <a:extLst>
                  <a:ext uri="{FF2B5EF4-FFF2-40B4-BE49-F238E27FC236}">
                    <a16:creationId xmlns:a16="http://schemas.microsoft.com/office/drawing/2014/main" id="{C1A13CF4-67BD-4A89-A20C-2BDA6F6CFAC9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9" name="弧形 348">
                <a:extLst>
                  <a:ext uri="{FF2B5EF4-FFF2-40B4-BE49-F238E27FC236}">
                    <a16:creationId xmlns:a16="http://schemas.microsoft.com/office/drawing/2014/main" id="{0412AECF-4272-4697-B599-676C85E60739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0" name="弧形 349">
                <a:extLst>
                  <a:ext uri="{FF2B5EF4-FFF2-40B4-BE49-F238E27FC236}">
                    <a16:creationId xmlns:a16="http://schemas.microsoft.com/office/drawing/2014/main" id="{D52C8E73-22F3-44A2-916E-4E7A7336E68F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1" name="弧形 350">
                <a:extLst>
                  <a:ext uri="{FF2B5EF4-FFF2-40B4-BE49-F238E27FC236}">
                    <a16:creationId xmlns:a16="http://schemas.microsoft.com/office/drawing/2014/main" id="{FBCBB4D5-4007-4685-8EC3-805504CEBB44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2" name="弧形 351">
                <a:extLst>
                  <a:ext uri="{FF2B5EF4-FFF2-40B4-BE49-F238E27FC236}">
                    <a16:creationId xmlns:a16="http://schemas.microsoft.com/office/drawing/2014/main" id="{C2C539D8-83E9-4B50-8BF5-AD3F4A2DBAC6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3" name="弧形 352">
                <a:extLst>
                  <a:ext uri="{FF2B5EF4-FFF2-40B4-BE49-F238E27FC236}">
                    <a16:creationId xmlns:a16="http://schemas.microsoft.com/office/drawing/2014/main" id="{5DAE9FEB-8D50-4F1D-A8E5-B851ADE672B8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4" name="弧形 353">
                <a:extLst>
                  <a:ext uri="{FF2B5EF4-FFF2-40B4-BE49-F238E27FC236}">
                    <a16:creationId xmlns:a16="http://schemas.microsoft.com/office/drawing/2014/main" id="{3F4258F0-318B-40D6-AABA-5BAFFC6F2A38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5" name="弧形 354">
                <a:extLst>
                  <a:ext uri="{FF2B5EF4-FFF2-40B4-BE49-F238E27FC236}">
                    <a16:creationId xmlns:a16="http://schemas.microsoft.com/office/drawing/2014/main" id="{330BE7FA-1962-4F2A-B931-32268C426F7E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6" name="弧形 355">
                <a:extLst>
                  <a:ext uri="{FF2B5EF4-FFF2-40B4-BE49-F238E27FC236}">
                    <a16:creationId xmlns:a16="http://schemas.microsoft.com/office/drawing/2014/main" id="{3D9905FE-8182-4E5F-A680-7BC1241CF363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7" name="弧形 356">
                <a:extLst>
                  <a:ext uri="{FF2B5EF4-FFF2-40B4-BE49-F238E27FC236}">
                    <a16:creationId xmlns:a16="http://schemas.microsoft.com/office/drawing/2014/main" id="{6FCDADCB-032B-40C4-9A01-CC5E6FC65080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8" name="弧形 357">
                <a:extLst>
                  <a:ext uri="{FF2B5EF4-FFF2-40B4-BE49-F238E27FC236}">
                    <a16:creationId xmlns:a16="http://schemas.microsoft.com/office/drawing/2014/main" id="{2622BEAA-1DD3-44FC-BE4B-CC27A197988D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9" name="弧形 358">
                <a:extLst>
                  <a:ext uri="{FF2B5EF4-FFF2-40B4-BE49-F238E27FC236}">
                    <a16:creationId xmlns:a16="http://schemas.microsoft.com/office/drawing/2014/main" id="{4AA6678F-EEB0-43F8-8941-579D86CC6EDA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0" name="弧形 359">
                <a:extLst>
                  <a:ext uri="{FF2B5EF4-FFF2-40B4-BE49-F238E27FC236}">
                    <a16:creationId xmlns:a16="http://schemas.microsoft.com/office/drawing/2014/main" id="{C775E0D2-C783-4B2B-A5BB-F40F8F253022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1" name="弧形 360">
                <a:extLst>
                  <a:ext uri="{FF2B5EF4-FFF2-40B4-BE49-F238E27FC236}">
                    <a16:creationId xmlns:a16="http://schemas.microsoft.com/office/drawing/2014/main" id="{C5EA57F9-755B-41F0-972F-A03723D2D291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2" name="弧形 361">
                <a:extLst>
                  <a:ext uri="{FF2B5EF4-FFF2-40B4-BE49-F238E27FC236}">
                    <a16:creationId xmlns:a16="http://schemas.microsoft.com/office/drawing/2014/main" id="{E5B46249-D343-456A-B016-3A6385D897EA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3" name="弧形 362">
                <a:extLst>
                  <a:ext uri="{FF2B5EF4-FFF2-40B4-BE49-F238E27FC236}">
                    <a16:creationId xmlns:a16="http://schemas.microsoft.com/office/drawing/2014/main" id="{EF01A211-9683-4B90-BBB6-4460346DDF1E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4" name="弧形 363">
                <a:extLst>
                  <a:ext uri="{FF2B5EF4-FFF2-40B4-BE49-F238E27FC236}">
                    <a16:creationId xmlns:a16="http://schemas.microsoft.com/office/drawing/2014/main" id="{10ADEE9B-B52E-48B7-AFEB-7A4EF38DC4FA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5" name="弧形 364">
                <a:extLst>
                  <a:ext uri="{FF2B5EF4-FFF2-40B4-BE49-F238E27FC236}">
                    <a16:creationId xmlns:a16="http://schemas.microsoft.com/office/drawing/2014/main" id="{9472F73F-B3E4-4D80-8D24-DC423EEF6DAF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6" name="弧形 365">
                <a:extLst>
                  <a:ext uri="{FF2B5EF4-FFF2-40B4-BE49-F238E27FC236}">
                    <a16:creationId xmlns:a16="http://schemas.microsoft.com/office/drawing/2014/main" id="{B7AB16CF-01C9-49CA-9577-E2915F9C59C9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7" name="弧形 366">
                <a:extLst>
                  <a:ext uri="{FF2B5EF4-FFF2-40B4-BE49-F238E27FC236}">
                    <a16:creationId xmlns:a16="http://schemas.microsoft.com/office/drawing/2014/main" id="{3CBCD25B-8256-4344-AD7D-513E8ED3FC9E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8" name="弧形 367">
                <a:extLst>
                  <a:ext uri="{FF2B5EF4-FFF2-40B4-BE49-F238E27FC236}">
                    <a16:creationId xmlns:a16="http://schemas.microsoft.com/office/drawing/2014/main" id="{D5AA65CE-4CEF-46DB-BAEC-68EA3A9A9491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9" name="弧形 368">
                <a:extLst>
                  <a:ext uri="{FF2B5EF4-FFF2-40B4-BE49-F238E27FC236}">
                    <a16:creationId xmlns:a16="http://schemas.microsoft.com/office/drawing/2014/main" id="{A46860CB-5815-4C20-A695-89DE4E5A57AA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87" name="组合 386">
            <a:extLst>
              <a:ext uri="{FF2B5EF4-FFF2-40B4-BE49-F238E27FC236}">
                <a16:creationId xmlns:a16="http://schemas.microsoft.com/office/drawing/2014/main" id="{4A297469-B88B-4E5C-A550-0097EF54BAF4}"/>
              </a:ext>
            </a:extLst>
          </p:cNvPr>
          <p:cNvGrpSpPr/>
          <p:nvPr/>
        </p:nvGrpSpPr>
        <p:grpSpPr>
          <a:xfrm>
            <a:off x="5556288" y="1749690"/>
            <a:ext cx="1079424" cy="1079430"/>
            <a:chOff x="5556288" y="1749690"/>
            <a:chExt cx="1079424" cy="1079430"/>
          </a:xfrm>
        </p:grpSpPr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9F431767-A2F8-47BB-8D91-A1579C8F48D7}"/>
                </a:ext>
              </a:extLst>
            </p:cNvPr>
            <p:cNvSpPr/>
            <p:nvPr/>
          </p:nvSpPr>
          <p:spPr>
            <a:xfrm>
              <a:off x="5567910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E6B32308-D46A-4277-B68C-FE824E2E3FB0}"/>
                </a:ext>
              </a:extLst>
            </p:cNvPr>
            <p:cNvGrpSpPr/>
            <p:nvPr/>
          </p:nvGrpSpPr>
          <p:grpSpPr>
            <a:xfrm>
              <a:off x="5556288" y="1749690"/>
              <a:ext cx="1079424" cy="1079430"/>
              <a:chOff x="2842276" y="-419100"/>
              <a:chExt cx="5577822" cy="5577840"/>
            </a:xfrm>
          </p:grpSpPr>
          <p:sp>
            <p:nvSpPr>
              <p:cNvPr id="158" name="弧形 157">
                <a:extLst>
                  <a:ext uri="{FF2B5EF4-FFF2-40B4-BE49-F238E27FC236}">
                    <a16:creationId xmlns:a16="http://schemas.microsoft.com/office/drawing/2014/main" id="{B076EF23-4677-4B3D-B181-99F6BBF98385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弧形 158">
                <a:extLst>
                  <a:ext uri="{FF2B5EF4-FFF2-40B4-BE49-F238E27FC236}">
                    <a16:creationId xmlns:a16="http://schemas.microsoft.com/office/drawing/2014/main" id="{F416C12A-0115-47B3-AD90-6438C9E1E271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弧形 159">
                <a:extLst>
                  <a:ext uri="{FF2B5EF4-FFF2-40B4-BE49-F238E27FC236}">
                    <a16:creationId xmlns:a16="http://schemas.microsoft.com/office/drawing/2014/main" id="{23CAB8C8-00EA-4DAB-B386-A08C40055D92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弧形 160">
                <a:extLst>
                  <a:ext uri="{FF2B5EF4-FFF2-40B4-BE49-F238E27FC236}">
                    <a16:creationId xmlns:a16="http://schemas.microsoft.com/office/drawing/2014/main" id="{1B98F849-BBD5-41E7-8172-EB9FD755250D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弧形 161">
                <a:extLst>
                  <a:ext uri="{FF2B5EF4-FFF2-40B4-BE49-F238E27FC236}">
                    <a16:creationId xmlns:a16="http://schemas.microsoft.com/office/drawing/2014/main" id="{7D111805-319D-4654-BE47-F1881911FC51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弧形 162">
                <a:extLst>
                  <a:ext uri="{FF2B5EF4-FFF2-40B4-BE49-F238E27FC236}">
                    <a16:creationId xmlns:a16="http://schemas.microsoft.com/office/drawing/2014/main" id="{EDA65B21-E803-4952-AEFB-D880FEFA30CD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弧形 163">
                <a:extLst>
                  <a:ext uri="{FF2B5EF4-FFF2-40B4-BE49-F238E27FC236}">
                    <a16:creationId xmlns:a16="http://schemas.microsoft.com/office/drawing/2014/main" id="{30595693-C9F5-4139-80D8-55F8BD993E1F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弧形 164">
                <a:extLst>
                  <a:ext uri="{FF2B5EF4-FFF2-40B4-BE49-F238E27FC236}">
                    <a16:creationId xmlns:a16="http://schemas.microsoft.com/office/drawing/2014/main" id="{9EE139A6-5AF3-4A82-BF68-DB18BEDBBC3A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弧形 165">
                <a:extLst>
                  <a:ext uri="{FF2B5EF4-FFF2-40B4-BE49-F238E27FC236}">
                    <a16:creationId xmlns:a16="http://schemas.microsoft.com/office/drawing/2014/main" id="{8F762E2D-6A3B-4920-BD17-0E4D1C57B52D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弧形 166">
                <a:extLst>
                  <a:ext uri="{FF2B5EF4-FFF2-40B4-BE49-F238E27FC236}">
                    <a16:creationId xmlns:a16="http://schemas.microsoft.com/office/drawing/2014/main" id="{80E9E0E9-2003-423F-8D42-1A01B362581C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弧形 167">
                <a:extLst>
                  <a:ext uri="{FF2B5EF4-FFF2-40B4-BE49-F238E27FC236}">
                    <a16:creationId xmlns:a16="http://schemas.microsoft.com/office/drawing/2014/main" id="{8FD19F7C-F63B-4B8C-82D3-D66F25F0D73B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弧形 168">
                <a:extLst>
                  <a:ext uri="{FF2B5EF4-FFF2-40B4-BE49-F238E27FC236}">
                    <a16:creationId xmlns:a16="http://schemas.microsoft.com/office/drawing/2014/main" id="{603E3D08-F94D-463B-A84D-4761A45BF715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弧形 169">
                <a:extLst>
                  <a:ext uri="{FF2B5EF4-FFF2-40B4-BE49-F238E27FC236}">
                    <a16:creationId xmlns:a16="http://schemas.microsoft.com/office/drawing/2014/main" id="{1836B6DA-0A9F-4B5C-B9DD-D290EFF6F151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弧形 170">
                <a:extLst>
                  <a:ext uri="{FF2B5EF4-FFF2-40B4-BE49-F238E27FC236}">
                    <a16:creationId xmlns:a16="http://schemas.microsoft.com/office/drawing/2014/main" id="{30434024-F53A-4AB5-ACCA-4E5AFDEDA424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弧形 171">
                <a:extLst>
                  <a:ext uri="{FF2B5EF4-FFF2-40B4-BE49-F238E27FC236}">
                    <a16:creationId xmlns:a16="http://schemas.microsoft.com/office/drawing/2014/main" id="{52CBB4A2-B261-45B3-B214-4F4DB1743076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弧形 172">
                <a:extLst>
                  <a:ext uri="{FF2B5EF4-FFF2-40B4-BE49-F238E27FC236}">
                    <a16:creationId xmlns:a16="http://schemas.microsoft.com/office/drawing/2014/main" id="{9D82C2AE-868E-4F9A-A3B5-A7FF334D93CB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弧形 173">
                <a:extLst>
                  <a:ext uri="{FF2B5EF4-FFF2-40B4-BE49-F238E27FC236}">
                    <a16:creationId xmlns:a16="http://schemas.microsoft.com/office/drawing/2014/main" id="{EF110708-90CC-4909-84F9-28BD9B9C7421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弧形 174">
                <a:extLst>
                  <a:ext uri="{FF2B5EF4-FFF2-40B4-BE49-F238E27FC236}">
                    <a16:creationId xmlns:a16="http://schemas.microsoft.com/office/drawing/2014/main" id="{177AC974-0583-4BE6-BFD8-80FDB4E90387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弧形 175">
                <a:extLst>
                  <a:ext uri="{FF2B5EF4-FFF2-40B4-BE49-F238E27FC236}">
                    <a16:creationId xmlns:a16="http://schemas.microsoft.com/office/drawing/2014/main" id="{4F3A3656-97E0-4F33-8F66-FC33AA2CBCF3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弧形 176">
                <a:extLst>
                  <a:ext uri="{FF2B5EF4-FFF2-40B4-BE49-F238E27FC236}">
                    <a16:creationId xmlns:a16="http://schemas.microsoft.com/office/drawing/2014/main" id="{6822849B-81D0-42E3-8B21-46A0B2A0C73C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弧形 177">
                <a:extLst>
                  <a:ext uri="{FF2B5EF4-FFF2-40B4-BE49-F238E27FC236}">
                    <a16:creationId xmlns:a16="http://schemas.microsoft.com/office/drawing/2014/main" id="{64093161-D0F7-4D23-AD6A-7AA6121E1469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弧形 178">
                <a:extLst>
                  <a:ext uri="{FF2B5EF4-FFF2-40B4-BE49-F238E27FC236}">
                    <a16:creationId xmlns:a16="http://schemas.microsoft.com/office/drawing/2014/main" id="{BC62A55C-DA0C-4499-9C67-C7195819CEFF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弧形 179">
                <a:extLst>
                  <a:ext uri="{FF2B5EF4-FFF2-40B4-BE49-F238E27FC236}">
                    <a16:creationId xmlns:a16="http://schemas.microsoft.com/office/drawing/2014/main" id="{0203706A-2C43-452A-B9D8-104D5F6FCCEB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弧形 180">
                <a:extLst>
                  <a:ext uri="{FF2B5EF4-FFF2-40B4-BE49-F238E27FC236}">
                    <a16:creationId xmlns:a16="http://schemas.microsoft.com/office/drawing/2014/main" id="{4F61D30F-9804-4DDB-8079-1A224F7D4443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弧形 181">
                <a:extLst>
                  <a:ext uri="{FF2B5EF4-FFF2-40B4-BE49-F238E27FC236}">
                    <a16:creationId xmlns:a16="http://schemas.microsoft.com/office/drawing/2014/main" id="{8B63DC80-7D04-4F17-B2C2-6948F4F0194D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弧形 182">
                <a:extLst>
                  <a:ext uri="{FF2B5EF4-FFF2-40B4-BE49-F238E27FC236}">
                    <a16:creationId xmlns:a16="http://schemas.microsoft.com/office/drawing/2014/main" id="{F1F7E809-5816-4207-8F9A-42948E549B6B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弧形 183">
                <a:extLst>
                  <a:ext uri="{FF2B5EF4-FFF2-40B4-BE49-F238E27FC236}">
                    <a16:creationId xmlns:a16="http://schemas.microsoft.com/office/drawing/2014/main" id="{D08B3BCF-58D1-4E13-8CF1-9A7DADC776DF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弧形 184">
                <a:extLst>
                  <a:ext uri="{FF2B5EF4-FFF2-40B4-BE49-F238E27FC236}">
                    <a16:creationId xmlns:a16="http://schemas.microsoft.com/office/drawing/2014/main" id="{6FBDAD42-FDEF-4BCB-8F65-0773D4D8B409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弧形 185">
                <a:extLst>
                  <a:ext uri="{FF2B5EF4-FFF2-40B4-BE49-F238E27FC236}">
                    <a16:creationId xmlns:a16="http://schemas.microsoft.com/office/drawing/2014/main" id="{CFE92BB3-55E1-41E2-8839-953145752202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弧形 186">
                <a:extLst>
                  <a:ext uri="{FF2B5EF4-FFF2-40B4-BE49-F238E27FC236}">
                    <a16:creationId xmlns:a16="http://schemas.microsoft.com/office/drawing/2014/main" id="{CDB71721-DC2B-4469-BBA6-5A0B65EA35D6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弧形 187">
                <a:extLst>
                  <a:ext uri="{FF2B5EF4-FFF2-40B4-BE49-F238E27FC236}">
                    <a16:creationId xmlns:a16="http://schemas.microsoft.com/office/drawing/2014/main" id="{2BBB7FEB-711D-454E-A2FA-E545C60AE8B9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弧形 188">
                <a:extLst>
                  <a:ext uri="{FF2B5EF4-FFF2-40B4-BE49-F238E27FC236}">
                    <a16:creationId xmlns:a16="http://schemas.microsoft.com/office/drawing/2014/main" id="{22FFCDBE-8FFC-4203-8768-A96C521E81DD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弧形 189">
                <a:extLst>
                  <a:ext uri="{FF2B5EF4-FFF2-40B4-BE49-F238E27FC236}">
                    <a16:creationId xmlns:a16="http://schemas.microsoft.com/office/drawing/2014/main" id="{282E4E1E-9609-47A3-976A-058B6CB5E043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弧形 190">
                <a:extLst>
                  <a:ext uri="{FF2B5EF4-FFF2-40B4-BE49-F238E27FC236}">
                    <a16:creationId xmlns:a16="http://schemas.microsoft.com/office/drawing/2014/main" id="{F50D9D62-14CD-4C83-A47F-42912DA6A18C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弧形 191">
                <a:extLst>
                  <a:ext uri="{FF2B5EF4-FFF2-40B4-BE49-F238E27FC236}">
                    <a16:creationId xmlns:a16="http://schemas.microsoft.com/office/drawing/2014/main" id="{0DCDDB41-B992-40C2-A072-253996AC354E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弧形 192">
                <a:extLst>
                  <a:ext uri="{FF2B5EF4-FFF2-40B4-BE49-F238E27FC236}">
                    <a16:creationId xmlns:a16="http://schemas.microsoft.com/office/drawing/2014/main" id="{C16F1710-8D8B-451E-8C95-5D531816A334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弧形 193">
                <a:extLst>
                  <a:ext uri="{FF2B5EF4-FFF2-40B4-BE49-F238E27FC236}">
                    <a16:creationId xmlns:a16="http://schemas.microsoft.com/office/drawing/2014/main" id="{ABB30432-A728-48E2-A661-A856116D7AD0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弧形 194">
                <a:extLst>
                  <a:ext uri="{FF2B5EF4-FFF2-40B4-BE49-F238E27FC236}">
                    <a16:creationId xmlns:a16="http://schemas.microsoft.com/office/drawing/2014/main" id="{F6B37830-53EB-436C-8588-9748A762F53B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弧形 195">
                <a:extLst>
                  <a:ext uri="{FF2B5EF4-FFF2-40B4-BE49-F238E27FC236}">
                    <a16:creationId xmlns:a16="http://schemas.microsoft.com/office/drawing/2014/main" id="{8E2B26BA-FFA4-4B61-93C2-0BA79A39D013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弧形 196">
                <a:extLst>
                  <a:ext uri="{FF2B5EF4-FFF2-40B4-BE49-F238E27FC236}">
                    <a16:creationId xmlns:a16="http://schemas.microsoft.com/office/drawing/2014/main" id="{5DA80F69-03FC-49C3-946C-5DD3571C32D2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弧形 197">
                <a:extLst>
                  <a:ext uri="{FF2B5EF4-FFF2-40B4-BE49-F238E27FC236}">
                    <a16:creationId xmlns:a16="http://schemas.microsoft.com/office/drawing/2014/main" id="{9A714BB6-01F6-43B2-8D65-60075D3EE65E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弧形 198">
                <a:extLst>
                  <a:ext uri="{FF2B5EF4-FFF2-40B4-BE49-F238E27FC236}">
                    <a16:creationId xmlns:a16="http://schemas.microsoft.com/office/drawing/2014/main" id="{83D60DEC-EE61-4EAC-8F37-8C63D453E9E4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弧形 199">
                <a:extLst>
                  <a:ext uri="{FF2B5EF4-FFF2-40B4-BE49-F238E27FC236}">
                    <a16:creationId xmlns:a16="http://schemas.microsoft.com/office/drawing/2014/main" id="{1BA6905D-539A-4B33-8C6C-7CD763663686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弧形 200">
                <a:extLst>
                  <a:ext uri="{FF2B5EF4-FFF2-40B4-BE49-F238E27FC236}">
                    <a16:creationId xmlns:a16="http://schemas.microsoft.com/office/drawing/2014/main" id="{69FC0FD1-843F-44F6-BECC-E4A1AD419CCB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弧形 201">
                <a:extLst>
                  <a:ext uri="{FF2B5EF4-FFF2-40B4-BE49-F238E27FC236}">
                    <a16:creationId xmlns:a16="http://schemas.microsoft.com/office/drawing/2014/main" id="{5FDD0093-BE68-47B4-A6EE-C1722105EBC3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弧形 202">
                <a:extLst>
                  <a:ext uri="{FF2B5EF4-FFF2-40B4-BE49-F238E27FC236}">
                    <a16:creationId xmlns:a16="http://schemas.microsoft.com/office/drawing/2014/main" id="{2B7D62B3-1F8D-4CBB-A327-E384DECF4837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弧形 203">
                <a:extLst>
                  <a:ext uri="{FF2B5EF4-FFF2-40B4-BE49-F238E27FC236}">
                    <a16:creationId xmlns:a16="http://schemas.microsoft.com/office/drawing/2014/main" id="{868359A8-DFFC-472D-96F6-6CEAB40D9AE4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弧形 204">
                <a:extLst>
                  <a:ext uri="{FF2B5EF4-FFF2-40B4-BE49-F238E27FC236}">
                    <a16:creationId xmlns:a16="http://schemas.microsoft.com/office/drawing/2014/main" id="{AB68C835-EB8C-430B-B3C9-5698DAEF9706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弧形 205">
                <a:extLst>
                  <a:ext uri="{FF2B5EF4-FFF2-40B4-BE49-F238E27FC236}">
                    <a16:creationId xmlns:a16="http://schemas.microsoft.com/office/drawing/2014/main" id="{06F1488A-7B4C-4D85-8104-9FD8CB452335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弧形 206">
                <a:extLst>
                  <a:ext uri="{FF2B5EF4-FFF2-40B4-BE49-F238E27FC236}">
                    <a16:creationId xmlns:a16="http://schemas.microsoft.com/office/drawing/2014/main" id="{8D1D9F97-9FDD-40AE-BA9D-3D7ADBE4168C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弧形 207">
                <a:extLst>
                  <a:ext uri="{FF2B5EF4-FFF2-40B4-BE49-F238E27FC236}">
                    <a16:creationId xmlns:a16="http://schemas.microsoft.com/office/drawing/2014/main" id="{EBA707A5-610C-4DB3-AFF1-B7ABC5E9400F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弧形 208">
                <a:extLst>
                  <a:ext uri="{FF2B5EF4-FFF2-40B4-BE49-F238E27FC236}">
                    <a16:creationId xmlns:a16="http://schemas.microsoft.com/office/drawing/2014/main" id="{3EB48C88-1BBE-43D5-8F30-A2F1C343F5E4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弧形 209">
                <a:extLst>
                  <a:ext uri="{FF2B5EF4-FFF2-40B4-BE49-F238E27FC236}">
                    <a16:creationId xmlns:a16="http://schemas.microsoft.com/office/drawing/2014/main" id="{2982BEF8-EC5A-4BA5-A497-04B4E435AFBB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弧形 210">
                <a:extLst>
                  <a:ext uri="{FF2B5EF4-FFF2-40B4-BE49-F238E27FC236}">
                    <a16:creationId xmlns:a16="http://schemas.microsoft.com/office/drawing/2014/main" id="{AC3358C0-FA2F-4B28-AD1E-84BEA7BFF38A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弧形 211">
                <a:extLst>
                  <a:ext uri="{FF2B5EF4-FFF2-40B4-BE49-F238E27FC236}">
                    <a16:creationId xmlns:a16="http://schemas.microsoft.com/office/drawing/2014/main" id="{64681742-2D2A-4259-AFE2-FA33BE382726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弧形 212">
                <a:extLst>
                  <a:ext uri="{FF2B5EF4-FFF2-40B4-BE49-F238E27FC236}">
                    <a16:creationId xmlns:a16="http://schemas.microsoft.com/office/drawing/2014/main" id="{57E74A1C-1DFC-4712-90D6-01745384639B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弧形 213">
                <a:extLst>
                  <a:ext uri="{FF2B5EF4-FFF2-40B4-BE49-F238E27FC236}">
                    <a16:creationId xmlns:a16="http://schemas.microsoft.com/office/drawing/2014/main" id="{CD83A9EB-C52C-4CB5-A273-E270FD880B0B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弧形 214">
                <a:extLst>
                  <a:ext uri="{FF2B5EF4-FFF2-40B4-BE49-F238E27FC236}">
                    <a16:creationId xmlns:a16="http://schemas.microsoft.com/office/drawing/2014/main" id="{E4575325-EC23-41AF-AD68-32B32432513A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弧形 215">
                <a:extLst>
                  <a:ext uri="{FF2B5EF4-FFF2-40B4-BE49-F238E27FC236}">
                    <a16:creationId xmlns:a16="http://schemas.microsoft.com/office/drawing/2014/main" id="{BAB1FCFC-1E9E-4E58-B6B5-5714F315D4C2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弧形 216">
                <a:extLst>
                  <a:ext uri="{FF2B5EF4-FFF2-40B4-BE49-F238E27FC236}">
                    <a16:creationId xmlns:a16="http://schemas.microsoft.com/office/drawing/2014/main" id="{A9CB47E7-2B24-44A6-B955-1A79391AD1FF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弧形 217">
                <a:extLst>
                  <a:ext uri="{FF2B5EF4-FFF2-40B4-BE49-F238E27FC236}">
                    <a16:creationId xmlns:a16="http://schemas.microsoft.com/office/drawing/2014/main" id="{0965E6A7-C8AB-4A5A-A7B2-CDE58910A1B8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弧形 218">
                <a:extLst>
                  <a:ext uri="{FF2B5EF4-FFF2-40B4-BE49-F238E27FC236}">
                    <a16:creationId xmlns:a16="http://schemas.microsoft.com/office/drawing/2014/main" id="{C8181169-E03B-4739-8C59-3B686A5CE296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弧形 219">
                <a:extLst>
                  <a:ext uri="{FF2B5EF4-FFF2-40B4-BE49-F238E27FC236}">
                    <a16:creationId xmlns:a16="http://schemas.microsoft.com/office/drawing/2014/main" id="{BEB5E9D3-2FE6-47F8-B13C-8F3AE3C55B82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弧形 220">
                <a:extLst>
                  <a:ext uri="{FF2B5EF4-FFF2-40B4-BE49-F238E27FC236}">
                    <a16:creationId xmlns:a16="http://schemas.microsoft.com/office/drawing/2014/main" id="{BDA37031-6626-4FB8-BF8C-226111C23C31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弧形 221">
                <a:extLst>
                  <a:ext uri="{FF2B5EF4-FFF2-40B4-BE49-F238E27FC236}">
                    <a16:creationId xmlns:a16="http://schemas.microsoft.com/office/drawing/2014/main" id="{97A4F211-2800-4A6E-86CC-9F861E19A0BF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弧形 222">
                <a:extLst>
                  <a:ext uri="{FF2B5EF4-FFF2-40B4-BE49-F238E27FC236}">
                    <a16:creationId xmlns:a16="http://schemas.microsoft.com/office/drawing/2014/main" id="{0F79B825-56C2-401B-AF98-684CE1B0C532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弧形 223">
                <a:extLst>
                  <a:ext uri="{FF2B5EF4-FFF2-40B4-BE49-F238E27FC236}">
                    <a16:creationId xmlns:a16="http://schemas.microsoft.com/office/drawing/2014/main" id="{3C28BA85-97CA-49AE-89D2-58270FD2B861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弧形 224">
                <a:extLst>
                  <a:ext uri="{FF2B5EF4-FFF2-40B4-BE49-F238E27FC236}">
                    <a16:creationId xmlns:a16="http://schemas.microsoft.com/office/drawing/2014/main" id="{723920D7-F03E-4713-BFE5-F185BAB9FE44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弧形 225">
                <a:extLst>
                  <a:ext uri="{FF2B5EF4-FFF2-40B4-BE49-F238E27FC236}">
                    <a16:creationId xmlns:a16="http://schemas.microsoft.com/office/drawing/2014/main" id="{6AB62457-E7DF-403C-A888-A2DC7686BD7D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弧形 226">
                <a:extLst>
                  <a:ext uri="{FF2B5EF4-FFF2-40B4-BE49-F238E27FC236}">
                    <a16:creationId xmlns:a16="http://schemas.microsoft.com/office/drawing/2014/main" id="{4A192163-B9B9-4535-9EBE-35F07FFB509F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8" name="弧形 227">
                <a:extLst>
                  <a:ext uri="{FF2B5EF4-FFF2-40B4-BE49-F238E27FC236}">
                    <a16:creationId xmlns:a16="http://schemas.microsoft.com/office/drawing/2014/main" id="{46BBA012-AC5D-46D9-A4A5-12140B91FC90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弧形 228">
                <a:extLst>
                  <a:ext uri="{FF2B5EF4-FFF2-40B4-BE49-F238E27FC236}">
                    <a16:creationId xmlns:a16="http://schemas.microsoft.com/office/drawing/2014/main" id="{A0ECDC1B-8150-4D1C-8413-A8D4C0B3E403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0" name="弧形 229">
                <a:extLst>
                  <a:ext uri="{FF2B5EF4-FFF2-40B4-BE49-F238E27FC236}">
                    <a16:creationId xmlns:a16="http://schemas.microsoft.com/office/drawing/2014/main" id="{2BEFECF1-43F6-4C3F-B461-F361C42EE4C5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1" name="弧形 230">
                <a:extLst>
                  <a:ext uri="{FF2B5EF4-FFF2-40B4-BE49-F238E27FC236}">
                    <a16:creationId xmlns:a16="http://schemas.microsoft.com/office/drawing/2014/main" id="{49EA6E14-419A-4C17-864E-FF89A94B1631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2" name="弧形 231">
                <a:extLst>
                  <a:ext uri="{FF2B5EF4-FFF2-40B4-BE49-F238E27FC236}">
                    <a16:creationId xmlns:a16="http://schemas.microsoft.com/office/drawing/2014/main" id="{C63ADFE3-792A-41CA-98BF-7990A8286027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弧形 232">
                <a:extLst>
                  <a:ext uri="{FF2B5EF4-FFF2-40B4-BE49-F238E27FC236}">
                    <a16:creationId xmlns:a16="http://schemas.microsoft.com/office/drawing/2014/main" id="{DDDFC68D-3E89-49ED-A3E0-FCD64B08413B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弧形 233">
                <a:extLst>
                  <a:ext uri="{FF2B5EF4-FFF2-40B4-BE49-F238E27FC236}">
                    <a16:creationId xmlns:a16="http://schemas.microsoft.com/office/drawing/2014/main" id="{2B6BDD73-49AA-46FD-AE66-DAB19A01AD7D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弧形 234">
                <a:extLst>
                  <a:ext uri="{FF2B5EF4-FFF2-40B4-BE49-F238E27FC236}">
                    <a16:creationId xmlns:a16="http://schemas.microsoft.com/office/drawing/2014/main" id="{8DDC2A56-3CF4-4D41-BCEE-720474B68482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弧形 235">
                <a:extLst>
                  <a:ext uri="{FF2B5EF4-FFF2-40B4-BE49-F238E27FC236}">
                    <a16:creationId xmlns:a16="http://schemas.microsoft.com/office/drawing/2014/main" id="{39B72F29-8792-4F0D-AAF1-2CFF111CA94A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弧形 236">
                <a:extLst>
                  <a:ext uri="{FF2B5EF4-FFF2-40B4-BE49-F238E27FC236}">
                    <a16:creationId xmlns:a16="http://schemas.microsoft.com/office/drawing/2014/main" id="{4D4C74A3-7968-4E38-9120-726C936D377B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弧形 237">
                <a:extLst>
                  <a:ext uri="{FF2B5EF4-FFF2-40B4-BE49-F238E27FC236}">
                    <a16:creationId xmlns:a16="http://schemas.microsoft.com/office/drawing/2014/main" id="{C7BE095B-3F45-4ECA-A063-B015FE691875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9" name="弧形 238">
                <a:extLst>
                  <a:ext uri="{FF2B5EF4-FFF2-40B4-BE49-F238E27FC236}">
                    <a16:creationId xmlns:a16="http://schemas.microsoft.com/office/drawing/2014/main" id="{3C8463DA-5C1C-4322-A115-CD8A6FF11EA8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0" name="弧形 239">
                <a:extLst>
                  <a:ext uri="{FF2B5EF4-FFF2-40B4-BE49-F238E27FC236}">
                    <a16:creationId xmlns:a16="http://schemas.microsoft.com/office/drawing/2014/main" id="{E91FF275-A107-455E-8075-D46B5DB5386F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1" name="弧形 240">
                <a:extLst>
                  <a:ext uri="{FF2B5EF4-FFF2-40B4-BE49-F238E27FC236}">
                    <a16:creationId xmlns:a16="http://schemas.microsoft.com/office/drawing/2014/main" id="{5C7922CA-1E25-4FF3-9F3A-A2349867DE6D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2" name="弧形 241">
                <a:extLst>
                  <a:ext uri="{FF2B5EF4-FFF2-40B4-BE49-F238E27FC236}">
                    <a16:creationId xmlns:a16="http://schemas.microsoft.com/office/drawing/2014/main" id="{B3D8A8A6-5436-44FC-B8E7-C60AE0A8ABD9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3" name="弧形 242">
                <a:extLst>
                  <a:ext uri="{FF2B5EF4-FFF2-40B4-BE49-F238E27FC236}">
                    <a16:creationId xmlns:a16="http://schemas.microsoft.com/office/drawing/2014/main" id="{265698A6-A8CE-4015-98F0-9643ACABD942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4" name="弧形 243">
                <a:extLst>
                  <a:ext uri="{FF2B5EF4-FFF2-40B4-BE49-F238E27FC236}">
                    <a16:creationId xmlns:a16="http://schemas.microsoft.com/office/drawing/2014/main" id="{0CAB53A3-D381-4CF6-BEF2-50ADE9882B07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5" name="弧形 244">
                <a:extLst>
                  <a:ext uri="{FF2B5EF4-FFF2-40B4-BE49-F238E27FC236}">
                    <a16:creationId xmlns:a16="http://schemas.microsoft.com/office/drawing/2014/main" id="{B5DD52C6-3FC5-4909-9A13-65EA5C684124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6" name="弧形 245">
                <a:extLst>
                  <a:ext uri="{FF2B5EF4-FFF2-40B4-BE49-F238E27FC236}">
                    <a16:creationId xmlns:a16="http://schemas.microsoft.com/office/drawing/2014/main" id="{9A248B83-2B31-4F96-89B3-02C2671BC73D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7" name="弧形 246">
                <a:extLst>
                  <a:ext uri="{FF2B5EF4-FFF2-40B4-BE49-F238E27FC236}">
                    <a16:creationId xmlns:a16="http://schemas.microsoft.com/office/drawing/2014/main" id="{F8076D84-B6A9-4076-B34D-2692D9AE1719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8" name="弧形 247">
                <a:extLst>
                  <a:ext uri="{FF2B5EF4-FFF2-40B4-BE49-F238E27FC236}">
                    <a16:creationId xmlns:a16="http://schemas.microsoft.com/office/drawing/2014/main" id="{8B449E00-5458-4DDD-9599-BDA27967A86C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9" name="弧形 248">
                <a:extLst>
                  <a:ext uri="{FF2B5EF4-FFF2-40B4-BE49-F238E27FC236}">
                    <a16:creationId xmlns:a16="http://schemas.microsoft.com/office/drawing/2014/main" id="{3A5179E3-B8A7-4BD2-9F3C-1CBA639D5C06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0" name="弧形 249">
                <a:extLst>
                  <a:ext uri="{FF2B5EF4-FFF2-40B4-BE49-F238E27FC236}">
                    <a16:creationId xmlns:a16="http://schemas.microsoft.com/office/drawing/2014/main" id="{9AC1CB4C-796B-46BB-96FC-7674494ABFC2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1" name="弧形 250">
                <a:extLst>
                  <a:ext uri="{FF2B5EF4-FFF2-40B4-BE49-F238E27FC236}">
                    <a16:creationId xmlns:a16="http://schemas.microsoft.com/office/drawing/2014/main" id="{46526FA2-00E2-4522-A548-B515F9894053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2" name="弧形 251">
                <a:extLst>
                  <a:ext uri="{FF2B5EF4-FFF2-40B4-BE49-F238E27FC236}">
                    <a16:creationId xmlns:a16="http://schemas.microsoft.com/office/drawing/2014/main" id="{BE7F99FA-48E5-4672-B797-3B4B348146ED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3" name="弧形 252">
                <a:extLst>
                  <a:ext uri="{FF2B5EF4-FFF2-40B4-BE49-F238E27FC236}">
                    <a16:creationId xmlns:a16="http://schemas.microsoft.com/office/drawing/2014/main" id="{E4CE324C-7688-45D9-AF8F-F6D8C075E00E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4" name="弧形 253">
                <a:extLst>
                  <a:ext uri="{FF2B5EF4-FFF2-40B4-BE49-F238E27FC236}">
                    <a16:creationId xmlns:a16="http://schemas.microsoft.com/office/drawing/2014/main" id="{D6549213-3D32-4F74-83AE-5EB03D29D4A5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5" name="弧形 254">
                <a:extLst>
                  <a:ext uri="{FF2B5EF4-FFF2-40B4-BE49-F238E27FC236}">
                    <a16:creationId xmlns:a16="http://schemas.microsoft.com/office/drawing/2014/main" id="{559789A5-AB16-4B59-8A77-6010898E0982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6" name="弧形 255">
                <a:extLst>
                  <a:ext uri="{FF2B5EF4-FFF2-40B4-BE49-F238E27FC236}">
                    <a16:creationId xmlns:a16="http://schemas.microsoft.com/office/drawing/2014/main" id="{C4F83724-7AD5-45BA-9D80-0C7FBAAC1AF8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7" name="弧形 256">
                <a:extLst>
                  <a:ext uri="{FF2B5EF4-FFF2-40B4-BE49-F238E27FC236}">
                    <a16:creationId xmlns:a16="http://schemas.microsoft.com/office/drawing/2014/main" id="{4A2003E0-3DEC-4E0C-9D8B-486B8E462666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0" name="组合 369">
              <a:extLst>
                <a:ext uri="{FF2B5EF4-FFF2-40B4-BE49-F238E27FC236}">
                  <a16:creationId xmlns:a16="http://schemas.microsoft.com/office/drawing/2014/main" id="{33FFB6AD-9E46-4CF2-9691-2DBD7AB86187}"/>
                </a:ext>
              </a:extLst>
            </p:cNvPr>
            <p:cNvGrpSpPr/>
            <p:nvPr/>
          </p:nvGrpSpPr>
          <p:grpSpPr>
            <a:xfrm>
              <a:off x="5736001" y="1924603"/>
              <a:ext cx="720000" cy="720000"/>
              <a:chOff x="5886808" y="1924603"/>
              <a:chExt cx="720000" cy="720000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13B7FB3-FD86-4B33-BDB2-E507ED61083A}"/>
                  </a:ext>
                </a:extLst>
              </p:cNvPr>
              <p:cNvSpPr/>
              <p:nvPr/>
            </p:nvSpPr>
            <p:spPr>
              <a:xfrm>
                <a:off x="5886808" y="1924603"/>
                <a:ext cx="720000" cy="720000"/>
              </a:xfrm>
              <a:custGeom>
                <a:avLst/>
                <a:gdLst>
                  <a:gd name="connsiteX0" fmla="*/ 709746 w 720000"/>
                  <a:gd name="connsiteY0" fmla="*/ 318338 h 720000"/>
                  <a:gd name="connsiteX1" fmla="*/ 664186 w 720000"/>
                  <a:gd name="connsiteY1" fmla="*/ 305520 h 720000"/>
                  <a:gd name="connsiteX2" fmla="*/ 613308 w 720000"/>
                  <a:gd name="connsiteY2" fmla="*/ 183151 h 720000"/>
                  <a:gd name="connsiteX3" fmla="*/ 631118 w 720000"/>
                  <a:gd name="connsiteY3" fmla="*/ 147533 h 720000"/>
                  <a:gd name="connsiteX4" fmla="*/ 628484 w 720000"/>
                  <a:gd name="connsiteY4" fmla="*/ 131300 h 720000"/>
                  <a:gd name="connsiteX5" fmla="*/ 588700 w 720000"/>
                  <a:gd name="connsiteY5" fmla="*/ 91516 h 720000"/>
                  <a:gd name="connsiteX6" fmla="*/ 572468 w 720000"/>
                  <a:gd name="connsiteY6" fmla="*/ 88882 h 720000"/>
                  <a:gd name="connsiteX7" fmla="*/ 536849 w 720000"/>
                  <a:gd name="connsiteY7" fmla="*/ 106692 h 720000"/>
                  <a:gd name="connsiteX8" fmla="*/ 414480 w 720000"/>
                  <a:gd name="connsiteY8" fmla="*/ 55814 h 720000"/>
                  <a:gd name="connsiteX9" fmla="*/ 401662 w 720000"/>
                  <a:gd name="connsiteY9" fmla="*/ 10254 h 720000"/>
                  <a:gd name="connsiteX10" fmla="*/ 388125 w 720000"/>
                  <a:gd name="connsiteY10" fmla="*/ 0 h 720000"/>
                  <a:gd name="connsiteX11" fmla="*/ 331875 w 720000"/>
                  <a:gd name="connsiteY11" fmla="*/ 0 h 720000"/>
                  <a:gd name="connsiteX12" fmla="*/ 318338 w 720000"/>
                  <a:gd name="connsiteY12" fmla="*/ 10254 h 720000"/>
                  <a:gd name="connsiteX13" fmla="*/ 305520 w 720000"/>
                  <a:gd name="connsiteY13" fmla="*/ 55814 h 720000"/>
                  <a:gd name="connsiteX14" fmla="*/ 183151 w 720000"/>
                  <a:gd name="connsiteY14" fmla="*/ 106692 h 720000"/>
                  <a:gd name="connsiteX15" fmla="*/ 147533 w 720000"/>
                  <a:gd name="connsiteY15" fmla="*/ 88882 h 720000"/>
                  <a:gd name="connsiteX16" fmla="*/ 131300 w 720000"/>
                  <a:gd name="connsiteY16" fmla="*/ 91516 h 720000"/>
                  <a:gd name="connsiteX17" fmla="*/ 91517 w 720000"/>
                  <a:gd name="connsiteY17" fmla="*/ 131300 h 720000"/>
                  <a:gd name="connsiteX18" fmla="*/ 88883 w 720000"/>
                  <a:gd name="connsiteY18" fmla="*/ 147533 h 720000"/>
                  <a:gd name="connsiteX19" fmla="*/ 106694 w 720000"/>
                  <a:gd name="connsiteY19" fmla="*/ 183151 h 720000"/>
                  <a:gd name="connsiteX20" fmla="*/ 55815 w 720000"/>
                  <a:gd name="connsiteY20" fmla="*/ 305520 h 720000"/>
                  <a:gd name="connsiteX21" fmla="*/ 10256 w 720000"/>
                  <a:gd name="connsiteY21" fmla="*/ 318338 h 720000"/>
                  <a:gd name="connsiteX22" fmla="*/ 0 w 720000"/>
                  <a:gd name="connsiteY22" fmla="*/ 331875 h 720000"/>
                  <a:gd name="connsiteX23" fmla="*/ 0 w 720000"/>
                  <a:gd name="connsiteY23" fmla="*/ 388125 h 720000"/>
                  <a:gd name="connsiteX24" fmla="*/ 10254 w 720000"/>
                  <a:gd name="connsiteY24" fmla="*/ 401662 h 720000"/>
                  <a:gd name="connsiteX25" fmla="*/ 55814 w 720000"/>
                  <a:gd name="connsiteY25" fmla="*/ 414480 h 720000"/>
                  <a:gd name="connsiteX26" fmla="*/ 106692 w 720000"/>
                  <a:gd name="connsiteY26" fmla="*/ 536849 h 720000"/>
                  <a:gd name="connsiteX27" fmla="*/ 88882 w 720000"/>
                  <a:gd name="connsiteY27" fmla="*/ 572468 h 720000"/>
                  <a:gd name="connsiteX28" fmla="*/ 91516 w 720000"/>
                  <a:gd name="connsiteY28" fmla="*/ 588700 h 720000"/>
                  <a:gd name="connsiteX29" fmla="*/ 131300 w 720000"/>
                  <a:gd name="connsiteY29" fmla="*/ 628484 h 720000"/>
                  <a:gd name="connsiteX30" fmla="*/ 147533 w 720000"/>
                  <a:gd name="connsiteY30" fmla="*/ 631118 h 720000"/>
                  <a:gd name="connsiteX31" fmla="*/ 183151 w 720000"/>
                  <a:gd name="connsiteY31" fmla="*/ 613308 h 720000"/>
                  <a:gd name="connsiteX32" fmla="*/ 305520 w 720000"/>
                  <a:gd name="connsiteY32" fmla="*/ 664186 h 720000"/>
                  <a:gd name="connsiteX33" fmla="*/ 318338 w 720000"/>
                  <a:gd name="connsiteY33" fmla="*/ 709746 h 720000"/>
                  <a:gd name="connsiteX34" fmla="*/ 331875 w 720000"/>
                  <a:gd name="connsiteY34" fmla="*/ 720000 h 720000"/>
                  <a:gd name="connsiteX35" fmla="*/ 388125 w 720000"/>
                  <a:gd name="connsiteY35" fmla="*/ 720000 h 720000"/>
                  <a:gd name="connsiteX36" fmla="*/ 401662 w 720000"/>
                  <a:gd name="connsiteY36" fmla="*/ 709746 h 720000"/>
                  <a:gd name="connsiteX37" fmla="*/ 414480 w 720000"/>
                  <a:gd name="connsiteY37" fmla="*/ 664186 h 720000"/>
                  <a:gd name="connsiteX38" fmla="*/ 536849 w 720000"/>
                  <a:gd name="connsiteY38" fmla="*/ 613308 h 720000"/>
                  <a:gd name="connsiteX39" fmla="*/ 572468 w 720000"/>
                  <a:gd name="connsiteY39" fmla="*/ 631118 h 720000"/>
                  <a:gd name="connsiteX40" fmla="*/ 588700 w 720000"/>
                  <a:gd name="connsiteY40" fmla="*/ 628484 h 720000"/>
                  <a:gd name="connsiteX41" fmla="*/ 628484 w 720000"/>
                  <a:gd name="connsiteY41" fmla="*/ 588700 h 720000"/>
                  <a:gd name="connsiteX42" fmla="*/ 631118 w 720000"/>
                  <a:gd name="connsiteY42" fmla="*/ 572468 h 720000"/>
                  <a:gd name="connsiteX43" fmla="*/ 613308 w 720000"/>
                  <a:gd name="connsiteY43" fmla="*/ 536849 h 720000"/>
                  <a:gd name="connsiteX44" fmla="*/ 664186 w 720000"/>
                  <a:gd name="connsiteY44" fmla="*/ 414480 h 720000"/>
                  <a:gd name="connsiteX45" fmla="*/ 709746 w 720000"/>
                  <a:gd name="connsiteY45" fmla="*/ 401662 h 720000"/>
                  <a:gd name="connsiteX46" fmla="*/ 720000 w 720000"/>
                  <a:gd name="connsiteY46" fmla="*/ 388125 h 720000"/>
                  <a:gd name="connsiteX47" fmla="*/ 720000 w 720000"/>
                  <a:gd name="connsiteY47" fmla="*/ 331875 h 720000"/>
                  <a:gd name="connsiteX48" fmla="*/ 709746 w 720000"/>
                  <a:gd name="connsiteY48" fmla="*/ 318338 h 720000"/>
                  <a:gd name="connsiteX49" fmla="*/ 691875 w 720000"/>
                  <a:gd name="connsiteY49" fmla="*/ 377473 h 720000"/>
                  <a:gd name="connsiteX50" fmla="*/ 647947 w 720000"/>
                  <a:gd name="connsiteY50" fmla="*/ 389831 h 720000"/>
                  <a:gd name="connsiteX51" fmla="*/ 637844 w 720000"/>
                  <a:gd name="connsiteY51" fmla="*/ 401309 h 720000"/>
                  <a:gd name="connsiteX52" fmla="*/ 585637 w 720000"/>
                  <a:gd name="connsiteY52" fmla="*/ 527140 h 720000"/>
                  <a:gd name="connsiteX53" fmla="*/ 584348 w 720000"/>
                  <a:gd name="connsiteY53" fmla="*/ 541817 h 720000"/>
                  <a:gd name="connsiteX54" fmla="*/ 601429 w 720000"/>
                  <a:gd name="connsiteY54" fmla="*/ 575979 h 720000"/>
                  <a:gd name="connsiteX55" fmla="*/ 575980 w 720000"/>
                  <a:gd name="connsiteY55" fmla="*/ 601428 h 720000"/>
                  <a:gd name="connsiteX56" fmla="*/ 541818 w 720000"/>
                  <a:gd name="connsiteY56" fmla="*/ 584346 h 720000"/>
                  <a:gd name="connsiteX57" fmla="*/ 527141 w 720000"/>
                  <a:gd name="connsiteY57" fmla="*/ 585636 h 720000"/>
                  <a:gd name="connsiteX58" fmla="*/ 401310 w 720000"/>
                  <a:gd name="connsiteY58" fmla="*/ 637843 h 720000"/>
                  <a:gd name="connsiteX59" fmla="*/ 389832 w 720000"/>
                  <a:gd name="connsiteY59" fmla="*/ 647945 h 720000"/>
                  <a:gd name="connsiteX60" fmla="*/ 377473 w 720000"/>
                  <a:gd name="connsiteY60" fmla="*/ 691875 h 720000"/>
                  <a:gd name="connsiteX61" fmla="*/ 342526 w 720000"/>
                  <a:gd name="connsiteY61" fmla="*/ 691875 h 720000"/>
                  <a:gd name="connsiteX62" fmla="*/ 330168 w 720000"/>
                  <a:gd name="connsiteY62" fmla="*/ 647947 h 720000"/>
                  <a:gd name="connsiteX63" fmla="*/ 318690 w 720000"/>
                  <a:gd name="connsiteY63" fmla="*/ 637844 h 720000"/>
                  <a:gd name="connsiteX64" fmla="*/ 192859 w 720000"/>
                  <a:gd name="connsiteY64" fmla="*/ 585637 h 720000"/>
                  <a:gd name="connsiteX65" fmla="*/ 178182 w 720000"/>
                  <a:gd name="connsiteY65" fmla="*/ 584348 h 720000"/>
                  <a:gd name="connsiteX66" fmla="*/ 144020 w 720000"/>
                  <a:gd name="connsiteY66" fmla="*/ 601429 h 720000"/>
                  <a:gd name="connsiteX67" fmla="*/ 118571 w 720000"/>
                  <a:gd name="connsiteY67" fmla="*/ 575980 h 720000"/>
                  <a:gd name="connsiteX68" fmla="*/ 135653 w 720000"/>
                  <a:gd name="connsiteY68" fmla="*/ 541818 h 720000"/>
                  <a:gd name="connsiteX69" fmla="*/ 134363 w 720000"/>
                  <a:gd name="connsiteY69" fmla="*/ 527141 h 720000"/>
                  <a:gd name="connsiteX70" fmla="*/ 82156 w 720000"/>
                  <a:gd name="connsiteY70" fmla="*/ 401310 h 720000"/>
                  <a:gd name="connsiteX71" fmla="*/ 72053 w 720000"/>
                  <a:gd name="connsiteY71" fmla="*/ 389832 h 720000"/>
                  <a:gd name="connsiteX72" fmla="*/ 28125 w 720000"/>
                  <a:gd name="connsiteY72" fmla="*/ 377473 h 720000"/>
                  <a:gd name="connsiteX73" fmla="*/ 28125 w 720000"/>
                  <a:gd name="connsiteY73" fmla="*/ 342526 h 720000"/>
                  <a:gd name="connsiteX74" fmla="*/ 72053 w 720000"/>
                  <a:gd name="connsiteY74" fmla="*/ 330168 h 720000"/>
                  <a:gd name="connsiteX75" fmla="*/ 82156 w 720000"/>
                  <a:gd name="connsiteY75" fmla="*/ 318690 h 720000"/>
                  <a:gd name="connsiteX76" fmla="*/ 134363 w 720000"/>
                  <a:gd name="connsiteY76" fmla="*/ 192859 h 720000"/>
                  <a:gd name="connsiteX77" fmla="*/ 135653 w 720000"/>
                  <a:gd name="connsiteY77" fmla="*/ 178182 h 720000"/>
                  <a:gd name="connsiteX78" fmla="*/ 118571 w 720000"/>
                  <a:gd name="connsiteY78" fmla="*/ 144020 h 720000"/>
                  <a:gd name="connsiteX79" fmla="*/ 144020 w 720000"/>
                  <a:gd name="connsiteY79" fmla="*/ 118571 h 720000"/>
                  <a:gd name="connsiteX80" fmla="*/ 178182 w 720000"/>
                  <a:gd name="connsiteY80" fmla="*/ 135653 h 720000"/>
                  <a:gd name="connsiteX81" fmla="*/ 192859 w 720000"/>
                  <a:gd name="connsiteY81" fmla="*/ 134363 h 720000"/>
                  <a:gd name="connsiteX82" fmla="*/ 318690 w 720000"/>
                  <a:gd name="connsiteY82" fmla="*/ 82156 h 720000"/>
                  <a:gd name="connsiteX83" fmla="*/ 330168 w 720000"/>
                  <a:gd name="connsiteY83" fmla="*/ 72053 h 720000"/>
                  <a:gd name="connsiteX84" fmla="*/ 342527 w 720000"/>
                  <a:gd name="connsiteY84" fmla="*/ 28125 h 720000"/>
                  <a:gd name="connsiteX85" fmla="*/ 377474 w 720000"/>
                  <a:gd name="connsiteY85" fmla="*/ 28125 h 720000"/>
                  <a:gd name="connsiteX86" fmla="*/ 389832 w 720000"/>
                  <a:gd name="connsiteY86" fmla="*/ 72053 h 720000"/>
                  <a:gd name="connsiteX87" fmla="*/ 401310 w 720000"/>
                  <a:gd name="connsiteY87" fmla="*/ 82156 h 720000"/>
                  <a:gd name="connsiteX88" fmla="*/ 527141 w 720000"/>
                  <a:gd name="connsiteY88" fmla="*/ 134363 h 720000"/>
                  <a:gd name="connsiteX89" fmla="*/ 541818 w 720000"/>
                  <a:gd name="connsiteY89" fmla="*/ 135653 h 720000"/>
                  <a:gd name="connsiteX90" fmla="*/ 575980 w 720000"/>
                  <a:gd name="connsiteY90" fmla="*/ 118571 h 720000"/>
                  <a:gd name="connsiteX91" fmla="*/ 601429 w 720000"/>
                  <a:gd name="connsiteY91" fmla="*/ 144020 h 720000"/>
                  <a:gd name="connsiteX92" fmla="*/ 584348 w 720000"/>
                  <a:gd name="connsiteY92" fmla="*/ 178182 h 720000"/>
                  <a:gd name="connsiteX93" fmla="*/ 585637 w 720000"/>
                  <a:gd name="connsiteY93" fmla="*/ 192859 h 720000"/>
                  <a:gd name="connsiteX94" fmla="*/ 637844 w 720000"/>
                  <a:gd name="connsiteY94" fmla="*/ 318690 h 720000"/>
                  <a:gd name="connsiteX95" fmla="*/ 647947 w 720000"/>
                  <a:gd name="connsiteY95" fmla="*/ 330168 h 720000"/>
                  <a:gd name="connsiteX96" fmla="*/ 691875 w 720000"/>
                  <a:gd name="connsiteY96" fmla="*/ 342527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720000" h="720000">
                    <a:moveTo>
                      <a:pt x="709746" y="318338"/>
                    </a:moveTo>
                    <a:lnTo>
                      <a:pt x="664186" y="305520"/>
                    </a:lnTo>
                    <a:cubicBezTo>
                      <a:pt x="656336" y="261681"/>
                      <a:pt x="638886" y="219708"/>
                      <a:pt x="613308" y="183151"/>
                    </a:cubicBezTo>
                    <a:lnTo>
                      <a:pt x="631118" y="147533"/>
                    </a:lnTo>
                    <a:cubicBezTo>
                      <a:pt x="633825" y="142118"/>
                      <a:pt x="632763" y="135579"/>
                      <a:pt x="628484" y="131300"/>
                    </a:cubicBezTo>
                    <a:lnTo>
                      <a:pt x="588700" y="91516"/>
                    </a:lnTo>
                    <a:cubicBezTo>
                      <a:pt x="584421" y="87237"/>
                      <a:pt x="577880" y="86175"/>
                      <a:pt x="572468" y="88882"/>
                    </a:cubicBezTo>
                    <a:lnTo>
                      <a:pt x="536849" y="106692"/>
                    </a:lnTo>
                    <a:cubicBezTo>
                      <a:pt x="500292" y="81114"/>
                      <a:pt x="458319" y="63664"/>
                      <a:pt x="414480" y="55814"/>
                    </a:cubicBezTo>
                    <a:lnTo>
                      <a:pt x="401662" y="10254"/>
                    </a:lnTo>
                    <a:cubicBezTo>
                      <a:pt x="399956" y="4189"/>
                      <a:pt x="394425" y="0"/>
                      <a:pt x="388125" y="0"/>
                    </a:cubicBezTo>
                    <a:lnTo>
                      <a:pt x="331875" y="0"/>
                    </a:lnTo>
                    <a:cubicBezTo>
                      <a:pt x="325575" y="0"/>
                      <a:pt x="320044" y="4189"/>
                      <a:pt x="318338" y="10254"/>
                    </a:cubicBezTo>
                    <a:lnTo>
                      <a:pt x="305520" y="55814"/>
                    </a:lnTo>
                    <a:cubicBezTo>
                      <a:pt x="261681" y="63664"/>
                      <a:pt x="219708" y="81114"/>
                      <a:pt x="183151" y="106692"/>
                    </a:cubicBezTo>
                    <a:lnTo>
                      <a:pt x="147533" y="88882"/>
                    </a:lnTo>
                    <a:cubicBezTo>
                      <a:pt x="142117" y="86176"/>
                      <a:pt x="135581" y="87237"/>
                      <a:pt x="131300" y="91516"/>
                    </a:cubicBezTo>
                    <a:lnTo>
                      <a:pt x="91517" y="131300"/>
                    </a:lnTo>
                    <a:cubicBezTo>
                      <a:pt x="87238" y="135579"/>
                      <a:pt x="86176" y="142118"/>
                      <a:pt x="88883" y="147533"/>
                    </a:cubicBezTo>
                    <a:lnTo>
                      <a:pt x="106694" y="183151"/>
                    </a:lnTo>
                    <a:cubicBezTo>
                      <a:pt x="81115" y="219708"/>
                      <a:pt x="63665" y="261681"/>
                      <a:pt x="55815" y="305520"/>
                    </a:cubicBezTo>
                    <a:lnTo>
                      <a:pt x="10256" y="318338"/>
                    </a:lnTo>
                    <a:cubicBezTo>
                      <a:pt x="4189" y="320044"/>
                      <a:pt x="0" y="325575"/>
                      <a:pt x="0" y="331875"/>
                    </a:cubicBezTo>
                    <a:lnTo>
                      <a:pt x="0" y="388125"/>
                    </a:lnTo>
                    <a:cubicBezTo>
                      <a:pt x="0" y="394425"/>
                      <a:pt x="4189" y="399956"/>
                      <a:pt x="10254" y="401662"/>
                    </a:cubicBezTo>
                    <a:lnTo>
                      <a:pt x="55814" y="414480"/>
                    </a:lnTo>
                    <a:cubicBezTo>
                      <a:pt x="63664" y="458319"/>
                      <a:pt x="81114" y="500292"/>
                      <a:pt x="106692" y="536849"/>
                    </a:cubicBezTo>
                    <a:lnTo>
                      <a:pt x="88882" y="572468"/>
                    </a:lnTo>
                    <a:cubicBezTo>
                      <a:pt x="86175" y="577882"/>
                      <a:pt x="87237" y="584421"/>
                      <a:pt x="91516" y="588700"/>
                    </a:cubicBezTo>
                    <a:lnTo>
                      <a:pt x="131300" y="628484"/>
                    </a:lnTo>
                    <a:cubicBezTo>
                      <a:pt x="135579" y="632763"/>
                      <a:pt x="142120" y="633825"/>
                      <a:pt x="147533" y="631118"/>
                    </a:cubicBezTo>
                    <a:lnTo>
                      <a:pt x="183151" y="613308"/>
                    </a:lnTo>
                    <a:cubicBezTo>
                      <a:pt x="219708" y="638886"/>
                      <a:pt x="261681" y="656336"/>
                      <a:pt x="305520" y="664186"/>
                    </a:cubicBezTo>
                    <a:lnTo>
                      <a:pt x="318338" y="709746"/>
                    </a:lnTo>
                    <a:cubicBezTo>
                      <a:pt x="320044" y="715811"/>
                      <a:pt x="325575" y="720000"/>
                      <a:pt x="331875" y="720000"/>
                    </a:cubicBezTo>
                    <a:lnTo>
                      <a:pt x="388125" y="720000"/>
                    </a:lnTo>
                    <a:cubicBezTo>
                      <a:pt x="394425" y="720000"/>
                      <a:pt x="399956" y="715811"/>
                      <a:pt x="401662" y="709746"/>
                    </a:cubicBezTo>
                    <a:lnTo>
                      <a:pt x="414480" y="664186"/>
                    </a:lnTo>
                    <a:cubicBezTo>
                      <a:pt x="458319" y="656336"/>
                      <a:pt x="500292" y="638886"/>
                      <a:pt x="536849" y="613308"/>
                    </a:cubicBezTo>
                    <a:lnTo>
                      <a:pt x="572468" y="631118"/>
                    </a:lnTo>
                    <a:cubicBezTo>
                      <a:pt x="577884" y="633825"/>
                      <a:pt x="584421" y="632765"/>
                      <a:pt x="588700" y="628484"/>
                    </a:cubicBezTo>
                    <a:lnTo>
                      <a:pt x="628484" y="588700"/>
                    </a:lnTo>
                    <a:cubicBezTo>
                      <a:pt x="632763" y="584421"/>
                      <a:pt x="633825" y="577882"/>
                      <a:pt x="631118" y="572468"/>
                    </a:cubicBezTo>
                    <a:lnTo>
                      <a:pt x="613308" y="536849"/>
                    </a:lnTo>
                    <a:cubicBezTo>
                      <a:pt x="638886" y="500292"/>
                      <a:pt x="656336" y="458319"/>
                      <a:pt x="664186" y="414480"/>
                    </a:cubicBezTo>
                    <a:lnTo>
                      <a:pt x="709746" y="401662"/>
                    </a:lnTo>
                    <a:cubicBezTo>
                      <a:pt x="715811" y="399956"/>
                      <a:pt x="720000" y="394425"/>
                      <a:pt x="720000" y="388125"/>
                    </a:cubicBezTo>
                    <a:lnTo>
                      <a:pt x="720000" y="331875"/>
                    </a:lnTo>
                    <a:cubicBezTo>
                      <a:pt x="720000" y="325575"/>
                      <a:pt x="715811" y="320044"/>
                      <a:pt x="709746" y="318338"/>
                    </a:cubicBezTo>
                    <a:close/>
                    <a:moveTo>
                      <a:pt x="691875" y="377473"/>
                    </a:moveTo>
                    <a:lnTo>
                      <a:pt x="647947" y="389831"/>
                    </a:lnTo>
                    <a:cubicBezTo>
                      <a:pt x="642611" y="391331"/>
                      <a:pt x="638655" y="395827"/>
                      <a:pt x="637844" y="401309"/>
                    </a:cubicBezTo>
                    <a:cubicBezTo>
                      <a:pt x="631124" y="446709"/>
                      <a:pt x="613070" y="490222"/>
                      <a:pt x="585637" y="527140"/>
                    </a:cubicBezTo>
                    <a:cubicBezTo>
                      <a:pt x="582473" y="531397"/>
                      <a:pt x="581975" y="537072"/>
                      <a:pt x="584348" y="541817"/>
                    </a:cubicBezTo>
                    <a:lnTo>
                      <a:pt x="601429" y="575979"/>
                    </a:lnTo>
                    <a:lnTo>
                      <a:pt x="575980" y="601428"/>
                    </a:lnTo>
                    <a:lnTo>
                      <a:pt x="541818" y="584346"/>
                    </a:lnTo>
                    <a:cubicBezTo>
                      <a:pt x="537074" y="581974"/>
                      <a:pt x="531401" y="582474"/>
                      <a:pt x="527141" y="585636"/>
                    </a:cubicBezTo>
                    <a:cubicBezTo>
                      <a:pt x="490223" y="613069"/>
                      <a:pt x="446711" y="631122"/>
                      <a:pt x="401310" y="637843"/>
                    </a:cubicBezTo>
                    <a:cubicBezTo>
                      <a:pt x="395828" y="638654"/>
                      <a:pt x="391333" y="642610"/>
                      <a:pt x="389832" y="647945"/>
                    </a:cubicBezTo>
                    <a:lnTo>
                      <a:pt x="377473" y="691875"/>
                    </a:lnTo>
                    <a:lnTo>
                      <a:pt x="342526" y="691875"/>
                    </a:lnTo>
                    <a:lnTo>
                      <a:pt x="330168" y="647947"/>
                    </a:lnTo>
                    <a:cubicBezTo>
                      <a:pt x="328667" y="642611"/>
                      <a:pt x="324172" y="638655"/>
                      <a:pt x="318690" y="637844"/>
                    </a:cubicBezTo>
                    <a:cubicBezTo>
                      <a:pt x="273289" y="631124"/>
                      <a:pt x="229777" y="613070"/>
                      <a:pt x="192859" y="585637"/>
                    </a:cubicBezTo>
                    <a:cubicBezTo>
                      <a:pt x="188601" y="582473"/>
                      <a:pt x="182924" y="581974"/>
                      <a:pt x="178182" y="584348"/>
                    </a:cubicBezTo>
                    <a:lnTo>
                      <a:pt x="144020" y="601429"/>
                    </a:lnTo>
                    <a:lnTo>
                      <a:pt x="118571" y="575980"/>
                    </a:lnTo>
                    <a:lnTo>
                      <a:pt x="135653" y="541818"/>
                    </a:lnTo>
                    <a:cubicBezTo>
                      <a:pt x="138025" y="537074"/>
                      <a:pt x="137526" y="531399"/>
                      <a:pt x="134363" y="527141"/>
                    </a:cubicBezTo>
                    <a:cubicBezTo>
                      <a:pt x="106930" y="490223"/>
                      <a:pt x="88876" y="446711"/>
                      <a:pt x="82156" y="401310"/>
                    </a:cubicBezTo>
                    <a:cubicBezTo>
                      <a:pt x="81345" y="395828"/>
                      <a:pt x="77389" y="391333"/>
                      <a:pt x="72053" y="389832"/>
                    </a:cubicBezTo>
                    <a:lnTo>
                      <a:pt x="28125" y="377473"/>
                    </a:lnTo>
                    <a:lnTo>
                      <a:pt x="28125" y="342526"/>
                    </a:lnTo>
                    <a:lnTo>
                      <a:pt x="72053" y="330168"/>
                    </a:lnTo>
                    <a:cubicBezTo>
                      <a:pt x="77389" y="328667"/>
                      <a:pt x="81345" y="324172"/>
                      <a:pt x="82156" y="318690"/>
                    </a:cubicBezTo>
                    <a:cubicBezTo>
                      <a:pt x="88876" y="273289"/>
                      <a:pt x="106930" y="229777"/>
                      <a:pt x="134363" y="192859"/>
                    </a:cubicBezTo>
                    <a:cubicBezTo>
                      <a:pt x="137527" y="188602"/>
                      <a:pt x="138025" y="182926"/>
                      <a:pt x="135653" y="178182"/>
                    </a:cubicBezTo>
                    <a:lnTo>
                      <a:pt x="118571" y="144020"/>
                    </a:lnTo>
                    <a:lnTo>
                      <a:pt x="144020" y="118571"/>
                    </a:lnTo>
                    <a:lnTo>
                      <a:pt x="178182" y="135653"/>
                    </a:lnTo>
                    <a:cubicBezTo>
                      <a:pt x="182925" y="138023"/>
                      <a:pt x="188601" y="137526"/>
                      <a:pt x="192859" y="134363"/>
                    </a:cubicBezTo>
                    <a:cubicBezTo>
                      <a:pt x="229777" y="106930"/>
                      <a:pt x="273289" y="88876"/>
                      <a:pt x="318690" y="82156"/>
                    </a:cubicBezTo>
                    <a:cubicBezTo>
                      <a:pt x="324172" y="81345"/>
                      <a:pt x="328667" y="77389"/>
                      <a:pt x="330168" y="72053"/>
                    </a:cubicBezTo>
                    <a:lnTo>
                      <a:pt x="342527" y="28125"/>
                    </a:lnTo>
                    <a:lnTo>
                      <a:pt x="377474" y="28125"/>
                    </a:lnTo>
                    <a:lnTo>
                      <a:pt x="389832" y="72053"/>
                    </a:lnTo>
                    <a:cubicBezTo>
                      <a:pt x="391333" y="77389"/>
                      <a:pt x="395828" y="81345"/>
                      <a:pt x="401310" y="82156"/>
                    </a:cubicBezTo>
                    <a:cubicBezTo>
                      <a:pt x="446711" y="88876"/>
                      <a:pt x="490223" y="106930"/>
                      <a:pt x="527141" y="134363"/>
                    </a:cubicBezTo>
                    <a:cubicBezTo>
                      <a:pt x="531398" y="137527"/>
                      <a:pt x="537074" y="138023"/>
                      <a:pt x="541818" y="135653"/>
                    </a:cubicBezTo>
                    <a:lnTo>
                      <a:pt x="575980" y="118571"/>
                    </a:lnTo>
                    <a:lnTo>
                      <a:pt x="601429" y="144020"/>
                    </a:lnTo>
                    <a:lnTo>
                      <a:pt x="584348" y="178182"/>
                    </a:lnTo>
                    <a:cubicBezTo>
                      <a:pt x="581975" y="182926"/>
                      <a:pt x="582474" y="188601"/>
                      <a:pt x="585637" y="192859"/>
                    </a:cubicBezTo>
                    <a:cubicBezTo>
                      <a:pt x="613070" y="229777"/>
                      <a:pt x="631124" y="273289"/>
                      <a:pt x="637844" y="318690"/>
                    </a:cubicBezTo>
                    <a:cubicBezTo>
                      <a:pt x="638655" y="324172"/>
                      <a:pt x="642611" y="328667"/>
                      <a:pt x="647947" y="330168"/>
                    </a:cubicBezTo>
                    <a:lnTo>
                      <a:pt x="691875" y="342527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D19F04C-A742-4620-83C4-A287C9F3C676}"/>
                  </a:ext>
                </a:extLst>
              </p:cNvPr>
              <p:cNvSpPr/>
              <p:nvPr/>
            </p:nvSpPr>
            <p:spPr>
              <a:xfrm>
                <a:off x="6418370" y="2397103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8EE18F6-EF17-44FB-8E28-2FFD016BBB78}"/>
                  </a:ext>
                </a:extLst>
              </p:cNvPr>
              <p:cNvSpPr/>
              <p:nvPr/>
            </p:nvSpPr>
            <p:spPr>
              <a:xfrm>
                <a:off x="6007745" y="2045540"/>
                <a:ext cx="478125" cy="478125"/>
              </a:xfrm>
              <a:custGeom>
                <a:avLst/>
                <a:gdLst>
                  <a:gd name="connsiteX0" fmla="*/ 239063 w 478125"/>
                  <a:gd name="connsiteY0" fmla="*/ 0 h 478125"/>
                  <a:gd name="connsiteX1" fmla="*/ 0 w 478125"/>
                  <a:gd name="connsiteY1" fmla="*/ 239063 h 478125"/>
                  <a:gd name="connsiteX2" fmla="*/ 239063 w 478125"/>
                  <a:gd name="connsiteY2" fmla="*/ 478125 h 478125"/>
                  <a:gd name="connsiteX3" fmla="*/ 391265 w 478125"/>
                  <a:gd name="connsiteY3" fmla="*/ 423420 h 478125"/>
                  <a:gd name="connsiteX4" fmla="*/ 393148 w 478125"/>
                  <a:gd name="connsiteY4" fmla="*/ 403622 h 478125"/>
                  <a:gd name="connsiteX5" fmla="*/ 373350 w 478125"/>
                  <a:gd name="connsiteY5" fmla="*/ 401739 h 478125"/>
                  <a:gd name="connsiteX6" fmla="*/ 336358 w 478125"/>
                  <a:gd name="connsiteY6" fmla="*/ 426222 h 478125"/>
                  <a:gd name="connsiteX7" fmla="*/ 295313 w 478125"/>
                  <a:gd name="connsiteY7" fmla="*/ 393750 h 478125"/>
                  <a:gd name="connsiteX8" fmla="*/ 281250 w 478125"/>
                  <a:gd name="connsiteY8" fmla="*/ 379688 h 478125"/>
                  <a:gd name="connsiteX9" fmla="*/ 295313 w 478125"/>
                  <a:gd name="connsiteY9" fmla="*/ 365625 h 478125"/>
                  <a:gd name="connsiteX10" fmla="*/ 351563 w 478125"/>
                  <a:gd name="connsiteY10" fmla="*/ 365625 h 478125"/>
                  <a:gd name="connsiteX11" fmla="*/ 393750 w 478125"/>
                  <a:gd name="connsiteY11" fmla="*/ 323438 h 478125"/>
                  <a:gd name="connsiteX12" fmla="*/ 393750 w 478125"/>
                  <a:gd name="connsiteY12" fmla="*/ 267188 h 478125"/>
                  <a:gd name="connsiteX13" fmla="*/ 407813 w 478125"/>
                  <a:gd name="connsiteY13" fmla="*/ 253111 h 478125"/>
                  <a:gd name="connsiteX14" fmla="*/ 449530 w 478125"/>
                  <a:gd name="connsiteY14" fmla="*/ 253125 h 478125"/>
                  <a:gd name="connsiteX15" fmla="*/ 439608 w 478125"/>
                  <a:gd name="connsiteY15" fmla="*/ 304657 h 478125"/>
                  <a:gd name="connsiteX16" fmla="*/ 448606 w 478125"/>
                  <a:gd name="connsiteY16" fmla="*/ 322393 h 478125"/>
                  <a:gd name="connsiteX17" fmla="*/ 466342 w 478125"/>
                  <a:gd name="connsiteY17" fmla="*/ 313394 h 478125"/>
                  <a:gd name="connsiteX18" fmla="*/ 478125 w 478125"/>
                  <a:gd name="connsiteY18" fmla="*/ 239063 h 478125"/>
                  <a:gd name="connsiteX19" fmla="*/ 239063 w 478125"/>
                  <a:gd name="connsiteY19" fmla="*/ 0 h 478125"/>
                  <a:gd name="connsiteX20" fmla="*/ 382497 w 478125"/>
                  <a:gd name="connsiteY20" fmla="*/ 84375 h 478125"/>
                  <a:gd name="connsiteX21" fmla="*/ 379688 w 478125"/>
                  <a:gd name="connsiteY21" fmla="*/ 84375 h 478125"/>
                  <a:gd name="connsiteX22" fmla="*/ 337500 w 478125"/>
                  <a:gd name="connsiteY22" fmla="*/ 126563 h 478125"/>
                  <a:gd name="connsiteX23" fmla="*/ 323438 w 478125"/>
                  <a:gd name="connsiteY23" fmla="*/ 140625 h 478125"/>
                  <a:gd name="connsiteX24" fmla="*/ 281250 w 478125"/>
                  <a:gd name="connsiteY24" fmla="*/ 182813 h 478125"/>
                  <a:gd name="connsiteX25" fmla="*/ 281250 w 478125"/>
                  <a:gd name="connsiteY25" fmla="*/ 239063 h 478125"/>
                  <a:gd name="connsiteX26" fmla="*/ 267188 w 478125"/>
                  <a:gd name="connsiteY26" fmla="*/ 253125 h 478125"/>
                  <a:gd name="connsiteX27" fmla="*/ 253125 w 478125"/>
                  <a:gd name="connsiteY27" fmla="*/ 239063 h 478125"/>
                  <a:gd name="connsiteX28" fmla="*/ 253125 w 478125"/>
                  <a:gd name="connsiteY28" fmla="*/ 210938 h 478125"/>
                  <a:gd name="connsiteX29" fmla="*/ 210938 w 478125"/>
                  <a:gd name="connsiteY29" fmla="*/ 168750 h 478125"/>
                  <a:gd name="connsiteX30" fmla="*/ 182813 w 478125"/>
                  <a:gd name="connsiteY30" fmla="*/ 168750 h 478125"/>
                  <a:gd name="connsiteX31" fmla="*/ 168750 w 478125"/>
                  <a:gd name="connsiteY31" fmla="*/ 154688 h 478125"/>
                  <a:gd name="connsiteX32" fmla="*/ 182813 w 478125"/>
                  <a:gd name="connsiteY32" fmla="*/ 140625 h 478125"/>
                  <a:gd name="connsiteX33" fmla="*/ 225000 w 478125"/>
                  <a:gd name="connsiteY33" fmla="*/ 98438 h 478125"/>
                  <a:gd name="connsiteX34" fmla="*/ 182813 w 478125"/>
                  <a:gd name="connsiteY34" fmla="*/ 56250 h 478125"/>
                  <a:gd name="connsiteX35" fmla="*/ 133819 w 478125"/>
                  <a:gd name="connsiteY35" fmla="*/ 56250 h 478125"/>
                  <a:gd name="connsiteX36" fmla="*/ 239063 w 478125"/>
                  <a:gd name="connsiteY36" fmla="*/ 28125 h 478125"/>
                  <a:gd name="connsiteX37" fmla="*/ 382497 w 478125"/>
                  <a:gd name="connsiteY37" fmla="*/ 84375 h 478125"/>
                  <a:gd name="connsiteX38" fmla="*/ 32366 w 478125"/>
                  <a:gd name="connsiteY38" fmla="*/ 196875 h 478125"/>
                  <a:gd name="connsiteX39" fmla="*/ 42188 w 478125"/>
                  <a:gd name="connsiteY39" fmla="*/ 196875 h 478125"/>
                  <a:gd name="connsiteX40" fmla="*/ 56250 w 478125"/>
                  <a:gd name="connsiteY40" fmla="*/ 210938 h 478125"/>
                  <a:gd name="connsiteX41" fmla="*/ 98438 w 478125"/>
                  <a:gd name="connsiteY41" fmla="*/ 253125 h 478125"/>
                  <a:gd name="connsiteX42" fmla="*/ 154688 w 478125"/>
                  <a:gd name="connsiteY42" fmla="*/ 253125 h 478125"/>
                  <a:gd name="connsiteX43" fmla="*/ 168750 w 478125"/>
                  <a:gd name="connsiteY43" fmla="*/ 267188 h 478125"/>
                  <a:gd name="connsiteX44" fmla="*/ 154688 w 478125"/>
                  <a:gd name="connsiteY44" fmla="*/ 281250 h 478125"/>
                  <a:gd name="connsiteX45" fmla="*/ 112500 w 478125"/>
                  <a:gd name="connsiteY45" fmla="*/ 323438 h 478125"/>
                  <a:gd name="connsiteX46" fmla="*/ 98438 w 478125"/>
                  <a:gd name="connsiteY46" fmla="*/ 337500 h 478125"/>
                  <a:gd name="connsiteX47" fmla="*/ 63523 w 478125"/>
                  <a:gd name="connsiteY47" fmla="*/ 356036 h 478125"/>
                  <a:gd name="connsiteX48" fmla="*/ 28125 w 478125"/>
                  <a:gd name="connsiteY48" fmla="*/ 239063 h 478125"/>
                  <a:gd name="connsiteX49" fmla="*/ 32366 w 478125"/>
                  <a:gd name="connsiteY49" fmla="*/ 196875 h 478125"/>
                  <a:gd name="connsiteX50" fmla="*/ 365625 w 478125"/>
                  <a:gd name="connsiteY50" fmla="*/ 267188 h 478125"/>
                  <a:gd name="connsiteX51" fmla="*/ 365625 w 478125"/>
                  <a:gd name="connsiteY51" fmla="*/ 323438 h 478125"/>
                  <a:gd name="connsiteX52" fmla="*/ 351563 w 478125"/>
                  <a:gd name="connsiteY52" fmla="*/ 337500 h 478125"/>
                  <a:gd name="connsiteX53" fmla="*/ 295313 w 478125"/>
                  <a:gd name="connsiteY53" fmla="*/ 337500 h 478125"/>
                  <a:gd name="connsiteX54" fmla="*/ 253125 w 478125"/>
                  <a:gd name="connsiteY54" fmla="*/ 379688 h 478125"/>
                  <a:gd name="connsiteX55" fmla="*/ 295313 w 478125"/>
                  <a:gd name="connsiteY55" fmla="*/ 421875 h 478125"/>
                  <a:gd name="connsiteX56" fmla="*/ 309375 w 478125"/>
                  <a:gd name="connsiteY56" fmla="*/ 435938 h 478125"/>
                  <a:gd name="connsiteX57" fmla="*/ 309375 w 478125"/>
                  <a:gd name="connsiteY57" fmla="*/ 437995 h 478125"/>
                  <a:gd name="connsiteX58" fmla="*/ 239063 w 478125"/>
                  <a:gd name="connsiteY58" fmla="*/ 450000 h 478125"/>
                  <a:gd name="connsiteX59" fmla="*/ 84375 w 478125"/>
                  <a:gd name="connsiteY59" fmla="*/ 382462 h 478125"/>
                  <a:gd name="connsiteX60" fmla="*/ 84375 w 478125"/>
                  <a:gd name="connsiteY60" fmla="*/ 379688 h 478125"/>
                  <a:gd name="connsiteX61" fmla="*/ 98438 w 478125"/>
                  <a:gd name="connsiteY61" fmla="*/ 365625 h 478125"/>
                  <a:gd name="connsiteX62" fmla="*/ 140625 w 478125"/>
                  <a:gd name="connsiteY62" fmla="*/ 323438 h 478125"/>
                  <a:gd name="connsiteX63" fmla="*/ 154688 w 478125"/>
                  <a:gd name="connsiteY63" fmla="*/ 309375 h 478125"/>
                  <a:gd name="connsiteX64" fmla="*/ 196875 w 478125"/>
                  <a:gd name="connsiteY64" fmla="*/ 267188 h 478125"/>
                  <a:gd name="connsiteX65" fmla="*/ 154688 w 478125"/>
                  <a:gd name="connsiteY65" fmla="*/ 225000 h 478125"/>
                  <a:gd name="connsiteX66" fmla="*/ 98438 w 478125"/>
                  <a:gd name="connsiteY66" fmla="*/ 225000 h 478125"/>
                  <a:gd name="connsiteX67" fmla="*/ 84375 w 478125"/>
                  <a:gd name="connsiteY67" fmla="*/ 210938 h 478125"/>
                  <a:gd name="connsiteX68" fmla="*/ 42188 w 478125"/>
                  <a:gd name="connsiteY68" fmla="*/ 168750 h 478125"/>
                  <a:gd name="connsiteX69" fmla="*/ 40158 w 478125"/>
                  <a:gd name="connsiteY69" fmla="*/ 168750 h 478125"/>
                  <a:gd name="connsiteX70" fmla="*/ 95701 w 478125"/>
                  <a:gd name="connsiteY70" fmla="*/ 84375 h 478125"/>
                  <a:gd name="connsiteX71" fmla="*/ 182813 w 478125"/>
                  <a:gd name="connsiteY71" fmla="*/ 84375 h 478125"/>
                  <a:gd name="connsiteX72" fmla="*/ 196875 w 478125"/>
                  <a:gd name="connsiteY72" fmla="*/ 98438 h 478125"/>
                  <a:gd name="connsiteX73" fmla="*/ 182813 w 478125"/>
                  <a:gd name="connsiteY73" fmla="*/ 112500 h 478125"/>
                  <a:gd name="connsiteX74" fmla="*/ 140625 w 478125"/>
                  <a:gd name="connsiteY74" fmla="*/ 154688 h 478125"/>
                  <a:gd name="connsiteX75" fmla="*/ 182813 w 478125"/>
                  <a:gd name="connsiteY75" fmla="*/ 196875 h 478125"/>
                  <a:gd name="connsiteX76" fmla="*/ 210938 w 478125"/>
                  <a:gd name="connsiteY76" fmla="*/ 196875 h 478125"/>
                  <a:gd name="connsiteX77" fmla="*/ 225000 w 478125"/>
                  <a:gd name="connsiteY77" fmla="*/ 210938 h 478125"/>
                  <a:gd name="connsiteX78" fmla="*/ 225000 w 478125"/>
                  <a:gd name="connsiteY78" fmla="*/ 239063 h 478125"/>
                  <a:gd name="connsiteX79" fmla="*/ 267188 w 478125"/>
                  <a:gd name="connsiteY79" fmla="*/ 281250 h 478125"/>
                  <a:gd name="connsiteX80" fmla="*/ 309375 w 478125"/>
                  <a:gd name="connsiteY80" fmla="*/ 239063 h 478125"/>
                  <a:gd name="connsiteX81" fmla="*/ 309375 w 478125"/>
                  <a:gd name="connsiteY81" fmla="*/ 182813 h 478125"/>
                  <a:gd name="connsiteX82" fmla="*/ 323438 w 478125"/>
                  <a:gd name="connsiteY82" fmla="*/ 168750 h 478125"/>
                  <a:gd name="connsiteX83" fmla="*/ 365625 w 478125"/>
                  <a:gd name="connsiteY83" fmla="*/ 126563 h 478125"/>
                  <a:gd name="connsiteX84" fmla="*/ 379688 w 478125"/>
                  <a:gd name="connsiteY84" fmla="*/ 112500 h 478125"/>
                  <a:gd name="connsiteX85" fmla="*/ 407821 w 478125"/>
                  <a:gd name="connsiteY85" fmla="*/ 112500 h 478125"/>
                  <a:gd name="connsiteX86" fmla="*/ 449543 w 478125"/>
                  <a:gd name="connsiteY86" fmla="*/ 225000 h 478125"/>
                  <a:gd name="connsiteX87" fmla="*/ 407813 w 478125"/>
                  <a:gd name="connsiteY87" fmla="*/ 225000 h 478125"/>
                  <a:gd name="connsiteX88" fmla="*/ 365625 w 478125"/>
                  <a:gd name="connsiteY88" fmla="*/ 267188 h 47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78125" h="478125">
                    <a:moveTo>
                      <a:pt x="239063" y="0"/>
                    </a:moveTo>
                    <a:cubicBezTo>
                      <a:pt x="107599" y="0"/>
                      <a:pt x="0" y="106455"/>
                      <a:pt x="0" y="239063"/>
                    </a:cubicBezTo>
                    <a:cubicBezTo>
                      <a:pt x="0" y="371904"/>
                      <a:pt x="107970" y="478125"/>
                      <a:pt x="239063" y="478125"/>
                    </a:cubicBezTo>
                    <a:cubicBezTo>
                      <a:pt x="295296" y="478125"/>
                      <a:pt x="348675" y="458615"/>
                      <a:pt x="391265" y="423420"/>
                    </a:cubicBezTo>
                    <a:cubicBezTo>
                      <a:pt x="397252" y="418473"/>
                      <a:pt x="398094" y="409610"/>
                      <a:pt x="393148" y="403622"/>
                    </a:cubicBezTo>
                    <a:cubicBezTo>
                      <a:pt x="388201" y="397635"/>
                      <a:pt x="379337" y="396795"/>
                      <a:pt x="373350" y="401739"/>
                    </a:cubicBezTo>
                    <a:cubicBezTo>
                      <a:pt x="361872" y="411224"/>
                      <a:pt x="349473" y="419396"/>
                      <a:pt x="336358" y="426222"/>
                    </a:cubicBezTo>
                    <a:cubicBezTo>
                      <a:pt x="331958" y="407630"/>
                      <a:pt x="315231" y="393750"/>
                      <a:pt x="295313" y="393750"/>
                    </a:cubicBezTo>
                    <a:cubicBezTo>
                      <a:pt x="287558" y="393750"/>
                      <a:pt x="281250" y="387442"/>
                      <a:pt x="281250" y="379688"/>
                    </a:cubicBezTo>
                    <a:cubicBezTo>
                      <a:pt x="281250" y="371933"/>
                      <a:pt x="287558" y="365625"/>
                      <a:pt x="295313" y="365625"/>
                    </a:cubicBezTo>
                    <a:lnTo>
                      <a:pt x="351563" y="365625"/>
                    </a:lnTo>
                    <a:cubicBezTo>
                      <a:pt x="374825" y="365625"/>
                      <a:pt x="393750" y="346700"/>
                      <a:pt x="393750" y="323438"/>
                    </a:cubicBezTo>
                    <a:lnTo>
                      <a:pt x="393750" y="267188"/>
                    </a:lnTo>
                    <a:cubicBezTo>
                      <a:pt x="393750" y="259433"/>
                      <a:pt x="400058" y="253111"/>
                      <a:pt x="407813" y="253111"/>
                    </a:cubicBezTo>
                    <a:lnTo>
                      <a:pt x="449530" y="253125"/>
                    </a:lnTo>
                    <a:cubicBezTo>
                      <a:pt x="448374" y="270705"/>
                      <a:pt x="445057" y="287985"/>
                      <a:pt x="439608" y="304657"/>
                    </a:cubicBezTo>
                    <a:cubicBezTo>
                      <a:pt x="437196" y="312040"/>
                      <a:pt x="441224" y="319980"/>
                      <a:pt x="448606" y="322393"/>
                    </a:cubicBezTo>
                    <a:cubicBezTo>
                      <a:pt x="455975" y="324802"/>
                      <a:pt x="463925" y="320788"/>
                      <a:pt x="466342" y="313394"/>
                    </a:cubicBezTo>
                    <a:cubicBezTo>
                      <a:pt x="474161" y="289468"/>
                      <a:pt x="478125" y="264459"/>
                      <a:pt x="478125" y="239063"/>
                    </a:cubicBezTo>
                    <a:cubicBezTo>
                      <a:pt x="478125" y="108499"/>
                      <a:pt x="372652" y="0"/>
                      <a:pt x="239063" y="0"/>
                    </a:cubicBezTo>
                    <a:close/>
                    <a:moveTo>
                      <a:pt x="382497" y="84375"/>
                    </a:moveTo>
                    <a:lnTo>
                      <a:pt x="379688" y="84375"/>
                    </a:lnTo>
                    <a:cubicBezTo>
                      <a:pt x="356425" y="84375"/>
                      <a:pt x="337500" y="103300"/>
                      <a:pt x="337500" y="126563"/>
                    </a:cubicBezTo>
                    <a:cubicBezTo>
                      <a:pt x="337500" y="134317"/>
                      <a:pt x="331192" y="140625"/>
                      <a:pt x="323438" y="140625"/>
                    </a:cubicBezTo>
                    <a:cubicBezTo>
                      <a:pt x="300175" y="140625"/>
                      <a:pt x="281250" y="159550"/>
                      <a:pt x="281250" y="182813"/>
                    </a:cubicBezTo>
                    <a:lnTo>
                      <a:pt x="281250" y="239063"/>
                    </a:lnTo>
                    <a:cubicBezTo>
                      <a:pt x="281250" y="246817"/>
                      <a:pt x="274942" y="253125"/>
                      <a:pt x="267188" y="253125"/>
                    </a:cubicBezTo>
                    <a:cubicBezTo>
                      <a:pt x="259433" y="253125"/>
                      <a:pt x="253125" y="246817"/>
                      <a:pt x="253125" y="239063"/>
                    </a:cubicBezTo>
                    <a:lnTo>
                      <a:pt x="253125" y="210938"/>
                    </a:lnTo>
                    <a:cubicBezTo>
                      <a:pt x="253125" y="187675"/>
                      <a:pt x="234200" y="168750"/>
                      <a:pt x="210938" y="168750"/>
                    </a:cubicBezTo>
                    <a:lnTo>
                      <a:pt x="182813" y="168750"/>
                    </a:lnTo>
                    <a:cubicBezTo>
                      <a:pt x="175058" y="168750"/>
                      <a:pt x="168750" y="162442"/>
                      <a:pt x="168750" y="154688"/>
                    </a:cubicBezTo>
                    <a:cubicBezTo>
                      <a:pt x="168750" y="146933"/>
                      <a:pt x="175058" y="140625"/>
                      <a:pt x="182813" y="140625"/>
                    </a:cubicBezTo>
                    <a:cubicBezTo>
                      <a:pt x="206075" y="140625"/>
                      <a:pt x="225000" y="121700"/>
                      <a:pt x="225000" y="98438"/>
                    </a:cubicBezTo>
                    <a:cubicBezTo>
                      <a:pt x="225000" y="75175"/>
                      <a:pt x="206075" y="56250"/>
                      <a:pt x="182813" y="56250"/>
                    </a:cubicBezTo>
                    <a:lnTo>
                      <a:pt x="133819" y="56250"/>
                    </a:lnTo>
                    <a:cubicBezTo>
                      <a:pt x="165608" y="37941"/>
                      <a:pt x="201842" y="28125"/>
                      <a:pt x="239063" y="28125"/>
                    </a:cubicBezTo>
                    <a:cubicBezTo>
                      <a:pt x="292921" y="28125"/>
                      <a:pt x="343733" y="48327"/>
                      <a:pt x="382497" y="84375"/>
                    </a:cubicBezTo>
                    <a:close/>
                    <a:moveTo>
                      <a:pt x="32366" y="196875"/>
                    </a:moveTo>
                    <a:lnTo>
                      <a:pt x="42188" y="196875"/>
                    </a:lnTo>
                    <a:cubicBezTo>
                      <a:pt x="49942" y="196875"/>
                      <a:pt x="56250" y="203183"/>
                      <a:pt x="56250" y="210938"/>
                    </a:cubicBezTo>
                    <a:cubicBezTo>
                      <a:pt x="56250" y="234200"/>
                      <a:pt x="75175" y="253125"/>
                      <a:pt x="98438" y="253125"/>
                    </a:cubicBezTo>
                    <a:lnTo>
                      <a:pt x="154688" y="253125"/>
                    </a:lnTo>
                    <a:cubicBezTo>
                      <a:pt x="162442" y="253125"/>
                      <a:pt x="168750" y="259433"/>
                      <a:pt x="168750" y="267188"/>
                    </a:cubicBezTo>
                    <a:cubicBezTo>
                      <a:pt x="168750" y="274942"/>
                      <a:pt x="162442" y="281250"/>
                      <a:pt x="154688" y="281250"/>
                    </a:cubicBezTo>
                    <a:cubicBezTo>
                      <a:pt x="131425" y="281250"/>
                      <a:pt x="112500" y="300175"/>
                      <a:pt x="112500" y="323438"/>
                    </a:cubicBezTo>
                    <a:cubicBezTo>
                      <a:pt x="112500" y="331192"/>
                      <a:pt x="106192" y="337500"/>
                      <a:pt x="98438" y="337500"/>
                    </a:cubicBezTo>
                    <a:cubicBezTo>
                      <a:pt x="83935" y="337500"/>
                      <a:pt x="71118" y="344858"/>
                      <a:pt x="63523" y="356036"/>
                    </a:cubicBezTo>
                    <a:cubicBezTo>
                      <a:pt x="40546" y="321578"/>
                      <a:pt x="28125" y="280945"/>
                      <a:pt x="28125" y="239063"/>
                    </a:cubicBezTo>
                    <a:cubicBezTo>
                      <a:pt x="28125" y="224834"/>
                      <a:pt x="29565" y="210691"/>
                      <a:pt x="32366" y="196875"/>
                    </a:cubicBezTo>
                    <a:close/>
                    <a:moveTo>
                      <a:pt x="365625" y="267188"/>
                    </a:moveTo>
                    <a:lnTo>
                      <a:pt x="365625" y="323438"/>
                    </a:lnTo>
                    <a:cubicBezTo>
                      <a:pt x="365625" y="331192"/>
                      <a:pt x="359317" y="337500"/>
                      <a:pt x="351563" y="337500"/>
                    </a:cubicBezTo>
                    <a:lnTo>
                      <a:pt x="295313" y="337500"/>
                    </a:lnTo>
                    <a:cubicBezTo>
                      <a:pt x="272050" y="337500"/>
                      <a:pt x="253125" y="356425"/>
                      <a:pt x="253125" y="379688"/>
                    </a:cubicBezTo>
                    <a:cubicBezTo>
                      <a:pt x="253125" y="402950"/>
                      <a:pt x="272050" y="421875"/>
                      <a:pt x="295313" y="421875"/>
                    </a:cubicBezTo>
                    <a:cubicBezTo>
                      <a:pt x="303067" y="421875"/>
                      <a:pt x="309375" y="428183"/>
                      <a:pt x="309375" y="435938"/>
                    </a:cubicBezTo>
                    <a:lnTo>
                      <a:pt x="309375" y="437995"/>
                    </a:lnTo>
                    <a:cubicBezTo>
                      <a:pt x="286861" y="445960"/>
                      <a:pt x="263254" y="450000"/>
                      <a:pt x="239063" y="450000"/>
                    </a:cubicBezTo>
                    <a:cubicBezTo>
                      <a:pt x="180326" y="450000"/>
                      <a:pt x="124252" y="425447"/>
                      <a:pt x="84375" y="382462"/>
                    </a:cubicBezTo>
                    <a:lnTo>
                      <a:pt x="84375" y="379688"/>
                    </a:lnTo>
                    <a:cubicBezTo>
                      <a:pt x="84375" y="371933"/>
                      <a:pt x="90683" y="365625"/>
                      <a:pt x="98438" y="365625"/>
                    </a:cubicBezTo>
                    <a:cubicBezTo>
                      <a:pt x="121700" y="365625"/>
                      <a:pt x="140625" y="346700"/>
                      <a:pt x="140625" y="323438"/>
                    </a:cubicBezTo>
                    <a:cubicBezTo>
                      <a:pt x="140625" y="315683"/>
                      <a:pt x="146933" y="309375"/>
                      <a:pt x="154688" y="309375"/>
                    </a:cubicBezTo>
                    <a:cubicBezTo>
                      <a:pt x="177950" y="309375"/>
                      <a:pt x="196875" y="290450"/>
                      <a:pt x="196875" y="267188"/>
                    </a:cubicBezTo>
                    <a:cubicBezTo>
                      <a:pt x="196875" y="243925"/>
                      <a:pt x="177950" y="225000"/>
                      <a:pt x="154688" y="225000"/>
                    </a:cubicBezTo>
                    <a:lnTo>
                      <a:pt x="98438" y="225000"/>
                    </a:lnTo>
                    <a:cubicBezTo>
                      <a:pt x="90683" y="225000"/>
                      <a:pt x="84375" y="218692"/>
                      <a:pt x="84375" y="210938"/>
                    </a:cubicBezTo>
                    <a:cubicBezTo>
                      <a:pt x="84375" y="187675"/>
                      <a:pt x="65450" y="168750"/>
                      <a:pt x="42188" y="168750"/>
                    </a:cubicBezTo>
                    <a:lnTo>
                      <a:pt x="40158" y="168750"/>
                    </a:lnTo>
                    <a:cubicBezTo>
                      <a:pt x="51484" y="136610"/>
                      <a:pt x="70429" y="107783"/>
                      <a:pt x="95701" y="84375"/>
                    </a:cubicBezTo>
                    <a:lnTo>
                      <a:pt x="182813" y="84375"/>
                    </a:lnTo>
                    <a:cubicBezTo>
                      <a:pt x="190567" y="84375"/>
                      <a:pt x="196875" y="90683"/>
                      <a:pt x="196875" y="98438"/>
                    </a:cubicBezTo>
                    <a:cubicBezTo>
                      <a:pt x="196875" y="106192"/>
                      <a:pt x="190567" y="112500"/>
                      <a:pt x="182813" y="112500"/>
                    </a:cubicBezTo>
                    <a:cubicBezTo>
                      <a:pt x="159550" y="112500"/>
                      <a:pt x="140625" y="131425"/>
                      <a:pt x="140625" y="154688"/>
                    </a:cubicBezTo>
                    <a:cubicBezTo>
                      <a:pt x="140625" y="177950"/>
                      <a:pt x="159550" y="196875"/>
                      <a:pt x="182813" y="196875"/>
                    </a:cubicBezTo>
                    <a:lnTo>
                      <a:pt x="210938" y="196875"/>
                    </a:lnTo>
                    <a:cubicBezTo>
                      <a:pt x="218692" y="196875"/>
                      <a:pt x="225000" y="203183"/>
                      <a:pt x="225000" y="210938"/>
                    </a:cubicBezTo>
                    <a:lnTo>
                      <a:pt x="225000" y="239063"/>
                    </a:lnTo>
                    <a:cubicBezTo>
                      <a:pt x="225000" y="262325"/>
                      <a:pt x="243925" y="281250"/>
                      <a:pt x="267188" y="281250"/>
                    </a:cubicBezTo>
                    <a:cubicBezTo>
                      <a:pt x="290450" y="281250"/>
                      <a:pt x="309375" y="262325"/>
                      <a:pt x="309375" y="239063"/>
                    </a:cubicBezTo>
                    <a:lnTo>
                      <a:pt x="309375" y="182813"/>
                    </a:lnTo>
                    <a:cubicBezTo>
                      <a:pt x="309375" y="175058"/>
                      <a:pt x="315683" y="168750"/>
                      <a:pt x="323438" y="168750"/>
                    </a:cubicBezTo>
                    <a:cubicBezTo>
                      <a:pt x="346700" y="168750"/>
                      <a:pt x="365625" y="149825"/>
                      <a:pt x="365625" y="126563"/>
                    </a:cubicBezTo>
                    <a:cubicBezTo>
                      <a:pt x="365625" y="118808"/>
                      <a:pt x="371933" y="112500"/>
                      <a:pt x="379688" y="112500"/>
                    </a:cubicBezTo>
                    <a:lnTo>
                      <a:pt x="407821" y="112500"/>
                    </a:lnTo>
                    <a:cubicBezTo>
                      <a:pt x="432617" y="145455"/>
                      <a:pt x="446891" y="183984"/>
                      <a:pt x="449543" y="225000"/>
                    </a:cubicBezTo>
                    <a:lnTo>
                      <a:pt x="407813" y="225000"/>
                    </a:lnTo>
                    <a:cubicBezTo>
                      <a:pt x="384550" y="225000"/>
                      <a:pt x="365625" y="243925"/>
                      <a:pt x="365625" y="26718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72" name="组合 371">
            <a:extLst>
              <a:ext uri="{FF2B5EF4-FFF2-40B4-BE49-F238E27FC236}">
                <a16:creationId xmlns:a16="http://schemas.microsoft.com/office/drawing/2014/main" id="{4C5F548A-659D-48BD-B530-1DC2F47649C2}"/>
              </a:ext>
            </a:extLst>
          </p:cNvPr>
          <p:cNvGrpSpPr/>
          <p:nvPr/>
        </p:nvGrpSpPr>
        <p:grpSpPr>
          <a:xfrm>
            <a:off x="9565585" y="1934559"/>
            <a:ext cx="560492" cy="623850"/>
            <a:chOff x="9508968" y="1886494"/>
            <a:chExt cx="646880" cy="72000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1772573-A739-4EE7-8A14-B306B4674A9D}"/>
                </a:ext>
              </a:extLst>
            </p:cNvPr>
            <p:cNvSpPr/>
            <p:nvPr/>
          </p:nvSpPr>
          <p:spPr>
            <a:xfrm>
              <a:off x="9593350" y="2344935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AF10B31-8859-412A-8B60-BD93D103321F}"/>
                </a:ext>
              </a:extLst>
            </p:cNvPr>
            <p:cNvSpPr/>
            <p:nvPr/>
          </p:nvSpPr>
          <p:spPr>
            <a:xfrm>
              <a:off x="9593350" y="2401185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3D9A5D7-5A16-48B3-A06A-A826B298601A}"/>
                </a:ext>
              </a:extLst>
            </p:cNvPr>
            <p:cNvSpPr/>
            <p:nvPr/>
          </p:nvSpPr>
          <p:spPr>
            <a:xfrm>
              <a:off x="9593350" y="2457435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9C2658C-E8D0-46F9-A37D-A081268EE4FE}"/>
                </a:ext>
              </a:extLst>
            </p:cNvPr>
            <p:cNvSpPr/>
            <p:nvPr/>
          </p:nvSpPr>
          <p:spPr>
            <a:xfrm>
              <a:off x="9508968" y="1886494"/>
              <a:ext cx="646880" cy="720004"/>
            </a:xfrm>
            <a:custGeom>
              <a:avLst/>
              <a:gdLst>
                <a:gd name="connsiteX0" fmla="*/ 464063 w 646875"/>
                <a:gd name="connsiteY0" fmla="*/ 56250 h 720000"/>
                <a:gd name="connsiteX1" fmla="*/ 363206 w 646875"/>
                <a:gd name="connsiteY1" fmla="*/ 56250 h 720000"/>
                <a:gd name="connsiteX2" fmla="*/ 323438 w 646875"/>
                <a:gd name="connsiteY2" fmla="*/ 28125 h 720000"/>
                <a:gd name="connsiteX3" fmla="*/ 278831 w 646875"/>
                <a:gd name="connsiteY3" fmla="*/ 28125 h 720000"/>
                <a:gd name="connsiteX4" fmla="*/ 239063 w 646875"/>
                <a:gd name="connsiteY4" fmla="*/ 0 h 720000"/>
                <a:gd name="connsiteX5" fmla="*/ 199294 w 646875"/>
                <a:gd name="connsiteY5" fmla="*/ 28125 h 720000"/>
                <a:gd name="connsiteX6" fmla="*/ 154688 w 646875"/>
                <a:gd name="connsiteY6" fmla="*/ 28125 h 720000"/>
                <a:gd name="connsiteX7" fmla="*/ 114919 w 646875"/>
                <a:gd name="connsiteY7" fmla="*/ 56250 h 720000"/>
                <a:gd name="connsiteX8" fmla="*/ 14063 w 646875"/>
                <a:gd name="connsiteY8" fmla="*/ 56250 h 720000"/>
                <a:gd name="connsiteX9" fmla="*/ 0 w 646875"/>
                <a:gd name="connsiteY9" fmla="*/ 70313 h 720000"/>
                <a:gd name="connsiteX10" fmla="*/ 0 w 646875"/>
                <a:gd name="connsiteY10" fmla="*/ 705938 h 720000"/>
                <a:gd name="connsiteX11" fmla="*/ 14063 w 646875"/>
                <a:gd name="connsiteY11" fmla="*/ 720000 h 720000"/>
                <a:gd name="connsiteX12" fmla="*/ 133594 w 646875"/>
                <a:gd name="connsiteY12" fmla="*/ 720000 h 720000"/>
                <a:gd name="connsiteX13" fmla="*/ 147656 w 646875"/>
                <a:gd name="connsiteY13" fmla="*/ 705938 h 720000"/>
                <a:gd name="connsiteX14" fmla="*/ 133594 w 646875"/>
                <a:gd name="connsiteY14" fmla="*/ 691875 h 720000"/>
                <a:gd name="connsiteX15" fmla="*/ 28125 w 646875"/>
                <a:gd name="connsiteY15" fmla="*/ 691875 h 720000"/>
                <a:gd name="connsiteX16" fmla="*/ 28125 w 646875"/>
                <a:gd name="connsiteY16" fmla="*/ 84375 h 720000"/>
                <a:gd name="connsiteX17" fmla="*/ 112500 w 646875"/>
                <a:gd name="connsiteY17" fmla="*/ 84375 h 720000"/>
                <a:gd name="connsiteX18" fmla="*/ 112500 w 646875"/>
                <a:gd name="connsiteY18" fmla="*/ 126563 h 720000"/>
                <a:gd name="connsiteX19" fmla="*/ 126563 w 646875"/>
                <a:gd name="connsiteY19" fmla="*/ 140625 h 720000"/>
                <a:gd name="connsiteX20" fmla="*/ 351563 w 646875"/>
                <a:gd name="connsiteY20" fmla="*/ 140625 h 720000"/>
                <a:gd name="connsiteX21" fmla="*/ 365625 w 646875"/>
                <a:gd name="connsiteY21" fmla="*/ 126563 h 720000"/>
                <a:gd name="connsiteX22" fmla="*/ 365625 w 646875"/>
                <a:gd name="connsiteY22" fmla="*/ 84375 h 720000"/>
                <a:gd name="connsiteX23" fmla="*/ 450000 w 646875"/>
                <a:gd name="connsiteY23" fmla="*/ 84375 h 720000"/>
                <a:gd name="connsiteX24" fmla="*/ 450000 w 646875"/>
                <a:gd name="connsiteY24" fmla="*/ 261563 h 720000"/>
                <a:gd name="connsiteX25" fmla="*/ 351563 w 646875"/>
                <a:gd name="connsiteY25" fmla="*/ 261563 h 720000"/>
                <a:gd name="connsiteX26" fmla="*/ 337500 w 646875"/>
                <a:gd name="connsiteY26" fmla="*/ 275625 h 720000"/>
                <a:gd name="connsiteX27" fmla="*/ 337500 w 646875"/>
                <a:gd name="connsiteY27" fmla="*/ 691875 h 720000"/>
                <a:gd name="connsiteX28" fmla="*/ 260156 w 646875"/>
                <a:gd name="connsiteY28" fmla="*/ 691875 h 720000"/>
                <a:gd name="connsiteX29" fmla="*/ 246094 w 646875"/>
                <a:gd name="connsiteY29" fmla="*/ 705938 h 720000"/>
                <a:gd name="connsiteX30" fmla="*/ 260156 w 646875"/>
                <a:gd name="connsiteY30" fmla="*/ 720000 h 720000"/>
                <a:gd name="connsiteX31" fmla="*/ 632813 w 646875"/>
                <a:gd name="connsiteY31" fmla="*/ 720000 h 720000"/>
                <a:gd name="connsiteX32" fmla="*/ 646875 w 646875"/>
                <a:gd name="connsiteY32" fmla="*/ 705938 h 720000"/>
                <a:gd name="connsiteX33" fmla="*/ 646875 w 646875"/>
                <a:gd name="connsiteY33" fmla="*/ 275625 h 720000"/>
                <a:gd name="connsiteX34" fmla="*/ 632813 w 646875"/>
                <a:gd name="connsiteY34" fmla="*/ 261563 h 720000"/>
                <a:gd name="connsiteX35" fmla="*/ 478125 w 646875"/>
                <a:gd name="connsiteY35" fmla="*/ 261563 h 720000"/>
                <a:gd name="connsiteX36" fmla="*/ 478125 w 646875"/>
                <a:gd name="connsiteY36" fmla="*/ 70313 h 720000"/>
                <a:gd name="connsiteX37" fmla="*/ 464063 w 646875"/>
                <a:gd name="connsiteY37" fmla="*/ 56250 h 720000"/>
                <a:gd name="connsiteX38" fmla="*/ 239063 w 646875"/>
                <a:gd name="connsiteY38" fmla="*/ 28125 h 720000"/>
                <a:gd name="connsiteX39" fmla="*/ 253125 w 646875"/>
                <a:gd name="connsiteY39" fmla="*/ 42188 h 720000"/>
                <a:gd name="connsiteX40" fmla="*/ 239063 w 646875"/>
                <a:gd name="connsiteY40" fmla="*/ 56250 h 720000"/>
                <a:gd name="connsiteX41" fmla="*/ 225000 w 646875"/>
                <a:gd name="connsiteY41" fmla="*/ 42188 h 720000"/>
                <a:gd name="connsiteX42" fmla="*/ 239063 w 646875"/>
                <a:gd name="connsiteY42" fmla="*/ 28125 h 720000"/>
                <a:gd name="connsiteX43" fmla="*/ 337500 w 646875"/>
                <a:gd name="connsiteY43" fmla="*/ 112500 h 720000"/>
                <a:gd name="connsiteX44" fmla="*/ 140625 w 646875"/>
                <a:gd name="connsiteY44" fmla="*/ 112500 h 720000"/>
                <a:gd name="connsiteX45" fmla="*/ 140625 w 646875"/>
                <a:gd name="connsiteY45" fmla="*/ 70313 h 720000"/>
                <a:gd name="connsiteX46" fmla="*/ 154688 w 646875"/>
                <a:gd name="connsiteY46" fmla="*/ 56250 h 720000"/>
                <a:gd name="connsiteX47" fmla="*/ 199294 w 646875"/>
                <a:gd name="connsiteY47" fmla="*/ 56250 h 720000"/>
                <a:gd name="connsiteX48" fmla="*/ 239063 w 646875"/>
                <a:gd name="connsiteY48" fmla="*/ 84375 h 720000"/>
                <a:gd name="connsiteX49" fmla="*/ 278831 w 646875"/>
                <a:gd name="connsiteY49" fmla="*/ 56250 h 720000"/>
                <a:gd name="connsiteX50" fmla="*/ 323438 w 646875"/>
                <a:gd name="connsiteY50" fmla="*/ 56250 h 720000"/>
                <a:gd name="connsiteX51" fmla="*/ 337500 w 646875"/>
                <a:gd name="connsiteY51" fmla="*/ 70313 h 720000"/>
                <a:gd name="connsiteX52" fmla="*/ 618750 w 646875"/>
                <a:gd name="connsiteY52" fmla="*/ 691875 h 720000"/>
                <a:gd name="connsiteX53" fmla="*/ 365625 w 646875"/>
                <a:gd name="connsiteY53" fmla="*/ 691875 h 720000"/>
                <a:gd name="connsiteX54" fmla="*/ 365625 w 646875"/>
                <a:gd name="connsiteY54" fmla="*/ 289688 h 720000"/>
                <a:gd name="connsiteX55" fmla="*/ 618750 w 646875"/>
                <a:gd name="connsiteY55" fmla="*/ 289688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46875" h="720000">
                  <a:moveTo>
                    <a:pt x="464063" y="56250"/>
                  </a:moveTo>
                  <a:lnTo>
                    <a:pt x="363206" y="56250"/>
                  </a:lnTo>
                  <a:cubicBezTo>
                    <a:pt x="357401" y="39883"/>
                    <a:pt x="341771" y="28125"/>
                    <a:pt x="323438" y="28125"/>
                  </a:cubicBezTo>
                  <a:lnTo>
                    <a:pt x="278831" y="28125"/>
                  </a:lnTo>
                  <a:cubicBezTo>
                    <a:pt x="273026" y="11758"/>
                    <a:pt x="257394" y="0"/>
                    <a:pt x="239063" y="0"/>
                  </a:cubicBezTo>
                  <a:cubicBezTo>
                    <a:pt x="220731" y="0"/>
                    <a:pt x="205099" y="11758"/>
                    <a:pt x="199294" y="28125"/>
                  </a:cubicBezTo>
                  <a:lnTo>
                    <a:pt x="154688" y="28125"/>
                  </a:lnTo>
                  <a:cubicBezTo>
                    <a:pt x="136356" y="28125"/>
                    <a:pt x="120724" y="39883"/>
                    <a:pt x="114919" y="56250"/>
                  </a:cubicBezTo>
                  <a:lnTo>
                    <a:pt x="14063" y="56250"/>
                  </a:lnTo>
                  <a:cubicBezTo>
                    <a:pt x="6296" y="56250"/>
                    <a:pt x="0" y="62546"/>
                    <a:pt x="0" y="70313"/>
                  </a:cubicBezTo>
                  <a:lnTo>
                    <a:pt x="0" y="705938"/>
                  </a:lnTo>
                  <a:cubicBezTo>
                    <a:pt x="0" y="713703"/>
                    <a:pt x="6296" y="720000"/>
                    <a:pt x="14063" y="720000"/>
                  </a:cubicBezTo>
                  <a:lnTo>
                    <a:pt x="133594" y="720000"/>
                  </a:lnTo>
                  <a:cubicBezTo>
                    <a:pt x="141360" y="720000"/>
                    <a:pt x="147656" y="713703"/>
                    <a:pt x="147656" y="705938"/>
                  </a:cubicBezTo>
                  <a:cubicBezTo>
                    <a:pt x="147656" y="698172"/>
                    <a:pt x="141360" y="691875"/>
                    <a:pt x="133594" y="691875"/>
                  </a:cubicBezTo>
                  <a:lnTo>
                    <a:pt x="28125" y="691875"/>
                  </a:lnTo>
                  <a:lnTo>
                    <a:pt x="28125" y="84375"/>
                  </a:lnTo>
                  <a:lnTo>
                    <a:pt x="112500" y="84375"/>
                  </a:lnTo>
                  <a:lnTo>
                    <a:pt x="112500" y="126563"/>
                  </a:lnTo>
                  <a:cubicBezTo>
                    <a:pt x="112500" y="134329"/>
                    <a:pt x="118796" y="140625"/>
                    <a:pt x="126563" y="140625"/>
                  </a:cubicBezTo>
                  <a:lnTo>
                    <a:pt x="351563" y="140625"/>
                  </a:lnTo>
                  <a:cubicBezTo>
                    <a:pt x="359329" y="140625"/>
                    <a:pt x="365625" y="134329"/>
                    <a:pt x="365625" y="126563"/>
                  </a:cubicBezTo>
                  <a:lnTo>
                    <a:pt x="365625" y="84375"/>
                  </a:lnTo>
                  <a:lnTo>
                    <a:pt x="450000" y="84375"/>
                  </a:lnTo>
                  <a:lnTo>
                    <a:pt x="450000" y="261563"/>
                  </a:lnTo>
                  <a:lnTo>
                    <a:pt x="351563" y="261563"/>
                  </a:lnTo>
                  <a:cubicBezTo>
                    <a:pt x="343796" y="261563"/>
                    <a:pt x="337500" y="267858"/>
                    <a:pt x="337500" y="275625"/>
                  </a:cubicBezTo>
                  <a:lnTo>
                    <a:pt x="337500" y="691875"/>
                  </a:lnTo>
                  <a:lnTo>
                    <a:pt x="260156" y="691875"/>
                  </a:lnTo>
                  <a:cubicBezTo>
                    <a:pt x="252390" y="691875"/>
                    <a:pt x="246094" y="698172"/>
                    <a:pt x="246094" y="705938"/>
                  </a:cubicBezTo>
                  <a:cubicBezTo>
                    <a:pt x="246094" y="713703"/>
                    <a:pt x="252390" y="720000"/>
                    <a:pt x="260156" y="720000"/>
                  </a:cubicBezTo>
                  <a:lnTo>
                    <a:pt x="632813" y="720000"/>
                  </a:lnTo>
                  <a:cubicBezTo>
                    <a:pt x="640579" y="720000"/>
                    <a:pt x="646875" y="713703"/>
                    <a:pt x="646875" y="705938"/>
                  </a:cubicBezTo>
                  <a:lnTo>
                    <a:pt x="646875" y="275625"/>
                  </a:lnTo>
                  <a:cubicBezTo>
                    <a:pt x="646875" y="267858"/>
                    <a:pt x="640579" y="261563"/>
                    <a:pt x="632813" y="261563"/>
                  </a:cubicBezTo>
                  <a:lnTo>
                    <a:pt x="478125" y="261563"/>
                  </a:lnTo>
                  <a:lnTo>
                    <a:pt x="478125" y="70313"/>
                  </a:lnTo>
                  <a:cubicBezTo>
                    <a:pt x="478125" y="62546"/>
                    <a:pt x="471829" y="56250"/>
                    <a:pt x="464063" y="56250"/>
                  </a:cubicBezTo>
                  <a:close/>
                  <a:moveTo>
                    <a:pt x="239063" y="28125"/>
                  </a:moveTo>
                  <a:cubicBezTo>
                    <a:pt x="246817" y="28125"/>
                    <a:pt x="253125" y="34433"/>
                    <a:pt x="253125" y="42188"/>
                  </a:cubicBezTo>
                  <a:cubicBezTo>
                    <a:pt x="253125" y="49942"/>
                    <a:pt x="246817" y="56250"/>
                    <a:pt x="239063" y="56250"/>
                  </a:cubicBezTo>
                  <a:cubicBezTo>
                    <a:pt x="231308" y="56250"/>
                    <a:pt x="225000" y="49942"/>
                    <a:pt x="225000" y="42188"/>
                  </a:cubicBezTo>
                  <a:cubicBezTo>
                    <a:pt x="225000" y="34433"/>
                    <a:pt x="231308" y="28125"/>
                    <a:pt x="239063" y="28125"/>
                  </a:cubicBezTo>
                  <a:close/>
                  <a:moveTo>
                    <a:pt x="337500" y="112500"/>
                  </a:moveTo>
                  <a:lnTo>
                    <a:pt x="140625" y="112500"/>
                  </a:lnTo>
                  <a:lnTo>
                    <a:pt x="140625" y="70313"/>
                  </a:lnTo>
                  <a:cubicBezTo>
                    <a:pt x="140625" y="62558"/>
                    <a:pt x="146933" y="56250"/>
                    <a:pt x="154688" y="56250"/>
                  </a:cubicBezTo>
                  <a:lnTo>
                    <a:pt x="199294" y="56250"/>
                  </a:lnTo>
                  <a:cubicBezTo>
                    <a:pt x="205099" y="72617"/>
                    <a:pt x="220729" y="84375"/>
                    <a:pt x="239063" y="84375"/>
                  </a:cubicBezTo>
                  <a:cubicBezTo>
                    <a:pt x="257396" y="84375"/>
                    <a:pt x="273026" y="72617"/>
                    <a:pt x="278831" y="56250"/>
                  </a:cubicBezTo>
                  <a:lnTo>
                    <a:pt x="323438" y="56250"/>
                  </a:lnTo>
                  <a:cubicBezTo>
                    <a:pt x="331192" y="56250"/>
                    <a:pt x="337500" y="62558"/>
                    <a:pt x="337500" y="70313"/>
                  </a:cubicBezTo>
                  <a:close/>
                  <a:moveTo>
                    <a:pt x="618750" y="691875"/>
                  </a:moveTo>
                  <a:lnTo>
                    <a:pt x="365625" y="691875"/>
                  </a:lnTo>
                  <a:lnTo>
                    <a:pt x="365625" y="289688"/>
                  </a:lnTo>
                  <a:lnTo>
                    <a:pt x="618750" y="289688"/>
                  </a:ln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C65A31E-572B-4DCF-85AD-486400B0DD10}"/>
                </a:ext>
              </a:extLst>
            </p:cNvPr>
            <p:cNvSpPr/>
            <p:nvPr/>
          </p:nvSpPr>
          <p:spPr>
            <a:xfrm>
              <a:off x="9902720" y="2204308"/>
              <a:ext cx="196877" cy="120938"/>
            </a:xfrm>
            <a:custGeom>
              <a:avLst/>
              <a:gdLst>
                <a:gd name="connsiteX0" fmla="*/ 0 w 196875"/>
                <a:gd name="connsiteY0" fmla="*/ 14063 h 120937"/>
                <a:gd name="connsiteX1" fmla="*/ 0 w 196875"/>
                <a:gd name="connsiteY1" fmla="*/ 106875 h 120937"/>
                <a:gd name="connsiteX2" fmla="*/ 14063 w 196875"/>
                <a:gd name="connsiteY2" fmla="*/ 120938 h 120937"/>
                <a:gd name="connsiteX3" fmla="*/ 182813 w 196875"/>
                <a:gd name="connsiteY3" fmla="*/ 120938 h 120937"/>
                <a:gd name="connsiteX4" fmla="*/ 196875 w 196875"/>
                <a:gd name="connsiteY4" fmla="*/ 106875 h 120937"/>
                <a:gd name="connsiteX5" fmla="*/ 196875 w 196875"/>
                <a:gd name="connsiteY5" fmla="*/ 14063 h 120937"/>
                <a:gd name="connsiteX6" fmla="*/ 182813 w 196875"/>
                <a:gd name="connsiteY6" fmla="*/ 0 h 120937"/>
                <a:gd name="connsiteX7" fmla="*/ 14063 w 196875"/>
                <a:gd name="connsiteY7" fmla="*/ 0 h 120937"/>
                <a:gd name="connsiteX8" fmla="*/ 0 w 196875"/>
                <a:gd name="connsiteY8" fmla="*/ 14063 h 120937"/>
                <a:gd name="connsiteX9" fmla="*/ 28125 w 196875"/>
                <a:gd name="connsiteY9" fmla="*/ 28125 h 120937"/>
                <a:gd name="connsiteX10" fmla="*/ 168750 w 196875"/>
                <a:gd name="connsiteY10" fmla="*/ 28125 h 120937"/>
                <a:gd name="connsiteX11" fmla="*/ 168750 w 196875"/>
                <a:gd name="connsiteY11" fmla="*/ 92813 h 120937"/>
                <a:gd name="connsiteX12" fmla="*/ 28125 w 196875"/>
                <a:gd name="connsiteY12" fmla="*/ 92813 h 12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875" h="120937">
                  <a:moveTo>
                    <a:pt x="0" y="14063"/>
                  </a:moveTo>
                  <a:lnTo>
                    <a:pt x="0" y="106875"/>
                  </a:lnTo>
                  <a:cubicBezTo>
                    <a:pt x="0" y="114642"/>
                    <a:pt x="6296" y="120938"/>
                    <a:pt x="14063" y="120938"/>
                  </a:cubicBezTo>
                  <a:lnTo>
                    <a:pt x="182813" y="120938"/>
                  </a:lnTo>
                  <a:cubicBezTo>
                    <a:pt x="190579" y="120938"/>
                    <a:pt x="196875" y="114642"/>
                    <a:pt x="196875" y="106875"/>
                  </a:cubicBezTo>
                  <a:lnTo>
                    <a:pt x="196875" y="14063"/>
                  </a:lnTo>
                  <a:cubicBezTo>
                    <a:pt x="196875" y="6296"/>
                    <a:pt x="190579" y="0"/>
                    <a:pt x="182813" y="0"/>
                  </a:cubicBez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lose/>
                  <a:moveTo>
                    <a:pt x="28125" y="28125"/>
                  </a:moveTo>
                  <a:lnTo>
                    <a:pt x="168750" y="28125"/>
                  </a:lnTo>
                  <a:lnTo>
                    <a:pt x="168750" y="92813"/>
                  </a:lnTo>
                  <a:lnTo>
                    <a:pt x="28125" y="92813"/>
                  </a:ln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5AD0EEE-8516-4C82-B09D-985A5880DCAB}"/>
                </a:ext>
              </a:extLst>
            </p:cNvPr>
            <p:cNvSpPr/>
            <p:nvPr/>
          </p:nvSpPr>
          <p:spPr>
            <a:xfrm>
              <a:off x="9902726" y="2353372"/>
              <a:ext cx="196877" cy="196876"/>
            </a:xfrm>
            <a:custGeom>
              <a:avLst/>
              <a:gdLst>
                <a:gd name="connsiteX0" fmla="*/ 182813 w 196875"/>
                <a:gd name="connsiteY0" fmla="*/ 0 h 196875"/>
                <a:gd name="connsiteX1" fmla="*/ 14063 w 196875"/>
                <a:gd name="connsiteY1" fmla="*/ 0 h 196875"/>
                <a:gd name="connsiteX2" fmla="*/ 0 w 196875"/>
                <a:gd name="connsiteY2" fmla="*/ 14063 h 196875"/>
                <a:gd name="connsiteX3" fmla="*/ 0 w 196875"/>
                <a:gd name="connsiteY3" fmla="*/ 182813 h 196875"/>
                <a:gd name="connsiteX4" fmla="*/ 14063 w 196875"/>
                <a:gd name="connsiteY4" fmla="*/ 196875 h 196875"/>
                <a:gd name="connsiteX5" fmla="*/ 182813 w 196875"/>
                <a:gd name="connsiteY5" fmla="*/ 196875 h 196875"/>
                <a:gd name="connsiteX6" fmla="*/ 196875 w 196875"/>
                <a:gd name="connsiteY6" fmla="*/ 182813 h 196875"/>
                <a:gd name="connsiteX7" fmla="*/ 196875 w 196875"/>
                <a:gd name="connsiteY7" fmla="*/ 14063 h 196875"/>
                <a:gd name="connsiteX8" fmla="*/ 182813 w 196875"/>
                <a:gd name="connsiteY8" fmla="*/ 0 h 196875"/>
                <a:gd name="connsiteX9" fmla="*/ 168750 w 196875"/>
                <a:gd name="connsiteY9" fmla="*/ 56250 h 196875"/>
                <a:gd name="connsiteX10" fmla="*/ 140625 w 196875"/>
                <a:gd name="connsiteY10" fmla="*/ 56250 h 196875"/>
                <a:gd name="connsiteX11" fmla="*/ 140625 w 196875"/>
                <a:gd name="connsiteY11" fmla="*/ 28125 h 196875"/>
                <a:gd name="connsiteX12" fmla="*/ 168750 w 196875"/>
                <a:gd name="connsiteY12" fmla="*/ 28125 h 196875"/>
                <a:gd name="connsiteX13" fmla="*/ 112500 w 196875"/>
                <a:gd name="connsiteY13" fmla="*/ 168750 h 196875"/>
                <a:gd name="connsiteX14" fmla="*/ 84375 w 196875"/>
                <a:gd name="connsiteY14" fmla="*/ 168750 h 196875"/>
                <a:gd name="connsiteX15" fmla="*/ 84375 w 196875"/>
                <a:gd name="connsiteY15" fmla="*/ 140625 h 196875"/>
                <a:gd name="connsiteX16" fmla="*/ 112500 w 196875"/>
                <a:gd name="connsiteY16" fmla="*/ 140625 h 196875"/>
                <a:gd name="connsiteX17" fmla="*/ 112500 w 196875"/>
                <a:gd name="connsiteY17" fmla="*/ 112500 h 196875"/>
                <a:gd name="connsiteX18" fmla="*/ 84375 w 196875"/>
                <a:gd name="connsiteY18" fmla="*/ 112500 h 196875"/>
                <a:gd name="connsiteX19" fmla="*/ 84375 w 196875"/>
                <a:gd name="connsiteY19" fmla="*/ 84375 h 196875"/>
                <a:gd name="connsiteX20" fmla="*/ 112500 w 196875"/>
                <a:gd name="connsiteY20" fmla="*/ 84375 h 196875"/>
                <a:gd name="connsiteX21" fmla="*/ 28125 w 196875"/>
                <a:gd name="connsiteY21" fmla="*/ 84375 h 196875"/>
                <a:gd name="connsiteX22" fmla="*/ 56250 w 196875"/>
                <a:gd name="connsiteY22" fmla="*/ 84375 h 196875"/>
                <a:gd name="connsiteX23" fmla="*/ 56250 w 196875"/>
                <a:gd name="connsiteY23" fmla="*/ 112500 h 196875"/>
                <a:gd name="connsiteX24" fmla="*/ 28125 w 196875"/>
                <a:gd name="connsiteY24" fmla="*/ 112500 h 196875"/>
                <a:gd name="connsiteX25" fmla="*/ 84375 w 196875"/>
                <a:gd name="connsiteY25" fmla="*/ 56250 h 196875"/>
                <a:gd name="connsiteX26" fmla="*/ 84375 w 196875"/>
                <a:gd name="connsiteY26" fmla="*/ 28125 h 196875"/>
                <a:gd name="connsiteX27" fmla="*/ 112500 w 196875"/>
                <a:gd name="connsiteY27" fmla="*/ 28125 h 196875"/>
                <a:gd name="connsiteX28" fmla="*/ 112500 w 196875"/>
                <a:gd name="connsiteY28" fmla="*/ 56250 h 196875"/>
                <a:gd name="connsiteX29" fmla="*/ 56250 w 196875"/>
                <a:gd name="connsiteY29" fmla="*/ 28125 h 196875"/>
                <a:gd name="connsiteX30" fmla="*/ 56250 w 196875"/>
                <a:gd name="connsiteY30" fmla="*/ 56250 h 196875"/>
                <a:gd name="connsiteX31" fmla="*/ 28125 w 196875"/>
                <a:gd name="connsiteY31" fmla="*/ 56250 h 196875"/>
                <a:gd name="connsiteX32" fmla="*/ 28125 w 196875"/>
                <a:gd name="connsiteY32" fmla="*/ 28125 h 196875"/>
                <a:gd name="connsiteX33" fmla="*/ 28125 w 196875"/>
                <a:gd name="connsiteY33" fmla="*/ 140625 h 196875"/>
                <a:gd name="connsiteX34" fmla="*/ 56250 w 196875"/>
                <a:gd name="connsiteY34" fmla="*/ 140625 h 196875"/>
                <a:gd name="connsiteX35" fmla="*/ 56250 w 196875"/>
                <a:gd name="connsiteY35" fmla="*/ 168750 h 196875"/>
                <a:gd name="connsiteX36" fmla="*/ 28125 w 196875"/>
                <a:gd name="connsiteY36" fmla="*/ 168750 h 196875"/>
                <a:gd name="connsiteX37" fmla="*/ 140625 w 196875"/>
                <a:gd name="connsiteY37" fmla="*/ 168750 h 196875"/>
                <a:gd name="connsiteX38" fmla="*/ 140625 w 196875"/>
                <a:gd name="connsiteY38" fmla="*/ 84375 h 196875"/>
                <a:gd name="connsiteX39" fmla="*/ 168750 w 196875"/>
                <a:gd name="connsiteY39" fmla="*/ 84375 h 196875"/>
                <a:gd name="connsiteX40" fmla="*/ 168750 w 196875"/>
                <a:gd name="connsiteY40" fmla="*/ 168750 h 1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96875" h="196875">
                  <a:moveTo>
                    <a:pt x="182813" y="0"/>
                  </a:move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lnTo>
                    <a:pt x="0" y="182813"/>
                  </a:lnTo>
                  <a:cubicBezTo>
                    <a:pt x="0" y="190579"/>
                    <a:pt x="6296" y="196875"/>
                    <a:pt x="14063" y="196875"/>
                  </a:cubicBezTo>
                  <a:lnTo>
                    <a:pt x="182813" y="196875"/>
                  </a:lnTo>
                  <a:cubicBezTo>
                    <a:pt x="190579" y="196875"/>
                    <a:pt x="196875" y="190579"/>
                    <a:pt x="196875" y="182813"/>
                  </a:cubicBezTo>
                  <a:lnTo>
                    <a:pt x="196875" y="14063"/>
                  </a:lnTo>
                  <a:cubicBezTo>
                    <a:pt x="196875" y="6296"/>
                    <a:pt x="190579" y="0"/>
                    <a:pt x="182813" y="0"/>
                  </a:cubicBezTo>
                  <a:close/>
                  <a:moveTo>
                    <a:pt x="168750" y="56250"/>
                  </a:moveTo>
                  <a:lnTo>
                    <a:pt x="140625" y="56250"/>
                  </a:lnTo>
                  <a:lnTo>
                    <a:pt x="140625" y="28125"/>
                  </a:lnTo>
                  <a:lnTo>
                    <a:pt x="168750" y="28125"/>
                  </a:lnTo>
                  <a:close/>
                  <a:moveTo>
                    <a:pt x="112500" y="168750"/>
                  </a:moveTo>
                  <a:lnTo>
                    <a:pt x="84375" y="168750"/>
                  </a:lnTo>
                  <a:lnTo>
                    <a:pt x="84375" y="140625"/>
                  </a:lnTo>
                  <a:lnTo>
                    <a:pt x="112500" y="140625"/>
                  </a:lnTo>
                  <a:close/>
                  <a:moveTo>
                    <a:pt x="112500" y="112500"/>
                  </a:moveTo>
                  <a:lnTo>
                    <a:pt x="84375" y="112500"/>
                  </a:lnTo>
                  <a:lnTo>
                    <a:pt x="84375" y="84375"/>
                  </a:lnTo>
                  <a:lnTo>
                    <a:pt x="112500" y="84375"/>
                  </a:lnTo>
                  <a:close/>
                  <a:moveTo>
                    <a:pt x="28125" y="84375"/>
                  </a:moveTo>
                  <a:lnTo>
                    <a:pt x="56250" y="84375"/>
                  </a:lnTo>
                  <a:lnTo>
                    <a:pt x="56250" y="112500"/>
                  </a:lnTo>
                  <a:lnTo>
                    <a:pt x="28125" y="112500"/>
                  </a:lnTo>
                  <a:close/>
                  <a:moveTo>
                    <a:pt x="84375" y="56250"/>
                  </a:moveTo>
                  <a:lnTo>
                    <a:pt x="84375" y="28125"/>
                  </a:lnTo>
                  <a:lnTo>
                    <a:pt x="112500" y="28125"/>
                  </a:lnTo>
                  <a:lnTo>
                    <a:pt x="112500" y="56250"/>
                  </a:lnTo>
                  <a:close/>
                  <a:moveTo>
                    <a:pt x="56250" y="28125"/>
                  </a:moveTo>
                  <a:lnTo>
                    <a:pt x="56250" y="56250"/>
                  </a:lnTo>
                  <a:lnTo>
                    <a:pt x="28125" y="56250"/>
                  </a:lnTo>
                  <a:lnTo>
                    <a:pt x="28125" y="28125"/>
                  </a:lnTo>
                  <a:close/>
                  <a:moveTo>
                    <a:pt x="28125" y="140625"/>
                  </a:moveTo>
                  <a:lnTo>
                    <a:pt x="56250" y="140625"/>
                  </a:lnTo>
                  <a:lnTo>
                    <a:pt x="56250" y="168750"/>
                  </a:lnTo>
                  <a:lnTo>
                    <a:pt x="28125" y="168750"/>
                  </a:lnTo>
                  <a:close/>
                  <a:moveTo>
                    <a:pt x="140625" y="168750"/>
                  </a:moveTo>
                  <a:lnTo>
                    <a:pt x="140625" y="84375"/>
                  </a:lnTo>
                  <a:lnTo>
                    <a:pt x="168750" y="84375"/>
                  </a:lnTo>
                  <a:lnTo>
                    <a:pt x="168750" y="168750"/>
                  </a:ln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7A23125-50DE-465F-8CB8-F07BAD422842}"/>
                </a:ext>
              </a:extLst>
            </p:cNvPr>
            <p:cNvSpPr/>
            <p:nvPr/>
          </p:nvSpPr>
          <p:spPr>
            <a:xfrm>
              <a:off x="9565229" y="2091808"/>
              <a:ext cx="253127" cy="225001"/>
            </a:xfrm>
            <a:custGeom>
              <a:avLst/>
              <a:gdLst>
                <a:gd name="connsiteX0" fmla="*/ 239063 w 253125"/>
                <a:gd name="connsiteY0" fmla="*/ 225000 h 225000"/>
                <a:gd name="connsiteX1" fmla="*/ 253125 w 253125"/>
                <a:gd name="connsiteY1" fmla="*/ 210938 h 225000"/>
                <a:gd name="connsiteX2" fmla="*/ 239063 w 253125"/>
                <a:gd name="connsiteY2" fmla="*/ 196875 h 225000"/>
                <a:gd name="connsiteX3" fmla="*/ 225000 w 253125"/>
                <a:gd name="connsiteY3" fmla="*/ 196875 h 225000"/>
                <a:gd name="connsiteX4" fmla="*/ 225000 w 253125"/>
                <a:gd name="connsiteY4" fmla="*/ 98438 h 225000"/>
                <a:gd name="connsiteX5" fmla="*/ 210938 w 253125"/>
                <a:gd name="connsiteY5" fmla="*/ 84375 h 225000"/>
                <a:gd name="connsiteX6" fmla="*/ 168750 w 253125"/>
                <a:gd name="connsiteY6" fmla="*/ 84375 h 225000"/>
                <a:gd name="connsiteX7" fmla="*/ 168750 w 253125"/>
                <a:gd name="connsiteY7" fmla="*/ 14063 h 225000"/>
                <a:gd name="connsiteX8" fmla="*/ 154688 w 253125"/>
                <a:gd name="connsiteY8" fmla="*/ 0 h 225000"/>
                <a:gd name="connsiteX9" fmla="*/ 98438 w 253125"/>
                <a:gd name="connsiteY9" fmla="*/ 0 h 225000"/>
                <a:gd name="connsiteX10" fmla="*/ 84375 w 253125"/>
                <a:gd name="connsiteY10" fmla="*/ 14063 h 225000"/>
                <a:gd name="connsiteX11" fmla="*/ 84375 w 253125"/>
                <a:gd name="connsiteY11" fmla="*/ 112500 h 225000"/>
                <a:gd name="connsiteX12" fmla="*/ 42188 w 253125"/>
                <a:gd name="connsiteY12" fmla="*/ 112500 h 225000"/>
                <a:gd name="connsiteX13" fmla="*/ 28125 w 253125"/>
                <a:gd name="connsiteY13" fmla="*/ 126563 h 225000"/>
                <a:gd name="connsiteX14" fmla="*/ 28125 w 253125"/>
                <a:gd name="connsiteY14" fmla="*/ 196875 h 225000"/>
                <a:gd name="connsiteX15" fmla="*/ 14063 w 253125"/>
                <a:gd name="connsiteY15" fmla="*/ 196875 h 225000"/>
                <a:gd name="connsiteX16" fmla="*/ 0 w 253125"/>
                <a:gd name="connsiteY16" fmla="*/ 210938 h 225000"/>
                <a:gd name="connsiteX17" fmla="*/ 14063 w 253125"/>
                <a:gd name="connsiteY17" fmla="*/ 225000 h 225000"/>
                <a:gd name="connsiteX18" fmla="*/ 196875 w 253125"/>
                <a:gd name="connsiteY18" fmla="*/ 196875 h 225000"/>
                <a:gd name="connsiteX19" fmla="*/ 168750 w 253125"/>
                <a:gd name="connsiteY19" fmla="*/ 196875 h 225000"/>
                <a:gd name="connsiteX20" fmla="*/ 168750 w 253125"/>
                <a:gd name="connsiteY20" fmla="*/ 112500 h 225000"/>
                <a:gd name="connsiteX21" fmla="*/ 196875 w 253125"/>
                <a:gd name="connsiteY21" fmla="*/ 112500 h 225000"/>
                <a:gd name="connsiteX22" fmla="*/ 112500 w 253125"/>
                <a:gd name="connsiteY22" fmla="*/ 28125 h 225000"/>
                <a:gd name="connsiteX23" fmla="*/ 140625 w 253125"/>
                <a:gd name="connsiteY23" fmla="*/ 28125 h 225000"/>
                <a:gd name="connsiteX24" fmla="*/ 140625 w 253125"/>
                <a:gd name="connsiteY24" fmla="*/ 196875 h 225000"/>
                <a:gd name="connsiteX25" fmla="*/ 112500 w 253125"/>
                <a:gd name="connsiteY25" fmla="*/ 196875 h 225000"/>
                <a:gd name="connsiteX26" fmla="*/ 112500 w 253125"/>
                <a:gd name="connsiteY26" fmla="*/ 28125 h 225000"/>
                <a:gd name="connsiteX27" fmla="*/ 56250 w 253125"/>
                <a:gd name="connsiteY27" fmla="*/ 140625 h 225000"/>
                <a:gd name="connsiteX28" fmla="*/ 84375 w 253125"/>
                <a:gd name="connsiteY28" fmla="*/ 140625 h 225000"/>
                <a:gd name="connsiteX29" fmla="*/ 84375 w 253125"/>
                <a:gd name="connsiteY29" fmla="*/ 196875 h 225000"/>
                <a:gd name="connsiteX30" fmla="*/ 56250 w 253125"/>
                <a:gd name="connsiteY30" fmla="*/ 196875 h 22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53125" h="225000">
                  <a:moveTo>
                    <a:pt x="239063" y="225000"/>
                  </a:moveTo>
                  <a:cubicBezTo>
                    <a:pt x="246829" y="225000"/>
                    <a:pt x="253125" y="218704"/>
                    <a:pt x="253125" y="210938"/>
                  </a:cubicBezTo>
                  <a:cubicBezTo>
                    <a:pt x="253125" y="203171"/>
                    <a:pt x="246829" y="196875"/>
                    <a:pt x="239063" y="196875"/>
                  </a:cubicBezTo>
                  <a:lnTo>
                    <a:pt x="225000" y="196875"/>
                  </a:lnTo>
                  <a:lnTo>
                    <a:pt x="225000" y="98438"/>
                  </a:lnTo>
                  <a:cubicBezTo>
                    <a:pt x="225000" y="90671"/>
                    <a:pt x="218704" y="84375"/>
                    <a:pt x="210938" y="84375"/>
                  </a:cubicBezTo>
                  <a:lnTo>
                    <a:pt x="168750" y="84375"/>
                  </a:lnTo>
                  <a:lnTo>
                    <a:pt x="168750" y="14063"/>
                  </a:lnTo>
                  <a:cubicBezTo>
                    <a:pt x="168750" y="6296"/>
                    <a:pt x="162454" y="0"/>
                    <a:pt x="154688" y="0"/>
                  </a:cubicBezTo>
                  <a:lnTo>
                    <a:pt x="98438" y="0"/>
                  </a:lnTo>
                  <a:cubicBezTo>
                    <a:pt x="90671" y="0"/>
                    <a:pt x="84375" y="6296"/>
                    <a:pt x="84375" y="14063"/>
                  </a:cubicBezTo>
                  <a:lnTo>
                    <a:pt x="84375" y="112500"/>
                  </a:lnTo>
                  <a:lnTo>
                    <a:pt x="42188" y="112500"/>
                  </a:lnTo>
                  <a:cubicBezTo>
                    <a:pt x="34421" y="112500"/>
                    <a:pt x="28125" y="118796"/>
                    <a:pt x="28125" y="126563"/>
                  </a:cubicBezTo>
                  <a:lnTo>
                    <a:pt x="28125" y="196875"/>
                  </a:lnTo>
                  <a:lnTo>
                    <a:pt x="14063" y="196875"/>
                  </a:lnTo>
                  <a:cubicBezTo>
                    <a:pt x="6296" y="196875"/>
                    <a:pt x="0" y="203171"/>
                    <a:pt x="0" y="210938"/>
                  </a:cubicBezTo>
                  <a:cubicBezTo>
                    <a:pt x="0" y="218704"/>
                    <a:pt x="6296" y="225000"/>
                    <a:pt x="14063" y="225000"/>
                  </a:cubicBezTo>
                  <a:close/>
                  <a:moveTo>
                    <a:pt x="196875" y="196875"/>
                  </a:moveTo>
                  <a:lnTo>
                    <a:pt x="168750" y="196875"/>
                  </a:lnTo>
                  <a:lnTo>
                    <a:pt x="168750" y="112500"/>
                  </a:lnTo>
                  <a:lnTo>
                    <a:pt x="196875" y="112500"/>
                  </a:lnTo>
                  <a:close/>
                  <a:moveTo>
                    <a:pt x="112500" y="28125"/>
                  </a:moveTo>
                  <a:lnTo>
                    <a:pt x="140625" y="28125"/>
                  </a:lnTo>
                  <a:lnTo>
                    <a:pt x="140625" y="196875"/>
                  </a:lnTo>
                  <a:lnTo>
                    <a:pt x="112500" y="196875"/>
                  </a:lnTo>
                  <a:cubicBezTo>
                    <a:pt x="112500" y="160919"/>
                    <a:pt x="112500" y="66653"/>
                    <a:pt x="112500" y="28125"/>
                  </a:cubicBezTo>
                  <a:close/>
                  <a:moveTo>
                    <a:pt x="56250" y="140625"/>
                  </a:moveTo>
                  <a:lnTo>
                    <a:pt x="84375" y="140625"/>
                  </a:lnTo>
                  <a:lnTo>
                    <a:pt x="84375" y="196875"/>
                  </a:lnTo>
                  <a:lnTo>
                    <a:pt x="56250" y="196875"/>
                  </a:lnTo>
                  <a:close/>
                </a:path>
              </a:pathLst>
            </a:custGeom>
            <a:solidFill>
              <a:schemeClr val="accent2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F867CBD-D25C-4CF0-8992-1D7C691BDBE1}"/>
                </a:ext>
              </a:extLst>
            </p:cNvPr>
            <p:cNvSpPr/>
            <p:nvPr/>
          </p:nvSpPr>
          <p:spPr>
            <a:xfrm>
              <a:off x="9649574" y="2401185"/>
              <a:ext cx="140626" cy="28125"/>
            </a:xfrm>
            <a:custGeom>
              <a:avLst/>
              <a:gdLst>
                <a:gd name="connsiteX0" fmla="*/ 126563 w 140625"/>
                <a:gd name="connsiteY0" fmla="*/ 0 h 28125"/>
                <a:gd name="connsiteX1" fmla="*/ 14063 w 140625"/>
                <a:gd name="connsiteY1" fmla="*/ 0 h 28125"/>
                <a:gd name="connsiteX2" fmla="*/ 0 w 140625"/>
                <a:gd name="connsiteY2" fmla="*/ 14063 h 28125"/>
                <a:gd name="connsiteX3" fmla="*/ 14063 w 140625"/>
                <a:gd name="connsiteY3" fmla="*/ 28125 h 28125"/>
                <a:gd name="connsiteX4" fmla="*/ 126563 w 140625"/>
                <a:gd name="connsiteY4" fmla="*/ 28125 h 28125"/>
                <a:gd name="connsiteX5" fmla="*/ 140625 w 140625"/>
                <a:gd name="connsiteY5" fmla="*/ 14063 h 28125"/>
                <a:gd name="connsiteX6" fmla="*/ 126563 w 140625"/>
                <a:gd name="connsiteY6" fmla="*/ 0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25" h="28125">
                  <a:moveTo>
                    <a:pt x="126563" y="0"/>
                  </a:move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ubicBezTo>
                    <a:pt x="0" y="21829"/>
                    <a:pt x="6296" y="28125"/>
                    <a:pt x="14063" y="28125"/>
                  </a:cubicBezTo>
                  <a:lnTo>
                    <a:pt x="126563" y="28125"/>
                  </a:lnTo>
                  <a:cubicBezTo>
                    <a:pt x="134329" y="28125"/>
                    <a:pt x="140625" y="21829"/>
                    <a:pt x="140625" y="14063"/>
                  </a:cubicBezTo>
                  <a:cubicBezTo>
                    <a:pt x="140625" y="6296"/>
                    <a:pt x="134329" y="0"/>
                    <a:pt x="126563" y="0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9E207CA-C796-41F5-9760-F5C61C226889}"/>
                </a:ext>
              </a:extLst>
            </p:cNvPr>
            <p:cNvSpPr/>
            <p:nvPr/>
          </p:nvSpPr>
          <p:spPr>
            <a:xfrm>
              <a:off x="9649601" y="2457435"/>
              <a:ext cx="140626" cy="28125"/>
            </a:xfrm>
            <a:custGeom>
              <a:avLst/>
              <a:gdLst>
                <a:gd name="connsiteX0" fmla="*/ 14063 w 140625"/>
                <a:gd name="connsiteY0" fmla="*/ 28125 h 28125"/>
                <a:gd name="connsiteX1" fmla="*/ 126563 w 140625"/>
                <a:gd name="connsiteY1" fmla="*/ 28125 h 28125"/>
                <a:gd name="connsiteX2" fmla="*/ 140625 w 140625"/>
                <a:gd name="connsiteY2" fmla="*/ 14063 h 28125"/>
                <a:gd name="connsiteX3" fmla="*/ 126563 w 140625"/>
                <a:gd name="connsiteY3" fmla="*/ 0 h 28125"/>
                <a:gd name="connsiteX4" fmla="*/ 14063 w 140625"/>
                <a:gd name="connsiteY4" fmla="*/ 0 h 28125"/>
                <a:gd name="connsiteX5" fmla="*/ 0 w 140625"/>
                <a:gd name="connsiteY5" fmla="*/ 14063 h 28125"/>
                <a:gd name="connsiteX6" fmla="*/ 14063 w 140625"/>
                <a:gd name="connsiteY6" fmla="*/ 28125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25" h="28125">
                  <a:moveTo>
                    <a:pt x="14063" y="28125"/>
                  </a:moveTo>
                  <a:lnTo>
                    <a:pt x="126563" y="28125"/>
                  </a:lnTo>
                  <a:cubicBezTo>
                    <a:pt x="134329" y="28125"/>
                    <a:pt x="140625" y="21829"/>
                    <a:pt x="140625" y="14063"/>
                  </a:cubicBezTo>
                  <a:cubicBezTo>
                    <a:pt x="140625" y="6296"/>
                    <a:pt x="134329" y="0"/>
                    <a:pt x="126563" y="0"/>
                  </a:cubicBez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ubicBezTo>
                    <a:pt x="0" y="21829"/>
                    <a:pt x="6296" y="28125"/>
                    <a:pt x="14063" y="28125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EDB225-1D4B-4989-B04A-166540CD9ED4}"/>
                </a:ext>
              </a:extLst>
            </p:cNvPr>
            <p:cNvSpPr/>
            <p:nvPr/>
          </p:nvSpPr>
          <p:spPr>
            <a:xfrm>
              <a:off x="9649611" y="2344935"/>
              <a:ext cx="140626" cy="28125"/>
            </a:xfrm>
            <a:custGeom>
              <a:avLst/>
              <a:gdLst>
                <a:gd name="connsiteX0" fmla="*/ 126563 w 140625"/>
                <a:gd name="connsiteY0" fmla="*/ 0 h 28125"/>
                <a:gd name="connsiteX1" fmla="*/ 14063 w 140625"/>
                <a:gd name="connsiteY1" fmla="*/ 0 h 28125"/>
                <a:gd name="connsiteX2" fmla="*/ 0 w 140625"/>
                <a:gd name="connsiteY2" fmla="*/ 14063 h 28125"/>
                <a:gd name="connsiteX3" fmla="*/ 14063 w 140625"/>
                <a:gd name="connsiteY3" fmla="*/ 28125 h 28125"/>
                <a:gd name="connsiteX4" fmla="*/ 126563 w 140625"/>
                <a:gd name="connsiteY4" fmla="*/ 28125 h 28125"/>
                <a:gd name="connsiteX5" fmla="*/ 140625 w 140625"/>
                <a:gd name="connsiteY5" fmla="*/ 14063 h 28125"/>
                <a:gd name="connsiteX6" fmla="*/ 126563 w 140625"/>
                <a:gd name="connsiteY6" fmla="*/ 0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25" h="28125">
                  <a:moveTo>
                    <a:pt x="126563" y="0"/>
                  </a:moveTo>
                  <a:lnTo>
                    <a:pt x="14063" y="0"/>
                  </a:lnTo>
                  <a:cubicBezTo>
                    <a:pt x="6296" y="0"/>
                    <a:pt x="0" y="6296"/>
                    <a:pt x="0" y="14063"/>
                  </a:cubicBezTo>
                  <a:cubicBezTo>
                    <a:pt x="0" y="21829"/>
                    <a:pt x="6296" y="28125"/>
                    <a:pt x="14063" y="28125"/>
                  </a:cubicBezTo>
                  <a:lnTo>
                    <a:pt x="126563" y="28125"/>
                  </a:lnTo>
                  <a:cubicBezTo>
                    <a:pt x="134329" y="28125"/>
                    <a:pt x="140625" y="21829"/>
                    <a:pt x="140625" y="14063"/>
                  </a:cubicBezTo>
                  <a:cubicBezTo>
                    <a:pt x="140625" y="6296"/>
                    <a:pt x="134329" y="0"/>
                    <a:pt x="126563" y="0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6A1620D-962F-4F06-9EA5-4FB8C1B71458}"/>
                </a:ext>
              </a:extLst>
            </p:cNvPr>
            <p:cNvSpPr/>
            <p:nvPr/>
          </p:nvSpPr>
          <p:spPr>
            <a:xfrm>
              <a:off x="9691713" y="2578359"/>
              <a:ext cx="28125" cy="28125"/>
            </a:xfrm>
            <a:custGeom>
              <a:avLst/>
              <a:gdLst>
                <a:gd name="connsiteX0" fmla="*/ 28125 w 28125"/>
                <a:gd name="connsiteY0" fmla="*/ 14063 h 28125"/>
                <a:gd name="connsiteX1" fmla="*/ 14063 w 28125"/>
                <a:gd name="connsiteY1" fmla="*/ 28125 h 28125"/>
                <a:gd name="connsiteX2" fmla="*/ 0 w 28125"/>
                <a:gd name="connsiteY2" fmla="*/ 14063 h 28125"/>
                <a:gd name="connsiteX3" fmla="*/ 14063 w 28125"/>
                <a:gd name="connsiteY3" fmla="*/ 0 h 28125"/>
                <a:gd name="connsiteX4" fmla="*/ 28125 w 28125"/>
                <a:gd name="connsiteY4" fmla="*/ 14063 h 2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5" h="28125">
                  <a:moveTo>
                    <a:pt x="28125" y="14063"/>
                  </a:moveTo>
                  <a:cubicBezTo>
                    <a:pt x="28125" y="21829"/>
                    <a:pt x="21829" y="28125"/>
                    <a:pt x="14063" y="28125"/>
                  </a:cubicBezTo>
                  <a:cubicBezTo>
                    <a:pt x="6296" y="28125"/>
                    <a:pt x="0" y="21829"/>
                    <a:pt x="0" y="14063"/>
                  </a:cubicBezTo>
                  <a:cubicBezTo>
                    <a:pt x="0" y="6296"/>
                    <a:pt x="6296" y="0"/>
                    <a:pt x="14063" y="0"/>
                  </a:cubicBezTo>
                  <a:cubicBezTo>
                    <a:pt x="21829" y="0"/>
                    <a:pt x="28125" y="6296"/>
                    <a:pt x="28125" y="14063"/>
                  </a:cubicBezTo>
                  <a:close/>
                </a:path>
              </a:pathLst>
            </a:custGeom>
            <a:solidFill>
              <a:schemeClr val="accent1"/>
            </a:solidFill>
            <a:ln w="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77" name="组合 376">
            <a:extLst>
              <a:ext uri="{FF2B5EF4-FFF2-40B4-BE49-F238E27FC236}">
                <a16:creationId xmlns:a16="http://schemas.microsoft.com/office/drawing/2014/main" id="{358D6F0B-564C-4BA7-A01B-373E78871DF7}"/>
              </a:ext>
            </a:extLst>
          </p:cNvPr>
          <p:cNvGrpSpPr/>
          <p:nvPr/>
        </p:nvGrpSpPr>
        <p:grpSpPr>
          <a:xfrm>
            <a:off x="4685803" y="3091924"/>
            <a:ext cx="2820394" cy="2489961"/>
            <a:chOff x="950033" y="3091924"/>
            <a:chExt cx="2820394" cy="2489961"/>
          </a:xfrm>
        </p:grpSpPr>
        <p:sp>
          <p:nvSpPr>
            <p:cNvPr id="378" name="文本框 377">
              <a:extLst>
                <a:ext uri="{FF2B5EF4-FFF2-40B4-BE49-F238E27FC236}">
                  <a16:creationId xmlns:a16="http://schemas.microsoft.com/office/drawing/2014/main" id="{AC7EB810-06CD-44A9-BE18-3C254868A433}"/>
                </a:ext>
              </a:extLst>
            </p:cNvPr>
            <p:cNvSpPr txBox="1"/>
            <p:nvPr/>
          </p:nvSpPr>
          <p:spPr>
            <a:xfrm>
              <a:off x="1176617" y="3091924"/>
              <a:ext cx="2339102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379" name="矩形 378">
              <a:extLst>
                <a:ext uri="{FF2B5EF4-FFF2-40B4-BE49-F238E27FC236}">
                  <a16:creationId xmlns:a16="http://schemas.microsoft.com/office/drawing/2014/main" id="{D77A552B-5968-46DD-98E4-3D008364D09A}"/>
                </a:ext>
              </a:extLst>
            </p:cNvPr>
            <p:cNvSpPr/>
            <p:nvPr/>
          </p:nvSpPr>
          <p:spPr>
            <a:xfrm>
              <a:off x="950033" y="3588647"/>
              <a:ext cx="2820394" cy="1993238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grpSp>
        <p:nvGrpSpPr>
          <p:cNvPr id="380" name="组合 379">
            <a:extLst>
              <a:ext uri="{FF2B5EF4-FFF2-40B4-BE49-F238E27FC236}">
                <a16:creationId xmlns:a16="http://schemas.microsoft.com/office/drawing/2014/main" id="{ECBB886F-7A4E-4344-80A4-6C04787AB45A}"/>
              </a:ext>
            </a:extLst>
          </p:cNvPr>
          <p:cNvGrpSpPr/>
          <p:nvPr/>
        </p:nvGrpSpPr>
        <p:grpSpPr>
          <a:xfrm>
            <a:off x="8435634" y="3091924"/>
            <a:ext cx="2820394" cy="2489961"/>
            <a:chOff x="950033" y="3091924"/>
            <a:chExt cx="2820394" cy="2489961"/>
          </a:xfrm>
        </p:grpSpPr>
        <p:sp>
          <p:nvSpPr>
            <p:cNvPr id="381" name="文本框 380">
              <a:extLst>
                <a:ext uri="{FF2B5EF4-FFF2-40B4-BE49-F238E27FC236}">
                  <a16:creationId xmlns:a16="http://schemas.microsoft.com/office/drawing/2014/main" id="{43E374E1-4A8A-4A06-9D80-802FEF39D9F2}"/>
                </a:ext>
              </a:extLst>
            </p:cNvPr>
            <p:cNvSpPr txBox="1"/>
            <p:nvPr/>
          </p:nvSpPr>
          <p:spPr>
            <a:xfrm>
              <a:off x="1176617" y="3091924"/>
              <a:ext cx="2339102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1"/>
                  </a:solidFill>
                </a:rPr>
                <a:t>输入你的标题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382" name="矩形 381">
              <a:extLst>
                <a:ext uri="{FF2B5EF4-FFF2-40B4-BE49-F238E27FC236}">
                  <a16:creationId xmlns:a16="http://schemas.microsoft.com/office/drawing/2014/main" id="{CD9F9EA9-262B-4D0C-9039-302B4C05FCD8}"/>
                </a:ext>
              </a:extLst>
            </p:cNvPr>
            <p:cNvSpPr/>
            <p:nvPr/>
          </p:nvSpPr>
          <p:spPr>
            <a:xfrm>
              <a:off x="950033" y="3588647"/>
              <a:ext cx="2820394" cy="1993238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这段是文本占位，没有任何含义，你可以把你的文案内容放在这里，字体的字号、大小、间距、颜色都已经调整好，只需要复制你的文本，右键粘贴，在粘贴时建议选择只保留文本</a:t>
              </a:r>
            </a:p>
          </p:txBody>
        </p:sp>
      </p:grpSp>
      <p:cxnSp>
        <p:nvCxnSpPr>
          <p:cNvPr id="383" name="直接连接符 382">
            <a:extLst>
              <a:ext uri="{FF2B5EF4-FFF2-40B4-BE49-F238E27FC236}">
                <a16:creationId xmlns:a16="http://schemas.microsoft.com/office/drawing/2014/main" id="{82061A2D-8F6E-43EF-8788-BF61B77A5668}"/>
              </a:ext>
            </a:extLst>
          </p:cNvPr>
          <p:cNvCxnSpPr>
            <a:cxnSpLocks/>
          </p:cNvCxnSpPr>
          <p:nvPr/>
        </p:nvCxnSpPr>
        <p:spPr>
          <a:xfrm>
            <a:off x="695325" y="6219824"/>
            <a:ext cx="3301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直接连接符 384">
            <a:extLst>
              <a:ext uri="{FF2B5EF4-FFF2-40B4-BE49-F238E27FC236}">
                <a16:creationId xmlns:a16="http://schemas.microsoft.com/office/drawing/2014/main" id="{2951B43E-AD99-4BC1-ADBD-7A55F229D3B5}"/>
              </a:ext>
            </a:extLst>
          </p:cNvPr>
          <p:cNvCxnSpPr>
            <a:cxnSpLocks/>
          </p:cNvCxnSpPr>
          <p:nvPr/>
        </p:nvCxnSpPr>
        <p:spPr>
          <a:xfrm>
            <a:off x="4445157" y="6219824"/>
            <a:ext cx="3301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直接连接符 385">
            <a:extLst>
              <a:ext uri="{FF2B5EF4-FFF2-40B4-BE49-F238E27FC236}">
                <a16:creationId xmlns:a16="http://schemas.microsoft.com/office/drawing/2014/main" id="{EA41536C-7D7E-4206-B172-2D3313F1DCC4}"/>
              </a:ext>
            </a:extLst>
          </p:cNvPr>
          <p:cNvCxnSpPr>
            <a:cxnSpLocks/>
          </p:cNvCxnSpPr>
          <p:nvPr/>
        </p:nvCxnSpPr>
        <p:spPr>
          <a:xfrm>
            <a:off x="8194988" y="6219824"/>
            <a:ext cx="3301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5153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C2FAEB51-C570-4011-98BD-65A51D344A16}"/>
              </a:ext>
            </a:extLst>
          </p:cNvPr>
          <p:cNvSpPr/>
          <p:nvPr/>
        </p:nvSpPr>
        <p:spPr>
          <a:xfrm flipV="1">
            <a:off x="1422400" y="-2155135"/>
            <a:ext cx="9347200" cy="12315056"/>
          </a:xfrm>
          <a:prstGeom prst="triangle">
            <a:avLst/>
          </a:prstGeom>
          <a:solidFill>
            <a:schemeClr val="accent1">
              <a:alpha val="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2285B2DF-30F0-4E63-BC78-77985143DF4E}"/>
              </a:ext>
            </a:extLst>
          </p:cNvPr>
          <p:cNvSpPr/>
          <p:nvPr/>
        </p:nvSpPr>
        <p:spPr>
          <a:xfrm flipV="1">
            <a:off x="3058160" y="0"/>
            <a:ext cx="6075680" cy="8004786"/>
          </a:xfrm>
          <a:prstGeom prst="triangle">
            <a:avLst/>
          </a:prstGeom>
          <a:solidFill>
            <a:schemeClr val="accent1">
              <a:alpha val="1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等腰三角形 98">
            <a:extLst>
              <a:ext uri="{FF2B5EF4-FFF2-40B4-BE49-F238E27FC236}">
                <a16:creationId xmlns:a16="http://schemas.microsoft.com/office/drawing/2014/main" id="{43C56F71-3B61-4D34-A0A1-4FBB96520940}"/>
              </a:ext>
            </a:extLst>
          </p:cNvPr>
          <p:cNvSpPr/>
          <p:nvPr/>
        </p:nvSpPr>
        <p:spPr>
          <a:xfrm flipV="1">
            <a:off x="5076864" y="4485233"/>
            <a:ext cx="2038272" cy="2685450"/>
          </a:xfrm>
          <a:prstGeom prst="triangle">
            <a:avLst/>
          </a:prstGeom>
          <a:gradFill>
            <a:gsLst>
              <a:gs pos="0">
                <a:schemeClr val="accent1">
                  <a:alpha val="54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F3AC2E4-55CA-4725-AE99-EE169E0F6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C7B499-79DF-4AF8-AA2F-1F409951DE01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四段式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247D185-03EE-4E55-80D9-BEBA38AB03FD}"/>
              </a:ext>
            </a:extLst>
          </p:cNvPr>
          <p:cNvSpPr/>
          <p:nvPr/>
        </p:nvSpPr>
        <p:spPr>
          <a:xfrm>
            <a:off x="4464784" y="3224469"/>
            <a:ext cx="3262432" cy="431810"/>
          </a:xfrm>
          <a:custGeom>
            <a:avLst/>
            <a:gdLst>
              <a:gd name="connsiteX0" fmla="*/ 2042160 w 13487400"/>
              <a:gd name="connsiteY0" fmla="*/ 0 h 1158240"/>
              <a:gd name="connsiteX1" fmla="*/ 0 w 13487400"/>
              <a:gd name="connsiteY1" fmla="*/ 868680 h 1158240"/>
              <a:gd name="connsiteX2" fmla="*/ 3444240 w 13487400"/>
              <a:gd name="connsiteY2" fmla="*/ 868680 h 1158240"/>
              <a:gd name="connsiteX3" fmla="*/ 3200400 w 13487400"/>
              <a:gd name="connsiteY3" fmla="*/ 1158240 h 1158240"/>
              <a:gd name="connsiteX4" fmla="*/ 10317480 w 13487400"/>
              <a:gd name="connsiteY4" fmla="*/ 1158240 h 1158240"/>
              <a:gd name="connsiteX5" fmla="*/ 10012680 w 13487400"/>
              <a:gd name="connsiteY5" fmla="*/ 883920 h 1158240"/>
              <a:gd name="connsiteX6" fmla="*/ 13487400 w 13487400"/>
              <a:gd name="connsiteY6" fmla="*/ 883920 h 1158240"/>
              <a:gd name="connsiteX7" fmla="*/ 11292840 w 13487400"/>
              <a:gd name="connsiteY7" fmla="*/ 91440 h 115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87400" h="1158240">
                <a:moveTo>
                  <a:pt x="2042160" y="0"/>
                </a:moveTo>
                <a:lnTo>
                  <a:pt x="0" y="868680"/>
                </a:lnTo>
                <a:lnTo>
                  <a:pt x="3444240" y="868680"/>
                </a:lnTo>
                <a:lnTo>
                  <a:pt x="3200400" y="1158240"/>
                </a:lnTo>
                <a:lnTo>
                  <a:pt x="10317480" y="1158240"/>
                </a:lnTo>
                <a:lnTo>
                  <a:pt x="10012680" y="883920"/>
                </a:lnTo>
                <a:lnTo>
                  <a:pt x="13487400" y="883920"/>
                </a:lnTo>
                <a:lnTo>
                  <a:pt x="11292840" y="91440"/>
                </a:lnTo>
              </a:path>
            </a:pathLst>
          </a:custGeom>
          <a:gradFill>
            <a:gsLst>
              <a:gs pos="8000">
                <a:schemeClr val="accent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>
                    <a:alpha val="54000"/>
                  </a:schemeClr>
                </a:gs>
              </a:gsLst>
              <a:lin ang="5400000" scaled="1"/>
            </a:gradFill>
          </a:ln>
        </p:spPr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54B91E6-3EB3-464F-8771-AE75017C5AB1}"/>
              </a:ext>
            </a:extLst>
          </p:cNvPr>
          <p:cNvGrpSpPr/>
          <p:nvPr/>
        </p:nvGrpSpPr>
        <p:grpSpPr>
          <a:xfrm>
            <a:off x="5481684" y="1179173"/>
            <a:ext cx="1228632" cy="1240167"/>
            <a:chOff x="5513442" y="1179173"/>
            <a:chExt cx="1228632" cy="1240167"/>
          </a:xfrm>
        </p:grpSpPr>
        <p:sp>
          <p:nvSpPr>
            <p:cNvPr id="25" name="箭头: 下 24">
              <a:extLst>
                <a:ext uri="{FF2B5EF4-FFF2-40B4-BE49-F238E27FC236}">
                  <a16:creationId xmlns:a16="http://schemas.microsoft.com/office/drawing/2014/main" id="{946EB93C-726F-4EC5-B539-64D858B08DD6}"/>
                </a:ext>
              </a:extLst>
            </p:cNvPr>
            <p:cNvSpPr/>
            <p:nvPr/>
          </p:nvSpPr>
          <p:spPr>
            <a:xfrm rot="10800000" flipH="1">
              <a:off x="5814827" y="1179173"/>
              <a:ext cx="534222" cy="1078520"/>
            </a:xfrm>
            <a:prstGeom prst="downArrow">
              <a:avLst>
                <a:gd name="adj1" fmla="val 33082"/>
                <a:gd name="adj2" fmla="val 51692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>
                    <a:alpha val="29000"/>
                  </a:schemeClr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箭头: 下 25">
              <a:extLst>
                <a:ext uri="{FF2B5EF4-FFF2-40B4-BE49-F238E27FC236}">
                  <a16:creationId xmlns:a16="http://schemas.microsoft.com/office/drawing/2014/main" id="{36A3C01A-057B-4D7A-806E-8F7AAB068D32}"/>
                </a:ext>
              </a:extLst>
            </p:cNvPr>
            <p:cNvSpPr/>
            <p:nvPr/>
          </p:nvSpPr>
          <p:spPr>
            <a:xfrm rot="10800000" flipH="1">
              <a:off x="5513442" y="1609922"/>
              <a:ext cx="369198" cy="745360"/>
            </a:xfrm>
            <a:prstGeom prst="downArrow">
              <a:avLst>
                <a:gd name="adj1" fmla="val 33082"/>
                <a:gd name="adj2" fmla="val 51692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>
                    <a:alpha val="17000"/>
                  </a:schemeClr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箭头: 下 26">
              <a:extLst>
                <a:ext uri="{FF2B5EF4-FFF2-40B4-BE49-F238E27FC236}">
                  <a16:creationId xmlns:a16="http://schemas.microsoft.com/office/drawing/2014/main" id="{92D21C26-A49C-41DB-867E-478617C8553F}"/>
                </a:ext>
              </a:extLst>
            </p:cNvPr>
            <p:cNvSpPr/>
            <p:nvPr/>
          </p:nvSpPr>
          <p:spPr>
            <a:xfrm rot="10800000" flipH="1">
              <a:off x="6299651" y="1832610"/>
              <a:ext cx="290624" cy="586730"/>
            </a:xfrm>
            <a:prstGeom prst="downArrow">
              <a:avLst>
                <a:gd name="adj1" fmla="val 33082"/>
                <a:gd name="adj2" fmla="val 51692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>
                    <a:alpha val="13000"/>
                  </a:schemeClr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箭头: 下 27">
              <a:extLst>
                <a:ext uri="{FF2B5EF4-FFF2-40B4-BE49-F238E27FC236}">
                  <a16:creationId xmlns:a16="http://schemas.microsoft.com/office/drawing/2014/main" id="{FF572123-E2C8-4E5C-AB2D-5EE9CE3E55F7}"/>
                </a:ext>
              </a:extLst>
            </p:cNvPr>
            <p:cNvSpPr/>
            <p:nvPr/>
          </p:nvSpPr>
          <p:spPr>
            <a:xfrm rot="10800000" flipH="1">
              <a:off x="6559133" y="1479064"/>
              <a:ext cx="182941" cy="369332"/>
            </a:xfrm>
            <a:prstGeom prst="downArrow">
              <a:avLst>
                <a:gd name="adj1" fmla="val 33082"/>
                <a:gd name="adj2" fmla="val 51692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>
                    <a:alpha val="7000"/>
                  </a:schemeClr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478D98C-C9E8-4BFB-BC47-D61D98C6FFFD}"/>
              </a:ext>
            </a:extLst>
          </p:cNvPr>
          <p:cNvGrpSpPr/>
          <p:nvPr/>
        </p:nvGrpSpPr>
        <p:grpSpPr>
          <a:xfrm>
            <a:off x="4604611" y="2148286"/>
            <a:ext cx="2954655" cy="1010661"/>
            <a:chOff x="4604611" y="2148286"/>
            <a:chExt cx="2954655" cy="101066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C997D5A-5D1E-44CD-8930-CE1BA8FE6A12}"/>
                </a:ext>
              </a:extLst>
            </p:cNvPr>
            <p:cNvSpPr txBox="1"/>
            <p:nvPr/>
          </p:nvSpPr>
          <p:spPr>
            <a:xfrm>
              <a:off x="4604611" y="2148286"/>
              <a:ext cx="2954655" cy="646331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accent1"/>
                  </a:solidFill>
                </a:rPr>
                <a:t>输入你的标题</a:t>
              </a:r>
              <a:endParaRPr lang="en-US" sz="3600" b="1" dirty="0">
                <a:solidFill>
                  <a:schemeClr val="accent1"/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EEA4AE1-0711-45E1-861B-7DB7F0A1C09E}"/>
                </a:ext>
              </a:extLst>
            </p:cNvPr>
            <p:cNvSpPr/>
            <p:nvPr/>
          </p:nvSpPr>
          <p:spPr>
            <a:xfrm>
              <a:off x="5181691" y="2789615"/>
              <a:ext cx="1800494" cy="369332"/>
            </a:xfrm>
            <a:prstGeom prst="rect">
              <a:avLst/>
            </a:prstGeom>
          </p:spPr>
          <p:txBody>
            <a:bodyPr wrap="none" anchor="b">
              <a:spAutoFit/>
            </a:bodyPr>
            <a:lstStyle/>
            <a:p>
              <a:pPr algn="ctr"/>
              <a:r>
                <a:rPr lang="zh-CN" altLang="en-US" kern="100" dirty="0">
                  <a:ea typeface="微软雅黑" panose="020B0503020204020204" pitchFamily="34" charset="-122"/>
                </a:rPr>
                <a:t>输入你的副标题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671291E-EC86-49C4-B0E4-51614ADD026C}"/>
              </a:ext>
            </a:extLst>
          </p:cNvPr>
          <p:cNvGrpSpPr/>
          <p:nvPr/>
        </p:nvGrpSpPr>
        <p:grpSpPr>
          <a:xfrm>
            <a:off x="339516" y="1703657"/>
            <a:ext cx="3873789" cy="1303250"/>
            <a:chOff x="339516" y="1703657"/>
            <a:chExt cx="3873789" cy="1303250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47C6F381-E53A-454F-8E08-C79A9AEBD255}"/>
                </a:ext>
              </a:extLst>
            </p:cNvPr>
            <p:cNvSpPr/>
            <p:nvPr/>
          </p:nvSpPr>
          <p:spPr>
            <a:xfrm flipV="1">
              <a:off x="339516" y="1703657"/>
              <a:ext cx="3873789" cy="1303250"/>
            </a:xfrm>
            <a:prstGeom prst="parallelogram">
              <a:avLst>
                <a:gd name="adj" fmla="val 38235"/>
              </a:avLst>
            </a:prstGeom>
            <a:gradFill>
              <a:gsLst>
                <a:gs pos="100000">
                  <a:schemeClr val="accent1">
                    <a:alpha val="3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6E4A3AA-B302-4288-90FA-638473BFDEBD}"/>
                </a:ext>
              </a:extLst>
            </p:cNvPr>
            <p:cNvGrpSpPr/>
            <p:nvPr/>
          </p:nvGrpSpPr>
          <p:grpSpPr>
            <a:xfrm>
              <a:off x="978160" y="1848396"/>
              <a:ext cx="2709991" cy="943897"/>
              <a:chOff x="978160" y="1848396"/>
              <a:chExt cx="2709991" cy="94389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BFD679D1-34DE-4B64-9A43-CC0B124E3A09}"/>
                  </a:ext>
                </a:extLst>
              </p:cNvPr>
              <p:cNvSpPr txBox="1"/>
              <p:nvPr/>
            </p:nvSpPr>
            <p:spPr>
              <a:xfrm>
                <a:off x="978160" y="1848396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7C5451B8-ED1A-44AC-9FD4-DF55C67533DF}"/>
                  </a:ext>
                </a:extLst>
              </p:cNvPr>
              <p:cNvSpPr/>
              <p:nvPr/>
            </p:nvSpPr>
            <p:spPr>
              <a:xfrm>
                <a:off x="978160" y="2222009"/>
                <a:ext cx="2709991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你可以把你的文案内容放在这里，字体的字号、大小、间距、颜色都已经调整好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2F017D5-C920-4FD4-A62C-1C704B7BD56D}"/>
              </a:ext>
            </a:extLst>
          </p:cNvPr>
          <p:cNvGrpSpPr/>
          <p:nvPr/>
        </p:nvGrpSpPr>
        <p:grpSpPr>
          <a:xfrm>
            <a:off x="1203077" y="4002393"/>
            <a:ext cx="3873789" cy="1303250"/>
            <a:chOff x="339516" y="1703657"/>
            <a:chExt cx="3873789" cy="1303250"/>
          </a:xfrm>
        </p:grpSpPr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422BDC44-57DB-4D4B-9735-E915B370DAB2}"/>
                </a:ext>
              </a:extLst>
            </p:cNvPr>
            <p:cNvSpPr/>
            <p:nvPr/>
          </p:nvSpPr>
          <p:spPr>
            <a:xfrm flipV="1">
              <a:off x="339516" y="1703657"/>
              <a:ext cx="3873789" cy="1303250"/>
            </a:xfrm>
            <a:prstGeom prst="parallelogram">
              <a:avLst>
                <a:gd name="adj" fmla="val 38235"/>
              </a:avLst>
            </a:prstGeom>
            <a:gradFill>
              <a:gsLst>
                <a:gs pos="100000">
                  <a:schemeClr val="accent1">
                    <a:alpha val="3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002B6F5-8ED3-4AF9-AF77-357C350928A2}"/>
                </a:ext>
              </a:extLst>
            </p:cNvPr>
            <p:cNvGrpSpPr/>
            <p:nvPr/>
          </p:nvGrpSpPr>
          <p:grpSpPr>
            <a:xfrm>
              <a:off x="978160" y="1848396"/>
              <a:ext cx="2709991" cy="943897"/>
              <a:chOff x="978160" y="1848396"/>
              <a:chExt cx="2709991" cy="943897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4EDCC2BC-F3F2-4D73-B016-909389E0D85C}"/>
                  </a:ext>
                </a:extLst>
              </p:cNvPr>
              <p:cNvSpPr txBox="1"/>
              <p:nvPr/>
            </p:nvSpPr>
            <p:spPr>
              <a:xfrm>
                <a:off x="978160" y="1848396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66643CDE-40C5-48F3-A8E8-0CFD7BB60333}"/>
                  </a:ext>
                </a:extLst>
              </p:cNvPr>
              <p:cNvSpPr/>
              <p:nvPr/>
            </p:nvSpPr>
            <p:spPr>
              <a:xfrm>
                <a:off x="978160" y="2222009"/>
                <a:ext cx="2709991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你可以把你的文案内容放在这里，字体的字号、大小、间距、颜色都已经调整好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38DC89C-8835-4A21-99CE-3C9AAC957CB4}"/>
              </a:ext>
            </a:extLst>
          </p:cNvPr>
          <p:cNvGrpSpPr/>
          <p:nvPr/>
        </p:nvGrpSpPr>
        <p:grpSpPr>
          <a:xfrm flipH="1">
            <a:off x="7115136" y="4002393"/>
            <a:ext cx="3873789" cy="1303250"/>
            <a:chOff x="339516" y="1703657"/>
            <a:chExt cx="3873789" cy="1303250"/>
          </a:xfrm>
        </p:grpSpPr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240CAAA5-C1C5-4A88-A222-887F101F6390}"/>
                </a:ext>
              </a:extLst>
            </p:cNvPr>
            <p:cNvSpPr/>
            <p:nvPr/>
          </p:nvSpPr>
          <p:spPr>
            <a:xfrm flipV="1">
              <a:off x="339516" y="1703657"/>
              <a:ext cx="3873789" cy="1303250"/>
            </a:xfrm>
            <a:prstGeom prst="parallelogram">
              <a:avLst>
                <a:gd name="adj" fmla="val 38235"/>
              </a:avLst>
            </a:prstGeom>
            <a:gradFill>
              <a:gsLst>
                <a:gs pos="100000">
                  <a:schemeClr val="accent1">
                    <a:alpha val="3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7E1280D5-2FAB-475D-86C5-88922E9F916E}"/>
                </a:ext>
              </a:extLst>
            </p:cNvPr>
            <p:cNvGrpSpPr/>
            <p:nvPr/>
          </p:nvGrpSpPr>
          <p:grpSpPr>
            <a:xfrm>
              <a:off x="978160" y="1848396"/>
              <a:ext cx="2709991" cy="943897"/>
              <a:chOff x="978160" y="1848396"/>
              <a:chExt cx="2709991" cy="943897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539D427-F4D1-4ED0-A133-C488AFBC0C49}"/>
                  </a:ext>
                </a:extLst>
              </p:cNvPr>
              <p:cNvSpPr txBox="1"/>
              <p:nvPr/>
            </p:nvSpPr>
            <p:spPr>
              <a:xfrm>
                <a:off x="978160" y="1848396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6B45A8E6-F1F4-4E1A-9CB6-41BB764D57DC}"/>
                  </a:ext>
                </a:extLst>
              </p:cNvPr>
              <p:cNvSpPr/>
              <p:nvPr/>
            </p:nvSpPr>
            <p:spPr>
              <a:xfrm>
                <a:off x="978160" y="2222009"/>
                <a:ext cx="2709991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你可以把你的文案内容放在这里，字体的字号、大小、间距、颜色都已经调整好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9B36434-0142-45E9-A6C8-3C97820B9AC6}"/>
              </a:ext>
            </a:extLst>
          </p:cNvPr>
          <p:cNvGrpSpPr/>
          <p:nvPr/>
        </p:nvGrpSpPr>
        <p:grpSpPr>
          <a:xfrm flipH="1">
            <a:off x="7983323" y="1703657"/>
            <a:ext cx="3873789" cy="1303250"/>
            <a:chOff x="339516" y="1703657"/>
            <a:chExt cx="3873789" cy="1303250"/>
          </a:xfrm>
        </p:grpSpPr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EA980B66-0526-4455-B328-467458B0CB07}"/>
                </a:ext>
              </a:extLst>
            </p:cNvPr>
            <p:cNvSpPr/>
            <p:nvPr/>
          </p:nvSpPr>
          <p:spPr>
            <a:xfrm flipV="1">
              <a:off x="339516" y="1703657"/>
              <a:ext cx="3873789" cy="1303250"/>
            </a:xfrm>
            <a:prstGeom prst="parallelogram">
              <a:avLst>
                <a:gd name="adj" fmla="val 38235"/>
              </a:avLst>
            </a:prstGeom>
            <a:gradFill>
              <a:gsLst>
                <a:gs pos="100000">
                  <a:schemeClr val="accent1">
                    <a:alpha val="3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E049C9CE-FDF4-4397-8066-BDD6E0588960}"/>
                </a:ext>
              </a:extLst>
            </p:cNvPr>
            <p:cNvGrpSpPr/>
            <p:nvPr/>
          </p:nvGrpSpPr>
          <p:grpSpPr>
            <a:xfrm>
              <a:off x="978160" y="1848396"/>
              <a:ext cx="2709991" cy="943897"/>
              <a:chOff x="978160" y="1848396"/>
              <a:chExt cx="2709991" cy="943897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72FE071E-A3CE-4FF4-A566-BEA21C5E2D91}"/>
                  </a:ext>
                </a:extLst>
              </p:cNvPr>
              <p:cNvSpPr txBox="1"/>
              <p:nvPr/>
            </p:nvSpPr>
            <p:spPr>
              <a:xfrm>
                <a:off x="978160" y="1848396"/>
                <a:ext cx="1723549" cy="400110"/>
              </a:xfrm>
              <a:prstGeom prst="rect">
                <a:avLst/>
              </a:prstGeom>
              <a:noFill/>
            </p:spPr>
            <p:txBody>
              <a:bodyPr wrap="none" anchor="b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输入你的标题</a:t>
                </a:r>
                <a:endParaRPr 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D1AA1676-41B5-453F-8C26-9ECEC63A1979}"/>
                  </a:ext>
                </a:extLst>
              </p:cNvPr>
              <p:cNvSpPr/>
              <p:nvPr/>
            </p:nvSpPr>
            <p:spPr>
              <a:xfrm>
                <a:off x="978160" y="2222009"/>
                <a:ext cx="2709991" cy="570284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100" dirty="0">
                    <a:ea typeface="微软雅黑" panose="020B0503020204020204" pitchFamily="34" charset="-122"/>
                  </a:rPr>
                  <a:t>你可以把你的文案内容放在这里，字体的字号、大小、间距、颜色都已经调整好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0730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椭圆 314">
            <a:extLst>
              <a:ext uri="{FF2B5EF4-FFF2-40B4-BE49-F238E27FC236}">
                <a16:creationId xmlns:a16="http://schemas.microsoft.com/office/drawing/2014/main" id="{DFA64C82-8989-4D7D-A5EF-5E33FEEF5804}"/>
              </a:ext>
            </a:extLst>
          </p:cNvPr>
          <p:cNvSpPr/>
          <p:nvPr/>
        </p:nvSpPr>
        <p:spPr>
          <a:xfrm>
            <a:off x="111760" y="-2263891"/>
            <a:ext cx="11968480" cy="11968480"/>
          </a:xfrm>
          <a:prstGeom prst="ellipse">
            <a:avLst/>
          </a:prstGeom>
          <a:solidFill>
            <a:schemeClr val="accent1">
              <a:alpha val="3000"/>
            </a:schemeClr>
          </a:solidFill>
          <a:ln w="3175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DEC4D941-200A-4116-8116-1FCA72C04883}"/>
              </a:ext>
            </a:extLst>
          </p:cNvPr>
          <p:cNvSpPr/>
          <p:nvPr/>
        </p:nvSpPr>
        <p:spPr>
          <a:xfrm>
            <a:off x="3575054" y="1199403"/>
            <a:ext cx="5041892" cy="5041892"/>
          </a:xfrm>
          <a:prstGeom prst="ellipse">
            <a:avLst/>
          </a:prstGeom>
          <a:solidFill>
            <a:schemeClr val="accent1">
              <a:alpha val="6000"/>
            </a:schemeClr>
          </a:solidFill>
          <a:ln w="3175">
            <a:noFill/>
          </a:ln>
          <a:effectLst>
            <a:outerShdw blurRad="203200" sx="97000" sy="97000" algn="ctr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BCB7584-772F-429E-8EB6-61764DBEE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BD6BB5-A1A5-4B02-BDC5-B2E8F3FD1BF7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环绕式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331424B-2186-4BB1-BB2E-1FDAC107ED41}"/>
              </a:ext>
            </a:extLst>
          </p:cNvPr>
          <p:cNvGrpSpPr/>
          <p:nvPr/>
        </p:nvGrpSpPr>
        <p:grpSpPr>
          <a:xfrm>
            <a:off x="4599008" y="2223349"/>
            <a:ext cx="2993984" cy="2994000"/>
            <a:chOff x="4599008" y="1853172"/>
            <a:chExt cx="2993984" cy="2994000"/>
          </a:xfrm>
        </p:grpSpPr>
        <p:grpSp>
          <p:nvGrpSpPr>
            <p:cNvPr id="314" name="组合 313">
              <a:extLst>
                <a:ext uri="{FF2B5EF4-FFF2-40B4-BE49-F238E27FC236}">
                  <a16:creationId xmlns:a16="http://schemas.microsoft.com/office/drawing/2014/main" id="{A685F35F-61F3-48F5-8770-DF380C7D495A}"/>
                </a:ext>
              </a:extLst>
            </p:cNvPr>
            <p:cNvGrpSpPr/>
            <p:nvPr/>
          </p:nvGrpSpPr>
          <p:grpSpPr>
            <a:xfrm>
              <a:off x="4599008" y="1853172"/>
              <a:ext cx="2993984" cy="2994000"/>
              <a:chOff x="4413813" y="1695230"/>
              <a:chExt cx="2993984" cy="2994000"/>
            </a:xfrm>
          </p:grpSpPr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47E80D0F-8144-4032-8ADB-BC9BCA261CB1}"/>
                  </a:ext>
                </a:extLst>
              </p:cNvPr>
              <p:cNvSpPr/>
              <p:nvPr/>
            </p:nvSpPr>
            <p:spPr>
              <a:xfrm>
                <a:off x="4425354" y="1706776"/>
                <a:ext cx="2970908" cy="2970908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9" name="组合 208">
                <a:extLst>
                  <a:ext uri="{FF2B5EF4-FFF2-40B4-BE49-F238E27FC236}">
                    <a16:creationId xmlns:a16="http://schemas.microsoft.com/office/drawing/2014/main" id="{40AC2E43-08C5-4EAF-A91D-EB757A0B5C19}"/>
                  </a:ext>
                </a:extLst>
              </p:cNvPr>
              <p:cNvGrpSpPr/>
              <p:nvPr/>
            </p:nvGrpSpPr>
            <p:grpSpPr>
              <a:xfrm>
                <a:off x="4413813" y="1695230"/>
                <a:ext cx="2993984" cy="2994000"/>
                <a:chOff x="2842276" y="-419100"/>
                <a:chExt cx="5577822" cy="5577840"/>
              </a:xfrm>
            </p:grpSpPr>
            <p:sp>
              <p:nvSpPr>
                <p:cNvPr id="214" name="弧形 213">
                  <a:extLst>
                    <a:ext uri="{FF2B5EF4-FFF2-40B4-BE49-F238E27FC236}">
                      <a16:creationId xmlns:a16="http://schemas.microsoft.com/office/drawing/2014/main" id="{28EC3136-43F4-49C8-81D0-30C92483F3D6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5" name="弧形 214">
                  <a:extLst>
                    <a:ext uri="{FF2B5EF4-FFF2-40B4-BE49-F238E27FC236}">
                      <a16:creationId xmlns:a16="http://schemas.microsoft.com/office/drawing/2014/main" id="{5C032F6B-6428-4D7E-B051-7CE8CF4DF56F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6" name="弧形 215">
                  <a:extLst>
                    <a:ext uri="{FF2B5EF4-FFF2-40B4-BE49-F238E27FC236}">
                      <a16:creationId xmlns:a16="http://schemas.microsoft.com/office/drawing/2014/main" id="{905045B4-1562-48B9-9138-DB1C189CA0C3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" name="弧形 216">
                  <a:extLst>
                    <a:ext uri="{FF2B5EF4-FFF2-40B4-BE49-F238E27FC236}">
                      <a16:creationId xmlns:a16="http://schemas.microsoft.com/office/drawing/2014/main" id="{367BAEE3-818F-4731-BB0E-2C18B4CF48FE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8" name="弧形 217">
                  <a:extLst>
                    <a:ext uri="{FF2B5EF4-FFF2-40B4-BE49-F238E27FC236}">
                      <a16:creationId xmlns:a16="http://schemas.microsoft.com/office/drawing/2014/main" id="{342F8792-2012-462A-8A87-F810D7CCBFC2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9" name="弧形 218">
                  <a:extLst>
                    <a:ext uri="{FF2B5EF4-FFF2-40B4-BE49-F238E27FC236}">
                      <a16:creationId xmlns:a16="http://schemas.microsoft.com/office/drawing/2014/main" id="{3B8ADC8F-9FD3-4C2D-85BD-D5EF46589A37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0" name="弧形 219">
                  <a:extLst>
                    <a:ext uri="{FF2B5EF4-FFF2-40B4-BE49-F238E27FC236}">
                      <a16:creationId xmlns:a16="http://schemas.microsoft.com/office/drawing/2014/main" id="{A1757C4B-2319-47CC-BFD8-44020811F559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1" name="弧形 220">
                  <a:extLst>
                    <a:ext uri="{FF2B5EF4-FFF2-40B4-BE49-F238E27FC236}">
                      <a16:creationId xmlns:a16="http://schemas.microsoft.com/office/drawing/2014/main" id="{937FBD0D-ED1A-4C8E-B88E-CBC5EAFD442B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2" name="弧形 221">
                  <a:extLst>
                    <a:ext uri="{FF2B5EF4-FFF2-40B4-BE49-F238E27FC236}">
                      <a16:creationId xmlns:a16="http://schemas.microsoft.com/office/drawing/2014/main" id="{7D73910A-5137-47CB-BBB3-22BF5C84AD5C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3" name="弧形 222">
                  <a:extLst>
                    <a:ext uri="{FF2B5EF4-FFF2-40B4-BE49-F238E27FC236}">
                      <a16:creationId xmlns:a16="http://schemas.microsoft.com/office/drawing/2014/main" id="{0B8EFE1E-1D96-45E1-A618-31532588CDCC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4" name="弧形 223">
                  <a:extLst>
                    <a:ext uri="{FF2B5EF4-FFF2-40B4-BE49-F238E27FC236}">
                      <a16:creationId xmlns:a16="http://schemas.microsoft.com/office/drawing/2014/main" id="{6635524F-2858-4B69-A9E7-5FE47A138845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5" name="弧形 224">
                  <a:extLst>
                    <a:ext uri="{FF2B5EF4-FFF2-40B4-BE49-F238E27FC236}">
                      <a16:creationId xmlns:a16="http://schemas.microsoft.com/office/drawing/2014/main" id="{6A1983CE-9A40-45E7-8426-06C85D55EA5F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6" name="弧形 225">
                  <a:extLst>
                    <a:ext uri="{FF2B5EF4-FFF2-40B4-BE49-F238E27FC236}">
                      <a16:creationId xmlns:a16="http://schemas.microsoft.com/office/drawing/2014/main" id="{12F50797-54EF-4BB7-AC0D-53A06FFD75F8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7" name="弧形 226">
                  <a:extLst>
                    <a:ext uri="{FF2B5EF4-FFF2-40B4-BE49-F238E27FC236}">
                      <a16:creationId xmlns:a16="http://schemas.microsoft.com/office/drawing/2014/main" id="{0AEF771A-0A90-482B-B03A-F3E4D43DC541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8" name="弧形 227">
                  <a:extLst>
                    <a:ext uri="{FF2B5EF4-FFF2-40B4-BE49-F238E27FC236}">
                      <a16:creationId xmlns:a16="http://schemas.microsoft.com/office/drawing/2014/main" id="{B730FDAE-74D4-4DAC-BE34-A29624F302EA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9" name="弧形 228">
                  <a:extLst>
                    <a:ext uri="{FF2B5EF4-FFF2-40B4-BE49-F238E27FC236}">
                      <a16:creationId xmlns:a16="http://schemas.microsoft.com/office/drawing/2014/main" id="{583CE28C-AD48-48DB-B0EA-8BAD5F9B689F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0" name="弧形 229">
                  <a:extLst>
                    <a:ext uri="{FF2B5EF4-FFF2-40B4-BE49-F238E27FC236}">
                      <a16:creationId xmlns:a16="http://schemas.microsoft.com/office/drawing/2014/main" id="{42E40875-B599-45D7-AEF4-53708053F6DD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1" name="弧形 230">
                  <a:extLst>
                    <a:ext uri="{FF2B5EF4-FFF2-40B4-BE49-F238E27FC236}">
                      <a16:creationId xmlns:a16="http://schemas.microsoft.com/office/drawing/2014/main" id="{6A92C285-904E-449F-AE9D-2C1ED6322C2D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2" name="弧形 231">
                  <a:extLst>
                    <a:ext uri="{FF2B5EF4-FFF2-40B4-BE49-F238E27FC236}">
                      <a16:creationId xmlns:a16="http://schemas.microsoft.com/office/drawing/2014/main" id="{9C464049-C1C7-49CC-A3CD-61C7FDE6871A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3" name="弧形 232">
                  <a:extLst>
                    <a:ext uri="{FF2B5EF4-FFF2-40B4-BE49-F238E27FC236}">
                      <a16:creationId xmlns:a16="http://schemas.microsoft.com/office/drawing/2014/main" id="{60957401-AE15-483A-9A6E-B653843AE81B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4" name="弧形 233">
                  <a:extLst>
                    <a:ext uri="{FF2B5EF4-FFF2-40B4-BE49-F238E27FC236}">
                      <a16:creationId xmlns:a16="http://schemas.microsoft.com/office/drawing/2014/main" id="{F4E54852-9E40-44AE-A977-D95F9E0CD10F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5" name="弧形 234">
                  <a:extLst>
                    <a:ext uri="{FF2B5EF4-FFF2-40B4-BE49-F238E27FC236}">
                      <a16:creationId xmlns:a16="http://schemas.microsoft.com/office/drawing/2014/main" id="{DCA93E61-1E79-4563-82AE-8304D50E35D7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6" name="弧形 235">
                  <a:extLst>
                    <a:ext uri="{FF2B5EF4-FFF2-40B4-BE49-F238E27FC236}">
                      <a16:creationId xmlns:a16="http://schemas.microsoft.com/office/drawing/2014/main" id="{D96E7123-00F5-4A6C-AA79-C700516FE64A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7" name="弧形 236">
                  <a:extLst>
                    <a:ext uri="{FF2B5EF4-FFF2-40B4-BE49-F238E27FC236}">
                      <a16:creationId xmlns:a16="http://schemas.microsoft.com/office/drawing/2014/main" id="{7B4A6146-401C-4584-A22D-609686FE63E6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8" name="弧形 237">
                  <a:extLst>
                    <a:ext uri="{FF2B5EF4-FFF2-40B4-BE49-F238E27FC236}">
                      <a16:creationId xmlns:a16="http://schemas.microsoft.com/office/drawing/2014/main" id="{B4494CB2-9078-49E0-8331-03FD995E2674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9" name="弧形 238">
                  <a:extLst>
                    <a:ext uri="{FF2B5EF4-FFF2-40B4-BE49-F238E27FC236}">
                      <a16:creationId xmlns:a16="http://schemas.microsoft.com/office/drawing/2014/main" id="{91020A7A-5D03-4126-A4D7-088127EADCFA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0" name="弧形 239">
                  <a:extLst>
                    <a:ext uri="{FF2B5EF4-FFF2-40B4-BE49-F238E27FC236}">
                      <a16:creationId xmlns:a16="http://schemas.microsoft.com/office/drawing/2014/main" id="{C26D9B69-5BF9-48DC-BC01-5B48017A7E34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1" name="弧形 240">
                  <a:extLst>
                    <a:ext uri="{FF2B5EF4-FFF2-40B4-BE49-F238E27FC236}">
                      <a16:creationId xmlns:a16="http://schemas.microsoft.com/office/drawing/2014/main" id="{FB20A128-2771-47FB-87C8-2377020CE23B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2" name="弧形 241">
                  <a:extLst>
                    <a:ext uri="{FF2B5EF4-FFF2-40B4-BE49-F238E27FC236}">
                      <a16:creationId xmlns:a16="http://schemas.microsoft.com/office/drawing/2014/main" id="{921DB765-01FA-4FDF-8822-28A88FC17229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3" name="弧形 242">
                  <a:extLst>
                    <a:ext uri="{FF2B5EF4-FFF2-40B4-BE49-F238E27FC236}">
                      <a16:creationId xmlns:a16="http://schemas.microsoft.com/office/drawing/2014/main" id="{CB315E0E-2C2B-4A89-BE27-790D67C1DE97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4" name="弧形 243">
                  <a:extLst>
                    <a:ext uri="{FF2B5EF4-FFF2-40B4-BE49-F238E27FC236}">
                      <a16:creationId xmlns:a16="http://schemas.microsoft.com/office/drawing/2014/main" id="{0618E721-70F4-48E4-9E64-D6490EBE8C52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5" name="弧形 244">
                  <a:extLst>
                    <a:ext uri="{FF2B5EF4-FFF2-40B4-BE49-F238E27FC236}">
                      <a16:creationId xmlns:a16="http://schemas.microsoft.com/office/drawing/2014/main" id="{75F4C4EC-4801-4C6B-9987-348D8B15E15A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6" name="弧形 245">
                  <a:extLst>
                    <a:ext uri="{FF2B5EF4-FFF2-40B4-BE49-F238E27FC236}">
                      <a16:creationId xmlns:a16="http://schemas.microsoft.com/office/drawing/2014/main" id="{A0749E0F-1BC2-405A-94C5-2DCB361F8091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7" name="弧形 246">
                  <a:extLst>
                    <a:ext uri="{FF2B5EF4-FFF2-40B4-BE49-F238E27FC236}">
                      <a16:creationId xmlns:a16="http://schemas.microsoft.com/office/drawing/2014/main" id="{0CE13D7B-8962-4C57-A0FD-316D46D39D32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8" name="弧形 247">
                  <a:extLst>
                    <a:ext uri="{FF2B5EF4-FFF2-40B4-BE49-F238E27FC236}">
                      <a16:creationId xmlns:a16="http://schemas.microsoft.com/office/drawing/2014/main" id="{7EB3604A-6280-4B73-B56B-D323688C3095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9" name="弧形 248">
                  <a:extLst>
                    <a:ext uri="{FF2B5EF4-FFF2-40B4-BE49-F238E27FC236}">
                      <a16:creationId xmlns:a16="http://schemas.microsoft.com/office/drawing/2014/main" id="{83CA0D95-29C1-4BE8-AD01-DDB776DDAA39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0" name="弧形 249">
                  <a:extLst>
                    <a:ext uri="{FF2B5EF4-FFF2-40B4-BE49-F238E27FC236}">
                      <a16:creationId xmlns:a16="http://schemas.microsoft.com/office/drawing/2014/main" id="{C585763E-59E7-4C41-847C-612A3462425C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1" name="弧形 250">
                  <a:extLst>
                    <a:ext uri="{FF2B5EF4-FFF2-40B4-BE49-F238E27FC236}">
                      <a16:creationId xmlns:a16="http://schemas.microsoft.com/office/drawing/2014/main" id="{AAAD10E1-C66B-426B-8617-13C329048A56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2" name="弧形 251">
                  <a:extLst>
                    <a:ext uri="{FF2B5EF4-FFF2-40B4-BE49-F238E27FC236}">
                      <a16:creationId xmlns:a16="http://schemas.microsoft.com/office/drawing/2014/main" id="{44306704-F492-4883-879F-014AAB88E3B1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3" name="弧形 252">
                  <a:extLst>
                    <a:ext uri="{FF2B5EF4-FFF2-40B4-BE49-F238E27FC236}">
                      <a16:creationId xmlns:a16="http://schemas.microsoft.com/office/drawing/2014/main" id="{99669F7A-3A76-4B13-A051-06FD7D87780C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4" name="弧形 253">
                  <a:extLst>
                    <a:ext uri="{FF2B5EF4-FFF2-40B4-BE49-F238E27FC236}">
                      <a16:creationId xmlns:a16="http://schemas.microsoft.com/office/drawing/2014/main" id="{D995D9EF-7A4F-4E37-8786-4D0392B607D7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5" name="弧形 254">
                  <a:extLst>
                    <a:ext uri="{FF2B5EF4-FFF2-40B4-BE49-F238E27FC236}">
                      <a16:creationId xmlns:a16="http://schemas.microsoft.com/office/drawing/2014/main" id="{B1BC91D0-2EEB-4C13-9B6B-21004B4C2C6B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6" name="弧形 255">
                  <a:extLst>
                    <a:ext uri="{FF2B5EF4-FFF2-40B4-BE49-F238E27FC236}">
                      <a16:creationId xmlns:a16="http://schemas.microsoft.com/office/drawing/2014/main" id="{93F3A78D-B6DB-4DAA-A49E-4F68AF8FD1AF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7" name="弧形 256">
                  <a:extLst>
                    <a:ext uri="{FF2B5EF4-FFF2-40B4-BE49-F238E27FC236}">
                      <a16:creationId xmlns:a16="http://schemas.microsoft.com/office/drawing/2014/main" id="{047B5FEE-E7B5-409A-99E2-98FF5CB3833E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8" name="弧形 257">
                  <a:extLst>
                    <a:ext uri="{FF2B5EF4-FFF2-40B4-BE49-F238E27FC236}">
                      <a16:creationId xmlns:a16="http://schemas.microsoft.com/office/drawing/2014/main" id="{50890CDF-FF0A-470F-B1F9-A11DB4B78B65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9" name="弧形 258">
                  <a:extLst>
                    <a:ext uri="{FF2B5EF4-FFF2-40B4-BE49-F238E27FC236}">
                      <a16:creationId xmlns:a16="http://schemas.microsoft.com/office/drawing/2014/main" id="{DD9F2887-58CB-4C63-893C-BE70465692A3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0" name="弧形 259">
                  <a:extLst>
                    <a:ext uri="{FF2B5EF4-FFF2-40B4-BE49-F238E27FC236}">
                      <a16:creationId xmlns:a16="http://schemas.microsoft.com/office/drawing/2014/main" id="{3ED58219-E232-4567-8A20-1F6A5AAAD38A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1" name="弧形 260">
                  <a:extLst>
                    <a:ext uri="{FF2B5EF4-FFF2-40B4-BE49-F238E27FC236}">
                      <a16:creationId xmlns:a16="http://schemas.microsoft.com/office/drawing/2014/main" id="{7369A1FF-6B99-48D2-AA07-41731EF83C0D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2" name="弧形 261">
                  <a:extLst>
                    <a:ext uri="{FF2B5EF4-FFF2-40B4-BE49-F238E27FC236}">
                      <a16:creationId xmlns:a16="http://schemas.microsoft.com/office/drawing/2014/main" id="{1D2FA499-B342-4E50-BDE1-C62898ECFA9E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3" name="弧形 262">
                  <a:extLst>
                    <a:ext uri="{FF2B5EF4-FFF2-40B4-BE49-F238E27FC236}">
                      <a16:creationId xmlns:a16="http://schemas.microsoft.com/office/drawing/2014/main" id="{BE4357A2-5DC2-48E4-BC05-F8FDB261BD49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4" name="弧形 263">
                  <a:extLst>
                    <a:ext uri="{FF2B5EF4-FFF2-40B4-BE49-F238E27FC236}">
                      <a16:creationId xmlns:a16="http://schemas.microsoft.com/office/drawing/2014/main" id="{E5938573-BBF8-4F08-8F97-AF39CB10BDBA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5" name="弧形 264">
                  <a:extLst>
                    <a:ext uri="{FF2B5EF4-FFF2-40B4-BE49-F238E27FC236}">
                      <a16:creationId xmlns:a16="http://schemas.microsoft.com/office/drawing/2014/main" id="{E5D63813-C4FB-4C9D-83E3-B5106BA666D7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6" name="弧形 265">
                  <a:extLst>
                    <a:ext uri="{FF2B5EF4-FFF2-40B4-BE49-F238E27FC236}">
                      <a16:creationId xmlns:a16="http://schemas.microsoft.com/office/drawing/2014/main" id="{651155D4-9B17-403F-B58B-A3D0E7420A25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7" name="弧形 266">
                  <a:extLst>
                    <a:ext uri="{FF2B5EF4-FFF2-40B4-BE49-F238E27FC236}">
                      <a16:creationId xmlns:a16="http://schemas.microsoft.com/office/drawing/2014/main" id="{380AF325-A554-4FDC-9A90-402BB0911D4E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8" name="弧形 267">
                  <a:extLst>
                    <a:ext uri="{FF2B5EF4-FFF2-40B4-BE49-F238E27FC236}">
                      <a16:creationId xmlns:a16="http://schemas.microsoft.com/office/drawing/2014/main" id="{90FC5CFD-9907-4A68-8FA6-156A2F3D515C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9" name="弧形 268">
                  <a:extLst>
                    <a:ext uri="{FF2B5EF4-FFF2-40B4-BE49-F238E27FC236}">
                      <a16:creationId xmlns:a16="http://schemas.microsoft.com/office/drawing/2014/main" id="{1DCFBF83-6322-4C19-9560-D03984FF6AA1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0" name="弧形 269">
                  <a:extLst>
                    <a:ext uri="{FF2B5EF4-FFF2-40B4-BE49-F238E27FC236}">
                      <a16:creationId xmlns:a16="http://schemas.microsoft.com/office/drawing/2014/main" id="{507C996D-CDCF-40B8-935F-C80794C52B86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1" name="弧形 270">
                  <a:extLst>
                    <a:ext uri="{FF2B5EF4-FFF2-40B4-BE49-F238E27FC236}">
                      <a16:creationId xmlns:a16="http://schemas.microsoft.com/office/drawing/2014/main" id="{FEF6E887-34E4-4ECD-99F4-69AFB323883E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2" name="弧形 271">
                  <a:extLst>
                    <a:ext uri="{FF2B5EF4-FFF2-40B4-BE49-F238E27FC236}">
                      <a16:creationId xmlns:a16="http://schemas.microsoft.com/office/drawing/2014/main" id="{E559A7DE-7E73-43B7-BBA7-3D53DF41A3BC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3" name="弧形 272">
                  <a:extLst>
                    <a:ext uri="{FF2B5EF4-FFF2-40B4-BE49-F238E27FC236}">
                      <a16:creationId xmlns:a16="http://schemas.microsoft.com/office/drawing/2014/main" id="{FA2BCB7F-FEA6-4391-B669-53FD1992AED4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4" name="弧形 273">
                  <a:extLst>
                    <a:ext uri="{FF2B5EF4-FFF2-40B4-BE49-F238E27FC236}">
                      <a16:creationId xmlns:a16="http://schemas.microsoft.com/office/drawing/2014/main" id="{DE73FB25-0A3A-4F8A-80C2-8237672346AB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5" name="弧形 274">
                  <a:extLst>
                    <a:ext uri="{FF2B5EF4-FFF2-40B4-BE49-F238E27FC236}">
                      <a16:creationId xmlns:a16="http://schemas.microsoft.com/office/drawing/2014/main" id="{E951C9A6-FBD1-4BF6-A30A-AE4EA60F3BB9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6" name="弧形 275">
                  <a:extLst>
                    <a:ext uri="{FF2B5EF4-FFF2-40B4-BE49-F238E27FC236}">
                      <a16:creationId xmlns:a16="http://schemas.microsoft.com/office/drawing/2014/main" id="{0C2AA299-A15C-4834-8F13-3D1DF77B49FF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7" name="弧形 276">
                  <a:extLst>
                    <a:ext uri="{FF2B5EF4-FFF2-40B4-BE49-F238E27FC236}">
                      <a16:creationId xmlns:a16="http://schemas.microsoft.com/office/drawing/2014/main" id="{CF5B93D7-C18E-4B96-AA83-1577B76F60C9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8" name="弧形 277">
                  <a:extLst>
                    <a:ext uri="{FF2B5EF4-FFF2-40B4-BE49-F238E27FC236}">
                      <a16:creationId xmlns:a16="http://schemas.microsoft.com/office/drawing/2014/main" id="{13EAA48F-734D-4089-9583-BC8179C24224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9" name="弧形 278">
                  <a:extLst>
                    <a:ext uri="{FF2B5EF4-FFF2-40B4-BE49-F238E27FC236}">
                      <a16:creationId xmlns:a16="http://schemas.microsoft.com/office/drawing/2014/main" id="{9EA98356-07F1-4E89-B79A-6C984C2D03B0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0" name="弧形 279">
                  <a:extLst>
                    <a:ext uri="{FF2B5EF4-FFF2-40B4-BE49-F238E27FC236}">
                      <a16:creationId xmlns:a16="http://schemas.microsoft.com/office/drawing/2014/main" id="{EE156F93-6FA6-4774-817C-29E93EC3A075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1" name="弧形 280">
                  <a:extLst>
                    <a:ext uri="{FF2B5EF4-FFF2-40B4-BE49-F238E27FC236}">
                      <a16:creationId xmlns:a16="http://schemas.microsoft.com/office/drawing/2014/main" id="{0F15995D-1DB4-4DF4-925A-0DBA9A2D16EA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2" name="弧形 281">
                  <a:extLst>
                    <a:ext uri="{FF2B5EF4-FFF2-40B4-BE49-F238E27FC236}">
                      <a16:creationId xmlns:a16="http://schemas.microsoft.com/office/drawing/2014/main" id="{C15CE297-B1AD-4DB2-ABA6-45EB553DF5D7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3" name="弧形 282">
                  <a:extLst>
                    <a:ext uri="{FF2B5EF4-FFF2-40B4-BE49-F238E27FC236}">
                      <a16:creationId xmlns:a16="http://schemas.microsoft.com/office/drawing/2014/main" id="{9812D16D-5E6B-4D7A-A066-2EBCA38EE9D7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4" name="弧形 283">
                  <a:extLst>
                    <a:ext uri="{FF2B5EF4-FFF2-40B4-BE49-F238E27FC236}">
                      <a16:creationId xmlns:a16="http://schemas.microsoft.com/office/drawing/2014/main" id="{AD54CF36-DCDC-4A99-BCF2-7AE7BCCA921A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5" name="弧形 284">
                  <a:extLst>
                    <a:ext uri="{FF2B5EF4-FFF2-40B4-BE49-F238E27FC236}">
                      <a16:creationId xmlns:a16="http://schemas.microsoft.com/office/drawing/2014/main" id="{FD817484-D027-40E1-936F-BB558FC3AC8A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6" name="弧形 285">
                  <a:extLst>
                    <a:ext uri="{FF2B5EF4-FFF2-40B4-BE49-F238E27FC236}">
                      <a16:creationId xmlns:a16="http://schemas.microsoft.com/office/drawing/2014/main" id="{184A7957-A473-432B-A713-E0C3D98EF358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7" name="弧形 286">
                  <a:extLst>
                    <a:ext uri="{FF2B5EF4-FFF2-40B4-BE49-F238E27FC236}">
                      <a16:creationId xmlns:a16="http://schemas.microsoft.com/office/drawing/2014/main" id="{F2C5785F-C229-4C35-BF21-E0B44770ABEA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8" name="弧形 287">
                  <a:extLst>
                    <a:ext uri="{FF2B5EF4-FFF2-40B4-BE49-F238E27FC236}">
                      <a16:creationId xmlns:a16="http://schemas.microsoft.com/office/drawing/2014/main" id="{526C29AC-BD6A-49A2-853C-E5E4A2B57246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9" name="弧形 288">
                  <a:extLst>
                    <a:ext uri="{FF2B5EF4-FFF2-40B4-BE49-F238E27FC236}">
                      <a16:creationId xmlns:a16="http://schemas.microsoft.com/office/drawing/2014/main" id="{47556B2D-2C2F-4C1A-94CC-02C21EE54581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0" name="弧形 289">
                  <a:extLst>
                    <a:ext uri="{FF2B5EF4-FFF2-40B4-BE49-F238E27FC236}">
                      <a16:creationId xmlns:a16="http://schemas.microsoft.com/office/drawing/2014/main" id="{6CCD41EB-204C-4AAE-8EB0-387A2A25F4AC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1" name="弧形 290">
                  <a:extLst>
                    <a:ext uri="{FF2B5EF4-FFF2-40B4-BE49-F238E27FC236}">
                      <a16:creationId xmlns:a16="http://schemas.microsoft.com/office/drawing/2014/main" id="{60168498-20F9-4162-B0EB-21ACCF8723B6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2" name="弧形 291">
                  <a:extLst>
                    <a:ext uri="{FF2B5EF4-FFF2-40B4-BE49-F238E27FC236}">
                      <a16:creationId xmlns:a16="http://schemas.microsoft.com/office/drawing/2014/main" id="{8D84EA2D-DA05-4734-AE38-73C8CD1240D3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3" name="弧形 292">
                  <a:extLst>
                    <a:ext uri="{FF2B5EF4-FFF2-40B4-BE49-F238E27FC236}">
                      <a16:creationId xmlns:a16="http://schemas.microsoft.com/office/drawing/2014/main" id="{8C7F69BC-BC51-4FE1-A7E7-6125589DB500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4" name="弧形 293">
                  <a:extLst>
                    <a:ext uri="{FF2B5EF4-FFF2-40B4-BE49-F238E27FC236}">
                      <a16:creationId xmlns:a16="http://schemas.microsoft.com/office/drawing/2014/main" id="{B21FBC1B-C09C-4666-9778-A791B3F7F5E0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5" name="弧形 294">
                  <a:extLst>
                    <a:ext uri="{FF2B5EF4-FFF2-40B4-BE49-F238E27FC236}">
                      <a16:creationId xmlns:a16="http://schemas.microsoft.com/office/drawing/2014/main" id="{19449095-EC62-4951-AA4A-59DAB4A5F4BE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6" name="弧形 295">
                  <a:extLst>
                    <a:ext uri="{FF2B5EF4-FFF2-40B4-BE49-F238E27FC236}">
                      <a16:creationId xmlns:a16="http://schemas.microsoft.com/office/drawing/2014/main" id="{9CFE4033-2DF5-444D-A4A8-3C509C16B0FB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" name="弧形 296">
                  <a:extLst>
                    <a:ext uri="{FF2B5EF4-FFF2-40B4-BE49-F238E27FC236}">
                      <a16:creationId xmlns:a16="http://schemas.microsoft.com/office/drawing/2014/main" id="{38E23792-A150-497F-AF1A-1B947B0BF3D7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8" name="弧形 297">
                  <a:extLst>
                    <a:ext uri="{FF2B5EF4-FFF2-40B4-BE49-F238E27FC236}">
                      <a16:creationId xmlns:a16="http://schemas.microsoft.com/office/drawing/2014/main" id="{94E1B3A6-CE01-45F8-835F-6FEAE9A160E0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" name="弧形 298">
                  <a:extLst>
                    <a:ext uri="{FF2B5EF4-FFF2-40B4-BE49-F238E27FC236}">
                      <a16:creationId xmlns:a16="http://schemas.microsoft.com/office/drawing/2014/main" id="{2DBB8DE6-823C-4726-A9B4-F4C8A8EE0632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" name="弧形 299">
                  <a:extLst>
                    <a:ext uri="{FF2B5EF4-FFF2-40B4-BE49-F238E27FC236}">
                      <a16:creationId xmlns:a16="http://schemas.microsoft.com/office/drawing/2014/main" id="{AC7528F9-BB75-4D9E-8695-C153F3D688A8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1" name="弧形 300">
                  <a:extLst>
                    <a:ext uri="{FF2B5EF4-FFF2-40B4-BE49-F238E27FC236}">
                      <a16:creationId xmlns:a16="http://schemas.microsoft.com/office/drawing/2014/main" id="{F9C7D374-6A36-4BB3-A640-449A2193E0F5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" name="弧形 301">
                  <a:extLst>
                    <a:ext uri="{FF2B5EF4-FFF2-40B4-BE49-F238E27FC236}">
                      <a16:creationId xmlns:a16="http://schemas.microsoft.com/office/drawing/2014/main" id="{E806DD29-02CB-4250-8748-7923FD002BD3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3" name="弧形 302">
                  <a:extLst>
                    <a:ext uri="{FF2B5EF4-FFF2-40B4-BE49-F238E27FC236}">
                      <a16:creationId xmlns:a16="http://schemas.microsoft.com/office/drawing/2014/main" id="{C6BDB707-D0B2-4C89-A684-7D19441FA6ED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4" name="弧形 303">
                  <a:extLst>
                    <a:ext uri="{FF2B5EF4-FFF2-40B4-BE49-F238E27FC236}">
                      <a16:creationId xmlns:a16="http://schemas.microsoft.com/office/drawing/2014/main" id="{1524B01C-7F49-45C2-B5C3-1914B5AD6BC9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5" name="弧形 304">
                  <a:extLst>
                    <a:ext uri="{FF2B5EF4-FFF2-40B4-BE49-F238E27FC236}">
                      <a16:creationId xmlns:a16="http://schemas.microsoft.com/office/drawing/2014/main" id="{AD35AA68-2A79-4F2B-80DC-9CE671B7A01D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6" name="弧形 305">
                  <a:extLst>
                    <a:ext uri="{FF2B5EF4-FFF2-40B4-BE49-F238E27FC236}">
                      <a16:creationId xmlns:a16="http://schemas.microsoft.com/office/drawing/2014/main" id="{F804FE65-E625-47F7-9A2A-D0D1BF3D1232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7" name="弧形 306">
                  <a:extLst>
                    <a:ext uri="{FF2B5EF4-FFF2-40B4-BE49-F238E27FC236}">
                      <a16:creationId xmlns:a16="http://schemas.microsoft.com/office/drawing/2014/main" id="{617BB036-442F-4297-9E4F-8D1451A2F7A6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8" name="弧形 307">
                  <a:extLst>
                    <a:ext uri="{FF2B5EF4-FFF2-40B4-BE49-F238E27FC236}">
                      <a16:creationId xmlns:a16="http://schemas.microsoft.com/office/drawing/2014/main" id="{7EBE2A13-500C-49CC-B408-216949832C4F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9" name="弧形 308">
                  <a:extLst>
                    <a:ext uri="{FF2B5EF4-FFF2-40B4-BE49-F238E27FC236}">
                      <a16:creationId xmlns:a16="http://schemas.microsoft.com/office/drawing/2014/main" id="{E7A73D7F-2E53-4AFF-811C-0EBDDCD4411E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0" name="弧形 309">
                  <a:extLst>
                    <a:ext uri="{FF2B5EF4-FFF2-40B4-BE49-F238E27FC236}">
                      <a16:creationId xmlns:a16="http://schemas.microsoft.com/office/drawing/2014/main" id="{5FD19486-734B-434C-81D6-E40BE6A9578C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1" name="弧形 310">
                  <a:extLst>
                    <a:ext uri="{FF2B5EF4-FFF2-40B4-BE49-F238E27FC236}">
                      <a16:creationId xmlns:a16="http://schemas.microsoft.com/office/drawing/2014/main" id="{D9CE8538-11C2-4651-91A1-0EC6FAC26514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2" name="弧形 311">
                  <a:extLst>
                    <a:ext uri="{FF2B5EF4-FFF2-40B4-BE49-F238E27FC236}">
                      <a16:creationId xmlns:a16="http://schemas.microsoft.com/office/drawing/2014/main" id="{D1605792-B7C1-44F3-B1B5-A68D89DBBC79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3" name="弧形 312">
                  <a:extLst>
                    <a:ext uri="{FF2B5EF4-FFF2-40B4-BE49-F238E27FC236}">
                      <a16:creationId xmlns:a16="http://schemas.microsoft.com/office/drawing/2014/main" id="{118B57B6-A84F-4A0F-94BE-DA05506BE2C5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BECF9734-5C07-45A8-9EBB-18582910F962}"/>
                </a:ext>
              </a:extLst>
            </p:cNvPr>
            <p:cNvSpPr txBox="1"/>
            <p:nvPr/>
          </p:nvSpPr>
          <p:spPr>
            <a:xfrm>
              <a:off x="5080338" y="2565343"/>
              <a:ext cx="2031325" cy="156966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accent1"/>
                  </a:solidFill>
                </a:rPr>
                <a:t>设计</a:t>
              </a:r>
              <a:endParaRPr lang="en-US" altLang="zh-CN" sz="4800" b="1" dirty="0">
                <a:solidFill>
                  <a:schemeClr val="accent1"/>
                </a:solidFill>
              </a:endParaRPr>
            </a:p>
            <a:p>
              <a:pPr algn="ctr"/>
              <a:r>
                <a:rPr lang="zh-CN" altLang="en-US" sz="4800" b="1" dirty="0">
                  <a:solidFill>
                    <a:schemeClr val="accent1"/>
                  </a:solidFill>
                </a:rPr>
                <a:t>创新点</a:t>
              </a:r>
              <a:endParaRPr lang="en-US" sz="4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E4427EB-D511-45CF-AAF9-F8AA263D9D2E}"/>
              </a:ext>
            </a:extLst>
          </p:cNvPr>
          <p:cNvGrpSpPr/>
          <p:nvPr/>
        </p:nvGrpSpPr>
        <p:grpSpPr>
          <a:xfrm>
            <a:off x="629825" y="1589139"/>
            <a:ext cx="3017206" cy="1548513"/>
            <a:chOff x="629825" y="1391395"/>
            <a:chExt cx="3017206" cy="154851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EC922A7-07E1-4826-9A4C-A32A4575FE5F}"/>
                </a:ext>
              </a:extLst>
            </p:cNvPr>
            <p:cNvGrpSpPr/>
            <p:nvPr/>
          </p:nvGrpSpPr>
          <p:grpSpPr>
            <a:xfrm>
              <a:off x="629825" y="1778638"/>
              <a:ext cx="3017206" cy="1161270"/>
              <a:chOff x="603979" y="1358751"/>
              <a:chExt cx="3017206" cy="116127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B918D7CE-AB19-44F8-A099-DB9A0DB63B9A}"/>
                  </a:ext>
                </a:extLst>
              </p:cNvPr>
              <p:cNvGrpSpPr/>
              <p:nvPr/>
            </p:nvGrpSpPr>
            <p:grpSpPr>
              <a:xfrm>
                <a:off x="603979" y="1471159"/>
                <a:ext cx="3017206" cy="1048862"/>
                <a:chOff x="950032" y="3153479"/>
                <a:chExt cx="3017206" cy="1048862"/>
              </a:xfrm>
            </p:grpSpPr>
            <p:sp>
              <p:nvSpPr>
                <p:cNvPr id="115" name="文本框 114">
                  <a:extLst>
                    <a:ext uri="{FF2B5EF4-FFF2-40B4-BE49-F238E27FC236}">
                      <a16:creationId xmlns:a16="http://schemas.microsoft.com/office/drawing/2014/main" id="{C537EB4D-F6F1-49D5-9B45-3E27A54D1D4F}"/>
                    </a:ext>
                  </a:extLst>
                </p:cNvPr>
                <p:cNvSpPr txBox="1"/>
                <p:nvPr/>
              </p:nvSpPr>
              <p:spPr>
                <a:xfrm>
                  <a:off x="950033" y="3153479"/>
                  <a:ext cx="2031325" cy="461665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accent1"/>
                      </a:solidFill>
                    </a:rPr>
                    <a:t>输入你的标题</a:t>
                  </a:r>
                  <a:endParaRPr lang="en-US" sz="24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16" name="矩形 115">
                  <a:extLst>
                    <a:ext uri="{FF2B5EF4-FFF2-40B4-BE49-F238E27FC236}">
                      <a16:creationId xmlns:a16="http://schemas.microsoft.com/office/drawing/2014/main" id="{2E7FCA5C-4876-4354-978C-EA708D1BC98B}"/>
                    </a:ext>
                  </a:extLst>
                </p:cNvPr>
                <p:cNvSpPr/>
                <p:nvPr/>
              </p:nvSpPr>
              <p:spPr>
                <a:xfrm>
                  <a:off x="950032" y="3588647"/>
                  <a:ext cx="3017206" cy="613694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kern="100" dirty="0">
                      <a:ea typeface="微软雅黑" panose="020B0503020204020204" pitchFamily="34" charset="-122"/>
                    </a:rPr>
                    <a:t>你可以把你的文案内容放在这里，字体的字号、大小、间距、颜色都已经调整好</a:t>
                  </a:r>
                </a:p>
              </p:txBody>
            </p:sp>
          </p:grp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DB43F286-3C9F-4C06-B058-AEDA2831D1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5215" y="1358751"/>
                <a:ext cx="5444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8E6E8B4-F948-4373-AA20-7BE6501ADE5B}"/>
                </a:ext>
              </a:extLst>
            </p:cNvPr>
            <p:cNvSpPr txBox="1"/>
            <p:nvPr/>
          </p:nvSpPr>
          <p:spPr>
            <a:xfrm>
              <a:off x="631541" y="139139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01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6D10AF3D-70F4-4BB3-9A75-2C0C36AE194D}"/>
              </a:ext>
            </a:extLst>
          </p:cNvPr>
          <p:cNvGrpSpPr/>
          <p:nvPr/>
        </p:nvGrpSpPr>
        <p:grpSpPr>
          <a:xfrm>
            <a:off x="629825" y="3720349"/>
            <a:ext cx="3017206" cy="1548513"/>
            <a:chOff x="629825" y="1391395"/>
            <a:chExt cx="3017206" cy="1548513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DA4757F0-1FDE-457B-88B4-B1B9A975DAAE}"/>
                </a:ext>
              </a:extLst>
            </p:cNvPr>
            <p:cNvGrpSpPr/>
            <p:nvPr/>
          </p:nvGrpSpPr>
          <p:grpSpPr>
            <a:xfrm>
              <a:off x="629825" y="1778638"/>
              <a:ext cx="3017206" cy="1161270"/>
              <a:chOff x="603979" y="1358751"/>
              <a:chExt cx="3017206" cy="1161270"/>
            </a:xfrm>
          </p:grpSpPr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id="{91CA8F8E-99B6-4FF2-A622-EA2A397116AC}"/>
                  </a:ext>
                </a:extLst>
              </p:cNvPr>
              <p:cNvGrpSpPr/>
              <p:nvPr/>
            </p:nvGrpSpPr>
            <p:grpSpPr>
              <a:xfrm>
                <a:off x="603979" y="1471159"/>
                <a:ext cx="3017206" cy="1048862"/>
                <a:chOff x="950032" y="3153479"/>
                <a:chExt cx="3017206" cy="1048862"/>
              </a:xfrm>
            </p:grpSpPr>
            <p:sp>
              <p:nvSpPr>
                <p:cNvPr id="139" name="文本框 138">
                  <a:extLst>
                    <a:ext uri="{FF2B5EF4-FFF2-40B4-BE49-F238E27FC236}">
                      <a16:creationId xmlns:a16="http://schemas.microsoft.com/office/drawing/2014/main" id="{961A1277-1A99-4CB4-BFCA-F3367573CB35}"/>
                    </a:ext>
                  </a:extLst>
                </p:cNvPr>
                <p:cNvSpPr txBox="1"/>
                <p:nvPr/>
              </p:nvSpPr>
              <p:spPr>
                <a:xfrm>
                  <a:off x="950033" y="3153479"/>
                  <a:ext cx="2031325" cy="461665"/>
                </a:xfrm>
                <a:prstGeom prst="rect">
                  <a:avLst/>
                </a:prstGeom>
                <a:noFill/>
              </p:spPr>
              <p:txBody>
                <a:bodyPr wrap="none" anchor="b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accent1"/>
                      </a:solidFill>
                    </a:rPr>
                    <a:t>输入你的标题</a:t>
                  </a:r>
                  <a:endParaRPr lang="en-US" sz="24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40" name="矩形 139">
                  <a:extLst>
                    <a:ext uri="{FF2B5EF4-FFF2-40B4-BE49-F238E27FC236}">
                      <a16:creationId xmlns:a16="http://schemas.microsoft.com/office/drawing/2014/main" id="{1CB9EF5F-2CB8-4E9D-B433-2516F21EA43F}"/>
                    </a:ext>
                  </a:extLst>
                </p:cNvPr>
                <p:cNvSpPr/>
                <p:nvPr/>
              </p:nvSpPr>
              <p:spPr>
                <a:xfrm>
                  <a:off x="950032" y="3588647"/>
                  <a:ext cx="3017206" cy="613694"/>
                </a:xfrm>
                <a:prstGeom prst="rect">
                  <a:avLst/>
                </a:prstGeom>
              </p:spPr>
              <p:txBody>
                <a:bodyPr wrap="square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kern="100" dirty="0">
                      <a:ea typeface="微软雅黑" panose="020B0503020204020204" pitchFamily="34" charset="-122"/>
                    </a:rPr>
                    <a:t>你可以把你的文案内容放在这里，字体的字号、大小、间距、颜色都已经调整好</a:t>
                  </a:r>
                </a:p>
              </p:txBody>
            </p:sp>
          </p:grp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CDC9A121-290E-4AC1-B15B-CFE0983CD6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5215" y="1358751"/>
                <a:ext cx="5444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D7B6B245-FD11-46A4-8453-086438E06C1A}"/>
                </a:ext>
              </a:extLst>
            </p:cNvPr>
            <p:cNvSpPr txBox="1"/>
            <p:nvPr/>
          </p:nvSpPr>
          <p:spPr>
            <a:xfrm>
              <a:off x="631541" y="139139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03</a:t>
              </a:r>
            </a:p>
          </p:txBody>
        </p:sp>
      </p:grpSp>
      <p:sp>
        <p:nvSpPr>
          <p:cNvPr id="155" name="文本框 154">
            <a:extLst>
              <a:ext uri="{FF2B5EF4-FFF2-40B4-BE49-F238E27FC236}">
                <a16:creationId xmlns:a16="http://schemas.microsoft.com/office/drawing/2014/main" id="{07F227F8-9AAF-49D8-8413-43C5F363D1AA}"/>
              </a:ext>
            </a:extLst>
          </p:cNvPr>
          <p:cNvSpPr txBox="1"/>
          <p:nvPr/>
        </p:nvSpPr>
        <p:spPr>
          <a:xfrm>
            <a:off x="9568631" y="2088790"/>
            <a:ext cx="2031325" cy="461665"/>
          </a:xfrm>
          <a:prstGeom prst="rect">
            <a:avLst/>
          </a:prstGeom>
          <a:noFill/>
        </p:spPr>
        <p:txBody>
          <a:bodyPr wrap="none" anchor="b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</a:rPr>
              <a:t>输入你的标题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8EFD4A0-EE28-46CC-8750-E25375293C2F}"/>
              </a:ext>
            </a:extLst>
          </p:cNvPr>
          <p:cNvSpPr/>
          <p:nvPr/>
        </p:nvSpPr>
        <p:spPr>
          <a:xfrm>
            <a:off x="8582750" y="2523958"/>
            <a:ext cx="3017206" cy="61369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kern="100" dirty="0">
                <a:ea typeface="微软雅黑" panose="020B0503020204020204" pitchFamily="34" charset="-122"/>
              </a:rPr>
              <a:t>你可以把你的文案内容放在这里，字体的字号、大小、间距、颜色都已经调整好</a:t>
            </a:r>
          </a:p>
        </p:txBody>
      </p: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490DFA50-30C8-4B30-BE12-25959043E31D}"/>
              </a:ext>
            </a:extLst>
          </p:cNvPr>
          <p:cNvCxnSpPr>
            <a:cxnSpLocks/>
          </p:cNvCxnSpPr>
          <p:nvPr/>
        </p:nvCxnSpPr>
        <p:spPr>
          <a:xfrm>
            <a:off x="10959810" y="1976382"/>
            <a:ext cx="54446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文本框 151">
            <a:extLst>
              <a:ext uri="{FF2B5EF4-FFF2-40B4-BE49-F238E27FC236}">
                <a16:creationId xmlns:a16="http://schemas.microsoft.com/office/drawing/2014/main" id="{D4885A6C-E148-4186-9A4E-F38BD6B697B6}"/>
              </a:ext>
            </a:extLst>
          </p:cNvPr>
          <p:cNvSpPr txBox="1"/>
          <p:nvPr/>
        </p:nvSpPr>
        <p:spPr>
          <a:xfrm>
            <a:off x="11050304" y="1589139"/>
            <a:ext cx="453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</a:rPr>
              <a:t>02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210D6559-4D69-4678-AA00-CAEDE4CB32E1}"/>
              </a:ext>
            </a:extLst>
          </p:cNvPr>
          <p:cNvSpPr txBox="1"/>
          <p:nvPr/>
        </p:nvSpPr>
        <p:spPr>
          <a:xfrm>
            <a:off x="9568631" y="4220000"/>
            <a:ext cx="2031325" cy="461665"/>
          </a:xfrm>
          <a:prstGeom prst="rect">
            <a:avLst/>
          </a:prstGeom>
          <a:noFill/>
        </p:spPr>
        <p:txBody>
          <a:bodyPr wrap="none" anchor="b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</a:rPr>
              <a:t>输入你的标题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5DA4FC43-BD53-4B4A-BB65-FC2D8DD429D7}"/>
              </a:ext>
            </a:extLst>
          </p:cNvPr>
          <p:cNvSpPr/>
          <p:nvPr/>
        </p:nvSpPr>
        <p:spPr>
          <a:xfrm>
            <a:off x="8582750" y="4655168"/>
            <a:ext cx="3017206" cy="61369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kern="100" dirty="0">
                <a:ea typeface="微软雅黑" panose="020B0503020204020204" pitchFamily="34" charset="-122"/>
              </a:rPr>
              <a:t>你可以把你的文案内容放在这里，字体的字号、大小、间距、颜色都已经调整好</a:t>
            </a:r>
          </a:p>
        </p:txBody>
      </p: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A136978E-87C0-4488-8A8F-B2ECF8539F7A}"/>
              </a:ext>
            </a:extLst>
          </p:cNvPr>
          <p:cNvCxnSpPr>
            <a:cxnSpLocks/>
          </p:cNvCxnSpPr>
          <p:nvPr/>
        </p:nvCxnSpPr>
        <p:spPr>
          <a:xfrm>
            <a:off x="10959810" y="4107592"/>
            <a:ext cx="54446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文本框 145">
            <a:extLst>
              <a:ext uri="{FF2B5EF4-FFF2-40B4-BE49-F238E27FC236}">
                <a16:creationId xmlns:a16="http://schemas.microsoft.com/office/drawing/2014/main" id="{C153AB21-662F-4D95-B61B-704162012234}"/>
              </a:ext>
            </a:extLst>
          </p:cNvPr>
          <p:cNvSpPr txBox="1"/>
          <p:nvPr/>
        </p:nvSpPr>
        <p:spPr>
          <a:xfrm>
            <a:off x="11050304" y="3720349"/>
            <a:ext cx="453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</a:rPr>
              <a:t>04</a:t>
            </a:r>
          </a:p>
        </p:txBody>
      </p:sp>
      <p:grpSp>
        <p:nvGrpSpPr>
          <p:cNvPr id="373" name="组合 372">
            <a:extLst>
              <a:ext uri="{FF2B5EF4-FFF2-40B4-BE49-F238E27FC236}">
                <a16:creationId xmlns:a16="http://schemas.microsoft.com/office/drawing/2014/main" id="{DF0695FC-1564-4B69-988E-ECB4394B0F4F}"/>
              </a:ext>
            </a:extLst>
          </p:cNvPr>
          <p:cNvGrpSpPr/>
          <p:nvPr/>
        </p:nvGrpSpPr>
        <p:grpSpPr>
          <a:xfrm>
            <a:off x="4114690" y="1711497"/>
            <a:ext cx="3962620" cy="4017704"/>
            <a:chOff x="5191125" y="2435225"/>
            <a:chExt cx="1812925" cy="1987550"/>
          </a:xfrm>
          <a:gradFill>
            <a:gsLst>
              <a:gs pos="0">
                <a:schemeClr val="accent1"/>
              </a:gs>
              <a:gs pos="85000">
                <a:schemeClr val="accent1">
                  <a:alpha val="0"/>
                </a:schemeClr>
              </a:gs>
            </a:gsLst>
            <a:lin ang="5400000" scaled="1"/>
          </a:gradFill>
        </p:grpSpPr>
        <p:sp>
          <p:nvSpPr>
            <p:cNvPr id="374" name="Freeform 120">
              <a:extLst>
                <a:ext uri="{FF2B5EF4-FFF2-40B4-BE49-F238E27FC236}">
                  <a16:creationId xmlns:a16="http://schemas.microsoft.com/office/drawing/2014/main" id="{273D01C4-DEF5-41DE-8428-B55A36A1179C}"/>
                </a:ext>
              </a:extLst>
            </p:cNvPr>
            <p:cNvSpPr/>
            <p:nvPr/>
          </p:nvSpPr>
          <p:spPr bwMode="auto">
            <a:xfrm>
              <a:off x="5241925" y="3332163"/>
              <a:ext cx="46038" cy="14288"/>
            </a:xfrm>
            <a:custGeom>
              <a:avLst/>
              <a:gdLst>
                <a:gd name="T0" fmla="*/ 16 w 17"/>
                <a:gd name="T1" fmla="*/ 5 h 5"/>
                <a:gd name="T2" fmla="*/ 15 w 17"/>
                <a:gd name="T3" fmla="*/ 5 h 5"/>
                <a:gd name="T4" fmla="*/ 2 w 17"/>
                <a:gd name="T5" fmla="*/ 3 h 5"/>
                <a:gd name="T6" fmla="*/ 1 w 17"/>
                <a:gd name="T7" fmla="*/ 1 h 5"/>
                <a:gd name="T8" fmla="*/ 3 w 17"/>
                <a:gd name="T9" fmla="*/ 0 h 5"/>
                <a:gd name="T10" fmla="*/ 16 w 17"/>
                <a:gd name="T11" fmla="*/ 2 h 5"/>
                <a:gd name="T12" fmla="*/ 17 w 17"/>
                <a:gd name="T13" fmla="*/ 4 h 5"/>
                <a:gd name="T14" fmla="*/ 16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16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6" y="5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75" name="Freeform 121">
              <a:extLst>
                <a:ext uri="{FF2B5EF4-FFF2-40B4-BE49-F238E27FC236}">
                  <a16:creationId xmlns:a16="http://schemas.microsoft.com/office/drawing/2014/main" id="{B77300FB-0AA9-4641-A7D9-5D6A4F9E307A}"/>
                </a:ext>
              </a:extLst>
            </p:cNvPr>
            <p:cNvSpPr/>
            <p:nvPr/>
          </p:nvSpPr>
          <p:spPr bwMode="auto">
            <a:xfrm>
              <a:off x="5249863" y="3273425"/>
              <a:ext cx="47625" cy="17463"/>
            </a:xfrm>
            <a:custGeom>
              <a:avLst/>
              <a:gdLst>
                <a:gd name="T0" fmla="*/ 15 w 17"/>
                <a:gd name="T1" fmla="*/ 6 h 6"/>
                <a:gd name="T2" fmla="*/ 15 w 17"/>
                <a:gd name="T3" fmla="*/ 6 h 6"/>
                <a:gd name="T4" fmla="*/ 2 w 17"/>
                <a:gd name="T5" fmla="*/ 3 h 6"/>
                <a:gd name="T6" fmla="*/ 1 w 17"/>
                <a:gd name="T7" fmla="*/ 1 h 6"/>
                <a:gd name="T8" fmla="*/ 3 w 17"/>
                <a:gd name="T9" fmla="*/ 0 h 6"/>
                <a:gd name="T10" fmla="*/ 16 w 17"/>
                <a:gd name="T11" fmla="*/ 2 h 6"/>
                <a:gd name="T12" fmla="*/ 17 w 17"/>
                <a:gd name="T13" fmla="*/ 4 h 6"/>
                <a:gd name="T14" fmla="*/ 15 w 1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5"/>
                    <a:pt x="16" y="6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76" name="Freeform 122">
              <a:extLst>
                <a:ext uri="{FF2B5EF4-FFF2-40B4-BE49-F238E27FC236}">
                  <a16:creationId xmlns:a16="http://schemas.microsoft.com/office/drawing/2014/main" id="{38D9D390-AFB4-4F3F-8B48-AF2ADDF01C91}"/>
                </a:ext>
              </a:extLst>
            </p:cNvPr>
            <p:cNvSpPr/>
            <p:nvPr/>
          </p:nvSpPr>
          <p:spPr bwMode="auto">
            <a:xfrm>
              <a:off x="5264150" y="3214688"/>
              <a:ext cx="44450" cy="20638"/>
            </a:xfrm>
            <a:custGeom>
              <a:avLst/>
              <a:gdLst>
                <a:gd name="T0" fmla="*/ 14 w 16"/>
                <a:gd name="T1" fmla="*/ 7 h 7"/>
                <a:gd name="T2" fmla="*/ 14 w 16"/>
                <a:gd name="T3" fmla="*/ 7 h 7"/>
                <a:gd name="T4" fmla="*/ 1 w 16"/>
                <a:gd name="T5" fmla="*/ 3 h 7"/>
                <a:gd name="T6" fmla="*/ 0 w 16"/>
                <a:gd name="T7" fmla="*/ 1 h 7"/>
                <a:gd name="T8" fmla="*/ 2 w 16"/>
                <a:gd name="T9" fmla="*/ 0 h 7"/>
                <a:gd name="T10" fmla="*/ 15 w 16"/>
                <a:gd name="T11" fmla="*/ 3 h 7"/>
                <a:gd name="T12" fmla="*/ 16 w 16"/>
                <a:gd name="T13" fmla="*/ 6 h 7"/>
                <a:gd name="T14" fmla="*/ 14 w 16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7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6" y="5"/>
                    <a:pt x="16" y="6"/>
                  </a:cubicBezTo>
                  <a:cubicBezTo>
                    <a:pt x="16" y="6"/>
                    <a:pt x="15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77" name="Freeform 123">
              <a:extLst>
                <a:ext uri="{FF2B5EF4-FFF2-40B4-BE49-F238E27FC236}">
                  <a16:creationId xmlns:a16="http://schemas.microsoft.com/office/drawing/2014/main" id="{45218EDE-A42A-4816-8957-2B0F4FF8DF81}"/>
                </a:ext>
              </a:extLst>
            </p:cNvPr>
            <p:cNvSpPr/>
            <p:nvPr/>
          </p:nvSpPr>
          <p:spPr bwMode="auto">
            <a:xfrm>
              <a:off x="5227638" y="3138488"/>
              <a:ext cx="96838" cy="41275"/>
            </a:xfrm>
            <a:custGeom>
              <a:avLst/>
              <a:gdLst>
                <a:gd name="T0" fmla="*/ 34 w 35"/>
                <a:gd name="T1" fmla="*/ 14 h 14"/>
                <a:gd name="T2" fmla="*/ 33 w 35"/>
                <a:gd name="T3" fmla="*/ 14 h 14"/>
                <a:gd name="T4" fmla="*/ 1 w 35"/>
                <a:gd name="T5" fmla="*/ 3 h 14"/>
                <a:gd name="T6" fmla="*/ 0 w 35"/>
                <a:gd name="T7" fmla="*/ 1 h 14"/>
                <a:gd name="T8" fmla="*/ 2 w 35"/>
                <a:gd name="T9" fmla="*/ 0 h 14"/>
                <a:gd name="T10" fmla="*/ 34 w 35"/>
                <a:gd name="T11" fmla="*/ 11 h 14"/>
                <a:gd name="T12" fmla="*/ 35 w 35"/>
                <a:gd name="T13" fmla="*/ 13 h 14"/>
                <a:gd name="T14" fmla="*/ 34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34" y="14"/>
                  </a:moveTo>
                  <a:cubicBezTo>
                    <a:pt x="34" y="14"/>
                    <a:pt x="33" y="14"/>
                    <a:pt x="33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2"/>
                    <a:pt x="35" y="13"/>
                  </a:cubicBezTo>
                  <a:cubicBezTo>
                    <a:pt x="35" y="14"/>
                    <a:pt x="34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78" name="Freeform 124">
              <a:extLst>
                <a:ext uri="{FF2B5EF4-FFF2-40B4-BE49-F238E27FC236}">
                  <a16:creationId xmlns:a16="http://schemas.microsoft.com/office/drawing/2014/main" id="{2AE30CCC-A2D6-45A2-9D5A-C074723BBB28}"/>
                </a:ext>
              </a:extLst>
            </p:cNvPr>
            <p:cNvSpPr/>
            <p:nvPr/>
          </p:nvSpPr>
          <p:spPr bwMode="auto">
            <a:xfrm>
              <a:off x="5297488" y="3100388"/>
              <a:ext cx="44450" cy="26988"/>
            </a:xfrm>
            <a:custGeom>
              <a:avLst/>
              <a:gdLst>
                <a:gd name="T0" fmla="*/ 14 w 16"/>
                <a:gd name="T1" fmla="*/ 9 h 9"/>
                <a:gd name="T2" fmla="*/ 13 w 16"/>
                <a:gd name="T3" fmla="*/ 9 h 9"/>
                <a:gd name="T4" fmla="*/ 1 w 16"/>
                <a:gd name="T5" fmla="*/ 3 h 9"/>
                <a:gd name="T6" fmla="*/ 0 w 16"/>
                <a:gd name="T7" fmla="*/ 1 h 9"/>
                <a:gd name="T8" fmla="*/ 2 w 16"/>
                <a:gd name="T9" fmla="*/ 0 h 9"/>
                <a:gd name="T10" fmla="*/ 15 w 16"/>
                <a:gd name="T11" fmla="*/ 5 h 9"/>
                <a:gd name="T12" fmla="*/ 16 w 16"/>
                <a:gd name="T13" fmla="*/ 8 h 9"/>
                <a:gd name="T14" fmla="*/ 14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4" y="9"/>
                  </a:moveTo>
                  <a:cubicBezTo>
                    <a:pt x="14" y="9"/>
                    <a:pt x="13" y="9"/>
                    <a:pt x="13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6" y="7"/>
                    <a:pt x="16" y="8"/>
                  </a:cubicBezTo>
                  <a:cubicBezTo>
                    <a:pt x="15" y="8"/>
                    <a:pt x="15" y="9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79" name="Freeform 125">
              <a:extLst>
                <a:ext uri="{FF2B5EF4-FFF2-40B4-BE49-F238E27FC236}">
                  <a16:creationId xmlns:a16="http://schemas.microsoft.com/office/drawing/2014/main" id="{D0285319-EE41-451B-9E11-814B2E3A2144}"/>
                </a:ext>
              </a:extLst>
            </p:cNvPr>
            <p:cNvSpPr/>
            <p:nvPr/>
          </p:nvSpPr>
          <p:spPr bwMode="auto">
            <a:xfrm>
              <a:off x="5316538" y="3044825"/>
              <a:ext cx="44450" cy="30163"/>
            </a:xfrm>
            <a:custGeom>
              <a:avLst/>
              <a:gdLst>
                <a:gd name="T0" fmla="*/ 14 w 16"/>
                <a:gd name="T1" fmla="*/ 10 h 10"/>
                <a:gd name="T2" fmla="*/ 13 w 16"/>
                <a:gd name="T3" fmla="*/ 10 h 10"/>
                <a:gd name="T4" fmla="*/ 1 w 16"/>
                <a:gd name="T5" fmla="*/ 4 h 10"/>
                <a:gd name="T6" fmla="*/ 1 w 16"/>
                <a:gd name="T7" fmla="*/ 1 h 10"/>
                <a:gd name="T8" fmla="*/ 3 w 16"/>
                <a:gd name="T9" fmla="*/ 1 h 10"/>
                <a:gd name="T10" fmla="*/ 15 w 16"/>
                <a:gd name="T11" fmla="*/ 7 h 10"/>
                <a:gd name="T12" fmla="*/ 16 w 16"/>
                <a:gd name="T13" fmla="*/ 9 h 10"/>
                <a:gd name="T14" fmla="*/ 14 w 1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0">
                  <a:moveTo>
                    <a:pt x="14" y="10"/>
                  </a:moveTo>
                  <a:cubicBezTo>
                    <a:pt x="14" y="10"/>
                    <a:pt x="14" y="10"/>
                    <a:pt x="13" y="1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8"/>
                    <a:pt x="16" y="9"/>
                  </a:cubicBezTo>
                  <a:cubicBezTo>
                    <a:pt x="16" y="9"/>
                    <a:pt x="15" y="10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0" name="Freeform 126">
              <a:extLst>
                <a:ext uri="{FF2B5EF4-FFF2-40B4-BE49-F238E27FC236}">
                  <a16:creationId xmlns:a16="http://schemas.microsoft.com/office/drawing/2014/main" id="{15FEE918-60C5-4208-9001-E1560F03EB99}"/>
                </a:ext>
              </a:extLst>
            </p:cNvPr>
            <p:cNvSpPr/>
            <p:nvPr/>
          </p:nvSpPr>
          <p:spPr bwMode="auto">
            <a:xfrm>
              <a:off x="5341938" y="2992438"/>
              <a:ext cx="44450" cy="28575"/>
            </a:xfrm>
            <a:custGeom>
              <a:avLst/>
              <a:gdLst>
                <a:gd name="T0" fmla="*/ 14 w 16"/>
                <a:gd name="T1" fmla="*/ 10 h 10"/>
                <a:gd name="T2" fmla="*/ 13 w 16"/>
                <a:gd name="T3" fmla="*/ 10 h 10"/>
                <a:gd name="T4" fmla="*/ 1 w 16"/>
                <a:gd name="T5" fmla="*/ 3 h 10"/>
                <a:gd name="T6" fmla="*/ 0 w 16"/>
                <a:gd name="T7" fmla="*/ 1 h 10"/>
                <a:gd name="T8" fmla="*/ 3 w 16"/>
                <a:gd name="T9" fmla="*/ 0 h 10"/>
                <a:gd name="T10" fmla="*/ 15 w 16"/>
                <a:gd name="T11" fmla="*/ 7 h 10"/>
                <a:gd name="T12" fmla="*/ 15 w 16"/>
                <a:gd name="T13" fmla="*/ 10 h 10"/>
                <a:gd name="T14" fmla="*/ 14 w 1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0">
                  <a:moveTo>
                    <a:pt x="14" y="10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1" name="Freeform 127">
              <a:extLst>
                <a:ext uri="{FF2B5EF4-FFF2-40B4-BE49-F238E27FC236}">
                  <a16:creationId xmlns:a16="http://schemas.microsoft.com/office/drawing/2014/main" id="{9EC6513E-295B-4F5E-9639-788874F88520}"/>
                </a:ext>
              </a:extLst>
            </p:cNvPr>
            <p:cNvSpPr/>
            <p:nvPr/>
          </p:nvSpPr>
          <p:spPr bwMode="auto">
            <a:xfrm>
              <a:off x="5368925" y="2940050"/>
              <a:ext cx="41275" cy="34925"/>
            </a:xfrm>
            <a:custGeom>
              <a:avLst/>
              <a:gdLst>
                <a:gd name="T0" fmla="*/ 13 w 15"/>
                <a:gd name="T1" fmla="*/ 12 h 12"/>
                <a:gd name="T2" fmla="*/ 12 w 15"/>
                <a:gd name="T3" fmla="*/ 11 h 12"/>
                <a:gd name="T4" fmla="*/ 1 w 15"/>
                <a:gd name="T5" fmla="*/ 4 h 12"/>
                <a:gd name="T6" fmla="*/ 0 w 15"/>
                <a:gd name="T7" fmla="*/ 1 h 12"/>
                <a:gd name="T8" fmla="*/ 3 w 15"/>
                <a:gd name="T9" fmla="*/ 1 h 12"/>
                <a:gd name="T10" fmla="*/ 14 w 15"/>
                <a:gd name="T11" fmla="*/ 8 h 12"/>
                <a:gd name="T12" fmla="*/ 15 w 15"/>
                <a:gd name="T13" fmla="*/ 11 h 12"/>
                <a:gd name="T14" fmla="*/ 13 w 1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3" y="12"/>
                  </a:moveTo>
                  <a:cubicBezTo>
                    <a:pt x="13" y="12"/>
                    <a:pt x="12" y="12"/>
                    <a:pt x="12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9"/>
                    <a:pt x="15" y="10"/>
                    <a:pt x="15" y="11"/>
                  </a:cubicBezTo>
                  <a:cubicBezTo>
                    <a:pt x="14" y="11"/>
                    <a:pt x="14" y="12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2" name="Freeform 128">
              <a:extLst>
                <a:ext uri="{FF2B5EF4-FFF2-40B4-BE49-F238E27FC236}">
                  <a16:creationId xmlns:a16="http://schemas.microsoft.com/office/drawing/2014/main" id="{54C45373-6D94-4F3D-9779-B6A8C1D83E29}"/>
                </a:ext>
              </a:extLst>
            </p:cNvPr>
            <p:cNvSpPr/>
            <p:nvPr/>
          </p:nvSpPr>
          <p:spPr bwMode="auto">
            <a:xfrm>
              <a:off x="5357813" y="2857500"/>
              <a:ext cx="85725" cy="69850"/>
            </a:xfrm>
            <a:custGeom>
              <a:avLst/>
              <a:gdLst>
                <a:gd name="T0" fmla="*/ 30 w 31"/>
                <a:gd name="T1" fmla="*/ 24 h 24"/>
                <a:gd name="T2" fmla="*/ 29 w 31"/>
                <a:gd name="T3" fmla="*/ 24 h 24"/>
                <a:gd name="T4" fmla="*/ 1 w 31"/>
                <a:gd name="T5" fmla="*/ 2 h 24"/>
                <a:gd name="T6" fmla="*/ 1 w 31"/>
                <a:gd name="T7" fmla="*/ 0 h 24"/>
                <a:gd name="T8" fmla="*/ 3 w 31"/>
                <a:gd name="T9" fmla="*/ 0 h 24"/>
                <a:gd name="T10" fmla="*/ 31 w 31"/>
                <a:gd name="T11" fmla="*/ 21 h 24"/>
                <a:gd name="T12" fmla="*/ 31 w 31"/>
                <a:gd name="T13" fmla="*/ 23 h 24"/>
                <a:gd name="T14" fmla="*/ 30 w 31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4">
                  <a:moveTo>
                    <a:pt x="30" y="24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3"/>
                    <a:pt x="31" y="23"/>
                  </a:cubicBezTo>
                  <a:cubicBezTo>
                    <a:pt x="31" y="24"/>
                    <a:pt x="30" y="24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3" name="Freeform 129">
              <a:extLst>
                <a:ext uri="{FF2B5EF4-FFF2-40B4-BE49-F238E27FC236}">
                  <a16:creationId xmlns:a16="http://schemas.microsoft.com/office/drawing/2014/main" id="{571E633D-DF4B-40D9-A400-E754E4381493}"/>
                </a:ext>
              </a:extLst>
            </p:cNvPr>
            <p:cNvSpPr/>
            <p:nvPr/>
          </p:nvSpPr>
          <p:spPr bwMode="auto">
            <a:xfrm>
              <a:off x="5432425" y="2843213"/>
              <a:ext cx="39688" cy="38100"/>
            </a:xfrm>
            <a:custGeom>
              <a:avLst/>
              <a:gdLst>
                <a:gd name="T0" fmla="*/ 12 w 14"/>
                <a:gd name="T1" fmla="*/ 13 h 13"/>
                <a:gd name="T2" fmla="*/ 11 w 14"/>
                <a:gd name="T3" fmla="*/ 13 h 13"/>
                <a:gd name="T4" fmla="*/ 0 w 14"/>
                <a:gd name="T5" fmla="*/ 4 h 13"/>
                <a:gd name="T6" fmla="*/ 0 w 14"/>
                <a:gd name="T7" fmla="*/ 1 h 13"/>
                <a:gd name="T8" fmla="*/ 3 w 14"/>
                <a:gd name="T9" fmla="*/ 1 h 13"/>
                <a:gd name="T10" fmla="*/ 13 w 14"/>
                <a:gd name="T11" fmla="*/ 10 h 13"/>
                <a:gd name="T12" fmla="*/ 13 w 14"/>
                <a:gd name="T13" fmla="*/ 13 h 13"/>
                <a:gd name="T14" fmla="*/ 1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12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2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4" name="Freeform 130">
              <a:extLst>
                <a:ext uri="{FF2B5EF4-FFF2-40B4-BE49-F238E27FC236}">
                  <a16:creationId xmlns:a16="http://schemas.microsoft.com/office/drawing/2014/main" id="{2DC47C36-E446-4F09-83A6-C70368B08AFE}"/>
                </a:ext>
              </a:extLst>
            </p:cNvPr>
            <p:cNvSpPr/>
            <p:nvPr/>
          </p:nvSpPr>
          <p:spPr bwMode="auto">
            <a:xfrm>
              <a:off x="5465763" y="2798763"/>
              <a:ext cx="39688" cy="41275"/>
            </a:xfrm>
            <a:custGeom>
              <a:avLst/>
              <a:gdLst>
                <a:gd name="T0" fmla="*/ 12 w 14"/>
                <a:gd name="T1" fmla="*/ 14 h 14"/>
                <a:gd name="T2" fmla="*/ 11 w 14"/>
                <a:gd name="T3" fmla="*/ 13 h 14"/>
                <a:gd name="T4" fmla="*/ 1 w 14"/>
                <a:gd name="T5" fmla="*/ 3 h 14"/>
                <a:gd name="T6" fmla="*/ 1 w 14"/>
                <a:gd name="T7" fmla="*/ 1 h 14"/>
                <a:gd name="T8" fmla="*/ 4 w 14"/>
                <a:gd name="T9" fmla="*/ 1 h 14"/>
                <a:gd name="T10" fmla="*/ 13 w 14"/>
                <a:gd name="T11" fmla="*/ 10 h 14"/>
                <a:gd name="T12" fmla="*/ 13 w 14"/>
                <a:gd name="T13" fmla="*/ 13 h 14"/>
                <a:gd name="T14" fmla="*/ 12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12" y="14"/>
                  </a:moveTo>
                  <a:cubicBezTo>
                    <a:pt x="12" y="14"/>
                    <a:pt x="11" y="13"/>
                    <a:pt x="11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2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5" name="Freeform 131">
              <a:extLst>
                <a:ext uri="{FF2B5EF4-FFF2-40B4-BE49-F238E27FC236}">
                  <a16:creationId xmlns:a16="http://schemas.microsoft.com/office/drawing/2014/main" id="{3276A5F6-2B09-4538-8267-F7C0D01D30A8}"/>
                </a:ext>
              </a:extLst>
            </p:cNvPr>
            <p:cNvSpPr/>
            <p:nvPr/>
          </p:nvSpPr>
          <p:spPr bwMode="auto">
            <a:xfrm>
              <a:off x="5505450" y="2757488"/>
              <a:ext cx="36513" cy="41275"/>
            </a:xfrm>
            <a:custGeom>
              <a:avLst/>
              <a:gdLst>
                <a:gd name="T0" fmla="*/ 11 w 13"/>
                <a:gd name="T1" fmla="*/ 14 h 14"/>
                <a:gd name="T2" fmla="*/ 10 w 13"/>
                <a:gd name="T3" fmla="*/ 13 h 14"/>
                <a:gd name="T4" fmla="*/ 1 w 13"/>
                <a:gd name="T5" fmla="*/ 3 h 14"/>
                <a:gd name="T6" fmla="*/ 1 w 13"/>
                <a:gd name="T7" fmla="*/ 0 h 14"/>
                <a:gd name="T8" fmla="*/ 3 w 13"/>
                <a:gd name="T9" fmla="*/ 1 h 14"/>
                <a:gd name="T10" fmla="*/ 13 w 13"/>
                <a:gd name="T11" fmla="*/ 11 h 14"/>
                <a:gd name="T12" fmla="*/ 12 w 13"/>
                <a:gd name="T13" fmla="*/ 13 h 14"/>
                <a:gd name="T14" fmla="*/ 11 w 1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0" y="14"/>
                    <a:pt x="10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3"/>
                    <a:pt x="12" y="13"/>
                  </a:cubicBezTo>
                  <a:cubicBezTo>
                    <a:pt x="12" y="14"/>
                    <a:pt x="12" y="14"/>
                    <a:pt x="1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6" name="Freeform 132">
              <a:extLst>
                <a:ext uri="{FF2B5EF4-FFF2-40B4-BE49-F238E27FC236}">
                  <a16:creationId xmlns:a16="http://schemas.microsoft.com/office/drawing/2014/main" id="{571745AB-803B-4107-99AB-0D0D8EA2BAF9}"/>
                </a:ext>
              </a:extLst>
            </p:cNvPr>
            <p:cNvSpPr/>
            <p:nvPr/>
          </p:nvSpPr>
          <p:spPr bwMode="auto">
            <a:xfrm>
              <a:off x="5546725" y="2716213"/>
              <a:ext cx="33338" cy="44450"/>
            </a:xfrm>
            <a:custGeom>
              <a:avLst/>
              <a:gdLst>
                <a:gd name="T0" fmla="*/ 10 w 12"/>
                <a:gd name="T1" fmla="*/ 15 h 15"/>
                <a:gd name="T2" fmla="*/ 9 w 12"/>
                <a:gd name="T3" fmla="*/ 14 h 15"/>
                <a:gd name="T4" fmla="*/ 0 w 12"/>
                <a:gd name="T5" fmla="*/ 3 h 15"/>
                <a:gd name="T6" fmla="*/ 1 w 12"/>
                <a:gd name="T7" fmla="*/ 1 h 15"/>
                <a:gd name="T8" fmla="*/ 3 w 12"/>
                <a:gd name="T9" fmla="*/ 1 h 15"/>
                <a:gd name="T10" fmla="*/ 12 w 12"/>
                <a:gd name="T11" fmla="*/ 12 h 15"/>
                <a:gd name="T12" fmla="*/ 11 w 12"/>
                <a:gd name="T13" fmla="*/ 14 h 15"/>
                <a:gd name="T14" fmla="*/ 10 w 12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10" y="15"/>
                  </a:moveTo>
                  <a:cubicBezTo>
                    <a:pt x="10" y="15"/>
                    <a:pt x="9" y="15"/>
                    <a:pt x="9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2" y="14"/>
                    <a:pt x="11" y="14"/>
                  </a:cubicBezTo>
                  <a:cubicBezTo>
                    <a:pt x="11" y="15"/>
                    <a:pt x="11" y="15"/>
                    <a:pt x="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7" name="Freeform 133">
              <a:extLst>
                <a:ext uri="{FF2B5EF4-FFF2-40B4-BE49-F238E27FC236}">
                  <a16:creationId xmlns:a16="http://schemas.microsoft.com/office/drawing/2014/main" id="{90658838-298A-47AA-8B6A-ED95391DD43F}"/>
                </a:ext>
              </a:extLst>
            </p:cNvPr>
            <p:cNvSpPr/>
            <p:nvPr/>
          </p:nvSpPr>
          <p:spPr bwMode="auto">
            <a:xfrm>
              <a:off x="5564188" y="2636838"/>
              <a:ext cx="60325" cy="92075"/>
            </a:xfrm>
            <a:custGeom>
              <a:avLst/>
              <a:gdLst>
                <a:gd name="T0" fmla="*/ 20 w 22"/>
                <a:gd name="T1" fmla="*/ 31 h 31"/>
                <a:gd name="T2" fmla="*/ 19 w 22"/>
                <a:gd name="T3" fmla="*/ 30 h 31"/>
                <a:gd name="T4" fmla="*/ 0 w 22"/>
                <a:gd name="T5" fmla="*/ 2 h 31"/>
                <a:gd name="T6" fmla="*/ 0 w 22"/>
                <a:gd name="T7" fmla="*/ 1 h 31"/>
                <a:gd name="T8" fmla="*/ 2 w 22"/>
                <a:gd name="T9" fmla="*/ 1 h 31"/>
                <a:gd name="T10" fmla="*/ 22 w 22"/>
                <a:gd name="T11" fmla="*/ 29 h 31"/>
                <a:gd name="T12" fmla="*/ 21 w 22"/>
                <a:gd name="T13" fmla="*/ 31 h 31"/>
                <a:gd name="T14" fmla="*/ 20 w 22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0" y="31"/>
                    <a:pt x="20" y="31"/>
                    <a:pt x="19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30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8" name="Freeform 134">
              <a:extLst>
                <a:ext uri="{FF2B5EF4-FFF2-40B4-BE49-F238E27FC236}">
                  <a16:creationId xmlns:a16="http://schemas.microsoft.com/office/drawing/2014/main" id="{1F66E009-3FA6-4E71-AFAF-A93D9DF9544B}"/>
                </a:ext>
              </a:extLst>
            </p:cNvPr>
            <p:cNvSpPr/>
            <p:nvPr/>
          </p:nvSpPr>
          <p:spPr bwMode="auto">
            <a:xfrm>
              <a:off x="5632450" y="2646363"/>
              <a:ext cx="31750" cy="46038"/>
            </a:xfrm>
            <a:custGeom>
              <a:avLst/>
              <a:gdLst>
                <a:gd name="T0" fmla="*/ 9 w 11"/>
                <a:gd name="T1" fmla="*/ 16 h 16"/>
                <a:gd name="T2" fmla="*/ 8 w 11"/>
                <a:gd name="T3" fmla="*/ 15 h 16"/>
                <a:gd name="T4" fmla="*/ 0 w 11"/>
                <a:gd name="T5" fmla="*/ 3 h 16"/>
                <a:gd name="T6" fmla="*/ 1 w 11"/>
                <a:gd name="T7" fmla="*/ 1 h 16"/>
                <a:gd name="T8" fmla="*/ 4 w 11"/>
                <a:gd name="T9" fmla="*/ 1 h 16"/>
                <a:gd name="T10" fmla="*/ 11 w 11"/>
                <a:gd name="T11" fmla="*/ 13 h 16"/>
                <a:gd name="T12" fmla="*/ 10 w 11"/>
                <a:gd name="T13" fmla="*/ 16 h 16"/>
                <a:gd name="T14" fmla="*/ 9 w 1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">
                  <a:moveTo>
                    <a:pt x="9" y="16"/>
                  </a:moveTo>
                  <a:cubicBezTo>
                    <a:pt x="9" y="16"/>
                    <a:pt x="8" y="16"/>
                    <a:pt x="8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10" y="16"/>
                    <a:pt x="9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89" name="Freeform 135">
              <a:extLst>
                <a:ext uri="{FF2B5EF4-FFF2-40B4-BE49-F238E27FC236}">
                  <a16:creationId xmlns:a16="http://schemas.microsoft.com/office/drawing/2014/main" id="{F6015B5A-0B0F-4FB8-99F5-E4B7CB483685}"/>
                </a:ext>
              </a:extLst>
            </p:cNvPr>
            <p:cNvSpPr/>
            <p:nvPr/>
          </p:nvSpPr>
          <p:spPr bwMode="auto">
            <a:xfrm>
              <a:off x="5680075" y="2616200"/>
              <a:ext cx="28575" cy="47625"/>
            </a:xfrm>
            <a:custGeom>
              <a:avLst/>
              <a:gdLst>
                <a:gd name="T0" fmla="*/ 8 w 10"/>
                <a:gd name="T1" fmla="*/ 16 h 16"/>
                <a:gd name="T2" fmla="*/ 6 w 10"/>
                <a:gd name="T3" fmla="*/ 15 h 16"/>
                <a:gd name="T4" fmla="*/ 0 w 10"/>
                <a:gd name="T5" fmla="*/ 3 h 16"/>
                <a:gd name="T6" fmla="*/ 1 w 10"/>
                <a:gd name="T7" fmla="*/ 0 h 16"/>
                <a:gd name="T8" fmla="*/ 3 w 10"/>
                <a:gd name="T9" fmla="*/ 1 h 16"/>
                <a:gd name="T10" fmla="*/ 10 w 10"/>
                <a:gd name="T11" fmla="*/ 13 h 16"/>
                <a:gd name="T12" fmla="*/ 9 w 10"/>
                <a:gd name="T13" fmla="*/ 16 h 16"/>
                <a:gd name="T14" fmla="*/ 8 w 1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6">
                  <a:moveTo>
                    <a:pt x="8" y="16"/>
                  </a:moveTo>
                  <a:cubicBezTo>
                    <a:pt x="7" y="16"/>
                    <a:pt x="7" y="16"/>
                    <a:pt x="6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5"/>
                    <a:pt x="9" y="16"/>
                  </a:cubicBezTo>
                  <a:cubicBezTo>
                    <a:pt x="9" y="16"/>
                    <a:pt x="8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0" name="Freeform 136">
              <a:extLst>
                <a:ext uri="{FF2B5EF4-FFF2-40B4-BE49-F238E27FC236}">
                  <a16:creationId xmlns:a16="http://schemas.microsoft.com/office/drawing/2014/main" id="{213A6515-6714-4FAD-A5C3-E2D9AA11B2D1}"/>
                </a:ext>
              </a:extLst>
            </p:cNvPr>
            <p:cNvSpPr/>
            <p:nvPr/>
          </p:nvSpPr>
          <p:spPr bwMode="auto">
            <a:xfrm>
              <a:off x="5727700" y="2590800"/>
              <a:ext cx="26988" cy="46038"/>
            </a:xfrm>
            <a:custGeom>
              <a:avLst/>
              <a:gdLst>
                <a:gd name="T0" fmla="*/ 8 w 10"/>
                <a:gd name="T1" fmla="*/ 16 h 16"/>
                <a:gd name="T2" fmla="*/ 6 w 10"/>
                <a:gd name="T3" fmla="*/ 15 h 16"/>
                <a:gd name="T4" fmla="*/ 0 w 10"/>
                <a:gd name="T5" fmla="*/ 2 h 16"/>
                <a:gd name="T6" fmla="*/ 1 w 10"/>
                <a:gd name="T7" fmla="*/ 0 h 16"/>
                <a:gd name="T8" fmla="*/ 4 w 10"/>
                <a:gd name="T9" fmla="*/ 1 h 16"/>
                <a:gd name="T10" fmla="*/ 9 w 10"/>
                <a:gd name="T11" fmla="*/ 14 h 16"/>
                <a:gd name="T12" fmla="*/ 8 w 10"/>
                <a:gd name="T13" fmla="*/ 16 h 16"/>
                <a:gd name="T14" fmla="*/ 8 w 1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6">
                  <a:moveTo>
                    <a:pt x="8" y="16"/>
                  </a:moveTo>
                  <a:cubicBezTo>
                    <a:pt x="7" y="16"/>
                    <a:pt x="6" y="16"/>
                    <a:pt x="6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1" name="Freeform 137">
              <a:extLst>
                <a:ext uri="{FF2B5EF4-FFF2-40B4-BE49-F238E27FC236}">
                  <a16:creationId xmlns:a16="http://schemas.microsoft.com/office/drawing/2014/main" id="{5D1DA94E-D5DC-4FF6-97CD-0F71FBE3DF1D}"/>
                </a:ext>
              </a:extLst>
            </p:cNvPr>
            <p:cNvSpPr/>
            <p:nvPr/>
          </p:nvSpPr>
          <p:spPr bwMode="auto">
            <a:xfrm>
              <a:off x="5778500" y="2566988"/>
              <a:ext cx="23813" cy="47625"/>
            </a:xfrm>
            <a:custGeom>
              <a:avLst/>
              <a:gdLst>
                <a:gd name="T0" fmla="*/ 7 w 9"/>
                <a:gd name="T1" fmla="*/ 16 h 16"/>
                <a:gd name="T2" fmla="*/ 5 w 9"/>
                <a:gd name="T3" fmla="*/ 15 h 16"/>
                <a:gd name="T4" fmla="*/ 0 w 9"/>
                <a:gd name="T5" fmla="*/ 2 h 16"/>
                <a:gd name="T6" fmla="*/ 1 w 9"/>
                <a:gd name="T7" fmla="*/ 0 h 16"/>
                <a:gd name="T8" fmla="*/ 3 w 9"/>
                <a:gd name="T9" fmla="*/ 1 h 16"/>
                <a:gd name="T10" fmla="*/ 8 w 9"/>
                <a:gd name="T11" fmla="*/ 14 h 16"/>
                <a:gd name="T12" fmla="*/ 7 w 9"/>
                <a:gd name="T13" fmla="*/ 16 h 16"/>
                <a:gd name="T14" fmla="*/ 7 w 9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6">
                  <a:moveTo>
                    <a:pt x="7" y="16"/>
                  </a:moveTo>
                  <a:cubicBezTo>
                    <a:pt x="6" y="16"/>
                    <a:pt x="5" y="16"/>
                    <a:pt x="5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8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2" name="Freeform 138">
              <a:extLst>
                <a:ext uri="{FF2B5EF4-FFF2-40B4-BE49-F238E27FC236}">
                  <a16:creationId xmlns:a16="http://schemas.microsoft.com/office/drawing/2014/main" id="{773F035F-1355-4AA0-B0C5-02C6C4A0E815}"/>
                </a:ext>
              </a:extLst>
            </p:cNvPr>
            <p:cNvSpPr/>
            <p:nvPr/>
          </p:nvSpPr>
          <p:spPr bwMode="auto">
            <a:xfrm>
              <a:off x="5816600" y="2493963"/>
              <a:ext cx="39688" cy="107950"/>
            </a:xfrm>
            <a:custGeom>
              <a:avLst/>
              <a:gdLst>
                <a:gd name="T0" fmla="*/ 12 w 14"/>
                <a:gd name="T1" fmla="*/ 37 h 37"/>
                <a:gd name="T2" fmla="*/ 11 w 14"/>
                <a:gd name="T3" fmla="*/ 36 h 37"/>
                <a:gd name="T4" fmla="*/ 0 w 14"/>
                <a:gd name="T5" fmla="*/ 1 h 37"/>
                <a:gd name="T6" fmla="*/ 1 w 14"/>
                <a:gd name="T7" fmla="*/ 0 h 37"/>
                <a:gd name="T8" fmla="*/ 3 w 14"/>
                <a:gd name="T9" fmla="*/ 1 h 37"/>
                <a:gd name="T10" fmla="*/ 14 w 14"/>
                <a:gd name="T11" fmla="*/ 35 h 37"/>
                <a:gd name="T12" fmla="*/ 13 w 14"/>
                <a:gd name="T13" fmla="*/ 37 h 37"/>
                <a:gd name="T14" fmla="*/ 12 w 14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7">
                  <a:moveTo>
                    <a:pt x="12" y="37"/>
                  </a:moveTo>
                  <a:cubicBezTo>
                    <a:pt x="12" y="37"/>
                    <a:pt x="11" y="37"/>
                    <a:pt x="11" y="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6"/>
                    <a:pt x="14" y="37"/>
                    <a:pt x="13" y="37"/>
                  </a:cubicBezTo>
                  <a:cubicBezTo>
                    <a:pt x="13" y="37"/>
                    <a:pt x="13" y="37"/>
                    <a:pt x="1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3" name="Freeform 139">
              <a:extLst>
                <a:ext uri="{FF2B5EF4-FFF2-40B4-BE49-F238E27FC236}">
                  <a16:creationId xmlns:a16="http://schemas.microsoft.com/office/drawing/2014/main" id="{70BA3F03-3A88-454A-8AFF-5C8A885A3282}"/>
                </a:ext>
              </a:extLst>
            </p:cNvPr>
            <p:cNvSpPr/>
            <p:nvPr/>
          </p:nvSpPr>
          <p:spPr bwMode="auto">
            <a:xfrm>
              <a:off x="5878513" y="2528888"/>
              <a:ext cx="22225" cy="49213"/>
            </a:xfrm>
            <a:custGeom>
              <a:avLst/>
              <a:gdLst>
                <a:gd name="T0" fmla="*/ 6 w 8"/>
                <a:gd name="T1" fmla="*/ 17 h 17"/>
                <a:gd name="T2" fmla="*/ 4 w 8"/>
                <a:gd name="T3" fmla="*/ 16 h 17"/>
                <a:gd name="T4" fmla="*/ 1 w 8"/>
                <a:gd name="T5" fmla="*/ 2 h 17"/>
                <a:gd name="T6" fmla="*/ 2 w 8"/>
                <a:gd name="T7" fmla="*/ 0 h 17"/>
                <a:gd name="T8" fmla="*/ 4 w 8"/>
                <a:gd name="T9" fmla="*/ 2 h 17"/>
                <a:gd name="T10" fmla="*/ 8 w 8"/>
                <a:gd name="T11" fmla="*/ 15 h 17"/>
                <a:gd name="T12" fmla="*/ 6 w 8"/>
                <a:gd name="T13" fmla="*/ 17 h 17"/>
                <a:gd name="T14" fmla="*/ 6 w 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6" y="17"/>
                  </a:moveTo>
                  <a:cubicBezTo>
                    <a:pt x="5" y="17"/>
                    <a:pt x="4" y="17"/>
                    <a:pt x="4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7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4" name="Freeform 140">
              <a:extLst>
                <a:ext uri="{FF2B5EF4-FFF2-40B4-BE49-F238E27FC236}">
                  <a16:creationId xmlns:a16="http://schemas.microsoft.com/office/drawing/2014/main" id="{4A35113C-4803-475F-9B35-1B7EAF2AF0AD}"/>
                </a:ext>
              </a:extLst>
            </p:cNvPr>
            <p:cNvSpPr/>
            <p:nvPr/>
          </p:nvSpPr>
          <p:spPr bwMode="auto">
            <a:xfrm>
              <a:off x="5930900" y="2517775"/>
              <a:ext cx="19050" cy="49213"/>
            </a:xfrm>
            <a:custGeom>
              <a:avLst/>
              <a:gdLst>
                <a:gd name="T0" fmla="*/ 5 w 7"/>
                <a:gd name="T1" fmla="*/ 17 h 17"/>
                <a:gd name="T2" fmla="*/ 3 w 7"/>
                <a:gd name="T3" fmla="*/ 16 h 17"/>
                <a:gd name="T4" fmla="*/ 1 w 7"/>
                <a:gd name="T5" fmla="*/ 2 h 17"/>
                <a:gd name="T6" fmla="*/ 2 w 7"/>
                <a:gd name="T7" fmla="*/ 0 h 17"/>
                <a:gd name="T8" fmla="*/ 4 w 7"/>
                <a:gd name="T9" fmla="*/ 1 h 17"/>
                <a:gd name="T10" fmla="*/ 7 w 7"/>
                <a:gd name="T11" fmla="*/ 15 h 17"/>
                <a:gd name="T12" fmla="*/ 5 w 7"/>
                <a:gd name="T13" fmla="*/ 17 h 17"/>
                <a:gd name="T14" fmla="*/ 5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5" y="17"/>
                  </a:moveTo>
                  <a:cubicBezTo>
                    <a:pt x="4" y="17"/>
                    <a:pt x="3" y="17"/>
                    <a:pt x="3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5" name="Freeform 141">
              <a:extLst>
                <a:ext uri="{FF2B5EF4-FFF2-40B4-BE49-F238E27FC236}">
                  <a16:creationId xmlns:a16="http://schemas.microsoft.com/office/drawing/2014/main" id="{AD3529A8-49E8-40B8-945E-4511C68B9342}"/>
                </a:ext>
              </a:extLst>
            </p:cNvPr>
            <p:cNvSpPr/>
            <p:nvPr/>
          </p:nvSpPr>
          <p:spPr bwMode="auto">
            <a:xfrm>
              <a:off x="5986463" y="2505075"/>
              <a:ext cx="14288" cy="52388"/>
            </a:xfrm>
            <a:custGeom>
              <a:avLst/>
              <a:gdLst>
                <a:gd name="T0" fmla="*/ 3 w 5"/>
                <a:gd name="T1" fmla="*/ 18 h 18"/>
                <a:gd name="T2" fmla="*/ 1 w 5"/>
                <a:gd name="T3" fmla="*/ 16 h 18"/>
                <a:gd name="T4" fmla="*/ 0 w 5"/>
                <a:gd name="T5" fmla="*/ 3 h 18"/>
                <a:gd name="T6" fmla="*/ 1 w 5"/>
                <a:gd name="T7" fmla="*/ 1 h 18"/>
                <a:gd name="T8" fmla="*/ 3 w 5"/>
                <a:gd name="T9" fmla="*/ 2 h 18"/>
                <a:gd name="T10" fmla="*/ 5 w 5"/>
                <a:gd name="T11" fmla="*/ 16 h 18"/>
                <a:gd name="T12" fmla="*/ 3 w 5"/>
                <a:gd name="T13" fmla="*/ 18 h 18"/>
                <a:gd name="T14" fmla="*/ 3 w 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8">
                  <a:moveTo>
                    <a:pt x="3" y="18"/>
                  </a:moveTo>
                  <a:cubicBezTo>
                    <a:pt x="2" y="18"/>
                    <a:pt x="1" y="17"/>
                    <a:pt x="1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6" name="Freeform 142">
              <a:extLst>
                <a:ext uri="{FF2B5EF4-FFF2-40B4-BE49-F238E27FC236}">
                  <a16:creationId xmlns:a16="http://schemas.microsoft.com/office/drawing/2014/main" id="{6E7333CE-630C-4F11-B631-ED8849C22BAB}"/>
                </a:ext>
              </a:extLst>
            </p:cNvPr>
            <p:cNvSpPr/>
            <p:nvPr/>
          </p:nvSpPr>
          <p:spPr bwMode="auto">
            <a:xfrm>
              <a:off x="6038850" y="2501900"/>
              <a:ext cx="14288" cy="50800"/>
            </a:xfrm>
            <a:custGeom>
              <a:avLst/>
              <a:gdLst>
                <a:gd name="T0" fmla="*/ 3 w 5"/>
                <a:gd name="T1" fmla="*/ 17 h 17"/>
                <a:gd name="T2" fmla="*/ 1 w 5"/>
                <a:gd name="T3" fmla="*/ 16 h 17"/>
                <a:gd name="T4" fmla="*/ 0 w 5"/>
                <a:gd name="T5" fmla="*/ 2 h 17"/>
                <a:gd name="T6" fmla="*/ 2 w 5"/>
                <a:gd name="T7" fmla="*/ 0 h 17"/>
                <a:gd name="T8" fmla="*/ 4 w 5"/>
                <a:gd name="T9" fmla="*/ 1 h 17"/>
                <a:gd name="T10" fmla="*/ 4 w 5"/>
                <a:gd name="T11" fmla="*/ 15 h 17"/>
                <a:gd name="T12" fmla="*/ 3 w 5"/>
                <a:gd name="T13" fmla="*/ 17 h 17"/>
                <a:gd name="T14" fmla="*/ 3 w 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3" y="17"/>
                  </a:moveTo>
                  <a:cubicBezTo>
                    <a:pt x="2" y="17"/>
                    <a:pt x="1" y="17"/>
                    <a:pt x="1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4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7" name="Freeform 143">
              <a:extLst>
                <a:ext uri="{FF2B5EF4-FFF2-40B4-BE49-F238E27FC236}">
                  <a16:creationId xmlns:a16="http://schemas.microsoft.com/office/drawing/2014/main" id="{26ABC814-B0E7-4044-B556-D0983D0CDBA0}"/>
                </a:ext>
              </a:extLst>
            </p:cNvPr>
            <p:cNvSpPr/>
            <p:nvPr/>
          </p:nvSpPr>
          <p:spPr bwMode="auto">
            <a:xfrm>
              <a:off x="6094413" y="2435225"/>
              <a:ext cx="7938" cy="114300"/>
            </a:xfrm>
            <a:custGeom>
              <a:avLst/>
              <a:gdLst>
                <a:gd name="T0" fmla="*/ 1 w 3"/>
                <a:gd name="T1" fmla="*/ 39 h 39"/>
                <a:gd name="T2" fmla="*/ 0 w 3"/>
                <a:gd name="T3" fmla="*/ 38 h 39"/>
                <a:gd name="T4" fmla="*/ 0 w 3"/>
                <a:gd name="T5" fmla="*/ 2 h 39"/>
                <a:gd name="T6" fmla="*/ 1 w 3"/>
                <a:gd name="T7" fmla="*/ 0 h 39"/>
                <a:gd name="T8" fmla="*/ 3 w 3"/>
                <a:gd name="T9" fmla="*/ 2 h 39"/>
                <a:gd name="T10" fmla="*/ 3 w 3"/>
                <a:gd name="T11" fmla="*/ 38 h 39"/>
                <a:gd name="T12" fmla="*/ 1 w 3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9">
                  <a:moveTo>
                    <a:pt x="1" y="39"/>
                  </a:moveTo>
                  <a:cubicBezTo>
                    <a:pt x="1" y="39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2" y="39"/>
                    <a:pt x="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8" name="Freeform 144">
              <a:extLst>
                <a:ext uri="{FF2B5EF4-FFF2-40B4-BE49-F238E27FC236}">
                  <a16:creationId xmlns:a16="http://schemas.microsoft.com/office/drawing/2014/main" id="{2E91E582-9B83-400D-BC01-5C8B4FB97E5B}"/>
                </a:ext>
              </a:extLst>
            </p:cNvPr>
            <p:cNvSpPr/>
            <p:nvPr/>
          </p:nvSpPr>
          <p:spPr bwMode="auto">
            <a:xfrm>
              <a:off x="6145213" y="2501900"/>
              <a:ext cx="11113" cy="50800"/>
            </a:xfrm>
            <a:custGeom>
              <a:avLst/>
              <a:gdLst>
                <a:gd name="T0" fmla="*/ 2 w 4"/>
                <a:gd name="T1" fmla="*/ 17 h 17"/>
                <a:gd name="T2" fmla="*/ 2 w 4"/>
                <a:gd name="T3" fmla="*/ 17 h 17"/>
                <a:gd name="T4" fmla="*/ 0 w 4"/>
                <a:gd name="T5" fmla="*/ 15 h 17"/>
                <a:gd name="T6" fmla="*/ 1 w 4"/>
                <a:gd name="T7" fmla="*/ 1 h 17"/>
                <a:gd name="T8" fmla="*/ 3 w 4"/>
                <a:gd name="T9" fmla="*/ 0 h 17"/>
                <a:gd name="T10" fmla="*/ 4 w 4"/>
                <a:gd name="T11" fmla="*/ 2 h 17"/>
                <a:gd name="T12" fmla="*/ 4 w 4"/>
                <a:gd name="T13" fmla="*/ 16 h 17"/>
                <a:gd name="T14" fmla="*/ 2 w 4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399" name="Freeform 145">
              <a:extLst>
                <a:ext uri="{FF2B5EF4-FFF2-40B4-BE49-F238E27FC236}">
                  <a16:creationId xmlns:a16="http://schemas.microsoft.com/office/drawing/2014/main" id="{52E9F84E-7FE7-4477-AA32-8AF30F5C4022}"/>
                </a:ext>
              </a:extLst>
            </p:cNvPr>
            <p:cNvSpPr/>
            <p:nvPr/>
          </p:nvSpPr>
          <p:spPr bwMode="auto">
            <a:xfrm>
              <a:off x="6194425" y="2505075"/>
              <a:ext cx="17463" cy="52388"/>
            </a:xfrm>
            <a:custGeom>
              <a:avLst/>
              <a:gdLst>
                <a:gd name="T0" fmla="*/ 2 w 6"/>
                <a:gd name="T1" fmla="*/ 18 h 18"/>
                <a:gd name="T2" fmla="*/ 2 w 6"/>
                <a:gd name="T3" fmla="*/ 18 h 18"/>
                <a:gd name="T4" fmla="*/ 0 w 6"/>
                <a:gd name="T5" fmla="*/ 16 h 18"/>
                <a:gd name="T6" fmla="*/ 2 w 6"/>
                <a:gd name="T7" fmla="*/ 2 h 18"/>
                <a:gd name="T8" fmla="*/ 4 w 6"/>
                <a:gd name="T9" fmla="*/ 1 h 18"/>
                <a:gd name="T10" fmla="*/ 6 w 6"/>
                <a:gd name="T11" fmla="*/ 3 h 18"/>
                <a:gd name="T12" fmla="*/ 4 w 6"/>
                <a:gd name="T13" fmla="*/ 16 h 18"/>
                <a:gd name="T14" fmla="*/ 2 w 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0" name="Freeform 146">
              <a:extLst>
                <a:ext uri="{FF2B5EF4-FFF2-40B4-BE49-F238E27FC236}">
                  <a16:creationId xmlns:a16="http://schemas.microsoft.com/office/drawing/2014/main" id="{81E3AA77-CA4A-470D-8933-B16668CAD9BC}"/>
                </a:ext>
              </a:extLst>
            </p:cNvPr>
            <p:cNvSpPr/>
            <p:nvPr/>
          </p:nvSpPr>
          <p:spPr bwMode="auto">
            <a:xfrm>
              <a:off x="6245225" y="2517775"/>
              <a:ext cx="19050" cy="49213"/>
            </a:xfrm>
            <a:custGeom>
              <a:avLst/>
              <a:gdLst>
                <a:gd name="T0" fmla="*/ 2 w 7"/>
                <a:gd name="T1" fmla="*/ 17 h 17"/>
                <a:gd name="T2" fmla="*/ 2 w 7"/>
                <a:gd name="T3" fmla="*/ 17 h 17"/>
                <a:gd name="T4" fmla="*/ 1 w 7"/>
                <a:gd name="T5" fmla="*/ 15 h 17"/>
                <a:gd name="T6" fmla="*/ 3 w 7"/>
                <a:gd name="T7" fmla="*/ 1 h 17"/>
                <a:gd name="T8" fmla="*/ 5 w 7"/>
                <a:gd name="T9" fmla="*/ 0 h 17"/>
                <a:gd name="T10" fmla="*/ 7 w 7"/>
                <a:gd name="T11" fmla="*/ 2 h 17"/>
                <a:gd name="T12" fmla="*/ 4 w 7"/>
                <a:gd name="T13" fmla="*/ 16 h 17"/>
                <a:gd name="T14" fmla="*/ 2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1" y="1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1" name="Freeform 147">
              <a:extLst>
                <a:ext uri="{FF2B5EF4-FFF2-40B4-BE49-F238E27FC236}">
                  <a16:creationId xmlns:a16="http://schemas.microsoft.com/office/drawing/2014/main" id="{588C2112-9FC5-4F6F-B34A-4DE02559F086}"/>
                </a:ext>
              </a:extLst>
            </p:cNvPr>
            <p:cNvSpPr/>
            <p:nvPr/>
          </p:nvSpPr>
          <p:spPr bwMode="auto">
            <a:xfrm>
              <a:off x="6905625" y="3332163"/>
              <a:ext cx="47625" cy="14288"/>
            </a:xfrm>
            <a:custGeom>
              <a:avLst/>
              <a:gdLst>
                <a:gd name="T0" fmla="*/ 2 w 17"/>
                <a:gd name="T1" fmla="*/ 5 h 5"/>
                <a:gd name="T2" fmla="*/ 0 w 17"/>
                <a:gd name="T3" fmla="*/ 4 h 5"/>
                <a:gd name="T4" fmla="*/ 2 w 17"/>
                <a:gd name="T5" fmla="*/ 2 h 5"/>
                <a:gd name="T6" fmla="*/ 15 w 17"/>
                <a:gd name="T7" fmla="*/ 0 h 5"/>
                <a:gd name="T8" fmla="*/ 17 w 17"/>
                <a:gd name="T9" fmla="*/ 1 h 5"/>
                <a:gd name="T10" fmla="*/ 16 w 17"/>
                <a:gd name="T11" fmla="*/ 3 h 5"/>
                <a:gd name="T12" fmla="*/ 2 w 17"/>
                <a:gd name="T13" fmla="*/ 5 h 5"/>
                <a:gd name="T14" fmla="*/ 2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6" y="3"/>
                    <a:pt x="16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2" name="Freeform 148">
              <a:extLst>
                <a:ext uri="{FF2B5EF4-FFF2-40B4-BE49-F238E27FC236}">
                  <a16:creationId xmlns:a16="http://schemas.microsoft.com/office/drawing/2014/main" id="{DA854C77-DCB9-4FC8-95D6-48F62D9195AE}"/>
                </a:ext>
              </a:extLst>
            </p:cNvPr>
            <p:cNvSpPr/>
            <p:nvPr/>
          </p:nvSpPr>
          <p:spPr bwMode="auto">
            <a:xfrm>
              <a:off x="6897688" y="3273425"/>
              <a:ext cx="47625" cy="17463"/>
            </a:xfrm>
            <a:custGeom>
              <a:avLst/>
              <a:gdLst>
                <a:gd name="T0" fmla="*/ 2 w 17"/>
                <a:gd name="T1" fmla="*/ 6 h 6"/>
                <a:gd name="T2" fmla="*/ 0 w 17"/>
                <a:gd name="T3" fmla="*/ 4 h 6"/>
                <a:gd name="T4" fmla="*/ 2 w 17"/>
                <a:gd name="T5" fmla="*/ 2 h 6"/>
                <a:gd name="T6" fmla="*/ 15 w 17"/>
                <a:gd name="T7" fmla="*/ 0 h 6"/>
                <a:gd name="T8" fmla="*/ 17 w 17"/>
                <a:gd name="T9" fmla="*/ 1 h 6"/>
                <a:gd name="T10" fmla="*/ 16 w 17"/>
                <a:gd name="T11" fmla="*/ 3 h 6"/>
                <a:gd name="T12" fmla="*/ 2 w 17"/>
                <a:gd name="T13" fmla="*/ 6 h 6"/>
                <a:gd name="T14" fmla="*/ 2 w 1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1" y="6"/>
                    <a:pt x="1" y="5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3" name="Freeform 149">
              <a:extLst>
                <a:ext uri="{FF2B5EF4-FFF2-40B4-BE49-F238E27FC236}">
                  <a16:creationId xmlns:a16="http://schemas.microsoft.com/office/drawing/2014/main" id="{1811D8DF-4A1E-438C-A7C0-9FACAFF233DE}"/>
                </a:ext>
              </a:extLst>
            </p:cNvPr>
            <p:cNvSpPr/>
            <p:nvPr/>
          </p:nvSpPr>
          <p:spPr bwMode="auto">
            <a:xfrm>
              <a:off x="6886575" y="3214688"/>
              <a:ext cx="47625" cy="20638"/>
            </a:xfrm>
            <a:custGeom>
              <a:avLst/>
              <a:gdLst>
                <a:gd name="T0" fmla="*/ 2 w 17"/>
                <a:gd name="T1" fmla="*/ 7 h 7"/>
                <a:gd name="T2" fmla="*/ 0 w 17"/>
                <a:gd name="T3" fmla="*/ 6 h 7"/>
                <a:gd name="T4" fmla="*/ 2 w 17"/>
                <a:gd name="T5" fmla="*/ 3 h 7"/>
                <a:gd name="T6" fmla="*/ 15 w 17"/>
                <a:gd name="T7" fmla="*/ 0 h 7"/>
                <a:gd name="T8" fmla="*/ 17 w 17"/>
                <a:gd name="T9" fmla="*/ 1 h 7"/>
                <a:gd name="T10" fmla="*/ 15 w 17"/>
                <a:gd name="T11" fmla="*/ 3 h 7"/>
                <a:gd name="T12" fmla="*/ 3 w 17"/>
                <a:gd name="T13" fmla="*/ 7 h 7"/>
                <a:gd name="T14" fmla="*/ 2 w 1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7">
                  <a:moveTo>
                    <a:pt x="2" y="7"/>
                  </a:moveTo>
                  <a:cubicBezTo>
                    <a:pt x="1" y="7"/>
                    <a:pt x="1" y="6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4" name="Freeform 150">
              <a:extLst>
                <a:ext uri="{FF2B5EF4-FFF2-40B4-BE49-F238E27FC236}">
                  <a16:creationId xmlns:a16="http://schemas.microsoft.com/office/drawing/2014/main" id="{0184F439-030E-400F-8E6F-E0A233846553}"/>
                </a:ext>
              </a:extLst>
            </p:cNvPr>
            <p:cNvSpPr/>
            <p:nvPr/>
          </p:nvSpPr>
          <p:spPr bwMode="auto">
            <a:xfrm>
              <a:off x="6870700" y="3138488"/>
              <a:ext cx="96838" cy="41275"/>
            </a:xfrm>
            <a:custGeom>
              <a:avLst/>
              <a:gdLst>
                <a:gd name="T0" fmla="*/ 2 w 35"/>
                <a:gd name="T1" fmla="*/ 14 h 14"/>
                <a:gd name="T2" fmla="*/ 0 w 35"/>
                <a:gd name="T3" fmla="*/ 13 h 14"/>
                <a:gd name="T4" fmla="*/ 1 w 35"/>
                <a:gd name="T5" fmla="*/ 11 h 14"/>
                <a:gd name="T6" fmla="*/ 33 w 35"/>
                <a:gd name="T7" fmla="*/ 0 h 14"/>
                <a:gd name="T8" fmla="*/ 35 w 35"/>
                <a:gd name="T9" fmla="*/ 1 h 14"/>
                <a:gd name="T10" fmla="*/ 34 w 35"/>
                <a:gd name="T11" fmla="*/ 3 h 14"/>
                <a:gd name="T12" fmla="*/ 2 w 35"/>
                <a:gd name="T13" fmla="*/ 14 h 14"/>
                <a:gd name="T14" fmla="*/ 2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2" y="14"/>
                  </a:moveTo>
                  <a:cubicBezTo>
                    <a:pt x="1" y="14"/>
                    <a:pt x="1" y="14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cubicBezTo>
                    <a:pt x="35" y="2"/>
                    <a:pt x="35" y="3"/>
                    <a:pt x="34" y="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5" name="Freeform 151">
              <a:extLst>
                <a:ext uri="{FF2B5EF4-FFF2-40B4-BE49-F238E27FC236}">
                  <a16:creationId xmlns:a16="http://schemas.microsoft.com/office/drawing/2014/main" id="{4CA1E1B7-6A1F-4903-B68F-079B5BFFC405}"/>
                </a:ext>
              </a:extLst>
            </p:cNvPr>
            <p:cNvSpPr/>
            <p:nvPr/>
          </p:nvSpPr>
          <p:spPr bwMode="auto">
            <a:xfrm>
              <a:off x="6856413" y="3100388"/>
              <a:ext cx="44450" cy="26988"/>
            </a:xfrm>
            <a:custGeom>
              <a:avLst/>
              <a:gdLst>
                <a:gd name="T0" fmla="*/ 2 w 16"/>
                <a:gd name="T1" fmla="*/ 9 h 9"/>
                <a:gd name="T2" fmla="*/ 0 w 16"/>
                <a:gd name="T3" fmla="*/ 8 h 9"/>
                <a:gd name="T4" fmla="*/ 1 w 16"/>
                <a:gd name="T5" fmla="*/ 5 h 9"/>
                <a:gd name="T6" fmla="*/ 13 w 16"/>
                <a:gd name="T7" fmla="*/ 0 h 9"/>
                <a:gd name="T8" fmla="*/ 16 w 16"/>
                <a:gd name="T9" fmla="*/ 1 h 9"/>
                <a:gd name="T10" fmla="*/ 15 w 16"/>
                <a:gd name="T11" fmla="*/ 3 h 9"/>
                <a:gd name="T12" fmla="*/ 2 w 16"/>
                <a:gd name="T13" fmla="*/ 9 h 9"/>
                <a:gd name="T14" fmla="*/ 2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2" y="9"/>
                  </a:move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2"/>
                    <a:pt x="16" y="3"/>
                    <a:pt x="15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6" name="Freeform 152">
              <a:extLst>
                <a:ext uri="{FF2B5EF4-FFF2-40B4-BE49-F238E27FC236}">
                  <a16:creationId xmlns:a16="http://schemas.microsoft.com/office/drawing/2014/main" id="{61C74D0C-E191-4EFA-AAC3-06CB2ED34564}"/>
                </a:ext>
              </a:extLst>
            </p:cNvPr>
            <p:cNvSpPr/>
            <p:nvPr/>
          </p:nvSpPr>
          <p:spPr bwMode="auto">
            <a:xfrm>
              <a:off x="6834188" y="3044825"/>
              <a:ext cx="44450" cy="30163"/>
            </a:xfrm>
            <a:custGeom>
              <a:avLst/>
              <a:gdLst>
                <a:gd name="T0" fmla="*/ 2 w 16"/>
                <a:gd name="T1" fmla="*/ 10 h 10"/>
                <a:gd name="T2" fmla="*/ 1 w 16"/>
                <a:gd name="T3" fmla="*/ 9 h 10"/>
                <a:gd name="T4" fmla="*/ 2 w 16"/>
                <a:gd name="T5" fmla="*/ 7 h 10"/>
                <a:gd name="T6" fmla="*/ 14 w 16"/>
                <a:gd name="T7" fmla="*/ 1 h 10"/>
                <a:gd name="T8" fmla="*/ 16 w 16"/>
                <a:gd name="T9" fmla="*/ 1 h 10"/>
                <a:gd name="T10" fmla="*/ 15 w 16"/>
                <a:gd name="T11" fmla="*/ 4 h 10"/>
                <a:gd name="T12" fmla="*/ 3 w 16"/>
                <a:gd name="T13" fmla="*/ 10 h 10"/>
                <a:gd name="T14" fmla="*/ 2 w 1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0">
                  <a:moveTo>
                    <a:pt x="2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6" y="0"/>
                    <a:pt x="16" y="1"/>
                  </a:cubicBezTo>
                  <a:cubicBezTo>
                    <a:pt x="16" y="2"/>
                    <a:pt x="16" y="3"/>
                    <a:pt x="15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7" name="Freeform 153">
              <a:extLst>
                <a:ext uri="{FF2B5EF4-FFF2-40B4-BE49-F238E27FC236}">
                  <a16:creationId xmlns:a16="http://schemas.microsoft.com/office/drawing/2014/main" id="{8A88765C-ED6A-4271-B95F-C1550DA5BE6D}"/>
                </a:ext>
              </a:extLst>
            </p:cNvPr>
            <p:cNvSpPr/>
            <p:nvPr/>
          </p:nvSpPr>
          <p:spPr bwMode="auto">
            <a:xfrm>
              <a:off x="6811963" y="2992438"/>
              <a:ext cx="44450" cy="28575"/>
            </a:xfrm>
            <a:custGeom>
              <a:avLst/>
              <a:gdLst>
                <a:gd name="T0" fmla="*/ 2 w 16"/>
                <a:gd name="T1" fmla="*/ 10 h 10"/>
                <a:gd name="T2" fmla="*/ 0 w 16"/>
                <a:gd name="T3" fmla="*/ 10 h 10"/>
                <a:gd name="T4" fmla="*/ 1 w 16"/>
                <a:gd name="T5" fmla="*/ 7 h 10"/>
                <a:gd name="T6" fmla="*/ 13 w 16"/>
                <a:gd name="T7" fmla="*/ 0 h 10"/>
                <a:gd name="T8" fmla="*/ 15 w 16"/>
                <a:gd name="T9" fmla="*/ 1 h 10"/>
                <a:gd name="T10" fmla="*/ 14 w 16"/>
                <a:gd name="T11" fmla="*/ 3 h 10"/>
                <a:gd name="T12" fmla="*/ 3 w 16"/>
                <a:gd name="T13" fmla="*/ 10 h 10"/>
                <a:gd name="T14" fmla="*/ 2 w 1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0">
                  <a:moveTo>
                    <a:pt x="2" y="10"/>
                  </a:moveTo>
                  <a:cubicBezTo>
                    <a:pt x="1" y="10"/>
                    <a:pt x="1" y="10"/>
                    <a:pt x="0" y="10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6" y="2"/>
                    <a:pt x="15" y="3"/>
                    <a:pt x="14" y="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8" name="Freeform 154">
              <a:extLst>
                <a:ext uri="{FF2B5EF4-FFF2-40B4-BE49-F238E27FC236}">
                  <a16:creationId xmlns:a16="http://schemas.microsoft.com/office/drawing/2014/main" id="{AF273FE9-3445-4A47-8C90-2650064491E0}"/>
                </a:ext>
              </a:extLst>
            </p:cNvPr>
            <p:cNvSpPr/>
            <p:nvPr/>
          </p:nvSpPr>
          <p:spPr bwMode="auto">
            <a:xfrm>
              <a:off x="6783388" y="2940050"/>
              <a:ext cx="44450" cy="34925"/>
            </a:xfrm>
            <a:custGeom>
              <a:avLst/>
              <a:gdLst>
                <a:gd name="T0" fmla="*/ 2 w 16"/>
                <a:gd name="T1" fmla="*/ 12 h 12"/>
                <a:gd name="T2" fmla="*/ 1 w 16"/>
                <a:gd name="T3" fmla="*/ 11 h 12"/>
                <a:gd name="T4" fmla="*/ 1 w 16"/>
                <a:gd name="T5" fmla="*/ 8 h 12"/>
                <a:gd name="T6" fmla="*/ 13 w 16"/>
                <a:gd name="T7" fmla="*/ 1 h 12"/>
                <a:gd name="T8" fmla="*/ 15 w 16"/>
                <a:gd name="T9" fmla="*/ 1 h 12"/>
                <a:gd name="T10" fmla="*/ 15 w 16"/>
                <a:gd name="T11" fmla="*/ 4 h 12"/>
                <a:gd name="T12" fmla="*/ 3 w 16"/>
                <a:gd name="T13" fmla="*/ 11 h 12"/>
                <a:gd name="T14" fmla="*/ 2 w 1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2">
                  <a:moveTo>
                    <a:pt x="2" y="12"/>
                  </a:moveTo>
                  <a:cubicBezTo>
                    <a:pt x="2" y="12"/>
                    <a:pt x="1" y="11"/>
                    <a:pt x="1" y="11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5" y="1"/>
                    <a:pt x="15" y="1"/>
                  </a:cubicBezTo>
                  <a:cubicBezTo>
                    <a:pt x="16" y="2"/>
                    <a:pt x="16" y="3"/>
                    <a:pt x="15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09" name="Freeform 155">
              <a:extLst>
                <a:ext uri="{FF2B5EF4-FFF2-40B4-BE49-F238E27FC236}">
                  <a16:creationId xmlns:a16="http://schemas.microsoft.com/office/drawing/2014/main" id="{D80A69EE-B51A-407B-9D7E-2E415AA9F6BB}"/>
                </a:ext>
              </a:extLst>
            </p:cNvPr>
            <p:cNvSpPr/>
            <p:nvPr/>
          </p:nvSpPr>
          <p:spPr bwMode="auto">
            <a:xfrm>
              <a:off x="6750050" y="2857500"/>
              <a:ext cx="87313" cy="69850"/>
            </a:xfrm>
            <a:custGeom>
              <a:avLst/>
              <a:gdLst>
                <a:gd name="T0" fmla="*/ 2 w 31"/>
                <a:gd name="T1" fmla="*/ 24 h 24"/>
                <a:gd name="T2" fmla="*/ 1 w 31"/>
                <a:gd name="T3" fmla="*/ 23 h 24"/>
                <a:gd name="T4" fmla="*/ 1 w 31"/>
                <a:gd name="T5" fmla="*/ 21 h 24"/>
                <a:gd name="T6" fmla="*/ 29 w 31"/>
                <a:gd name="T7" fmla="*/ 0 h 24"/>
                <a:gd name="T8" fmla="*/ 31 w 31"/>
                <a:gd name="T9" fmla="*/ 0 h 24"/>
                <a:gd name="T10" fmla="*/ 31 w 31"/>
                <a:gd name="T11" fmla="*/ 2 h 24"/>
                <a:gd name="T12" fmla="*/ 3 w 31"/>
                <a:gd name="T13" fmla="*/ 24 h 24"/>
                <a:gd name="T14" fmla="*/ 2 w 31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4">
                  <a:moveTo>
                    <a:pt x="2" y="24"/>
                  </a:moveTo>
                  <a:cubicBezTo>
                    <a:pt x="1" y="24"/>
                    <a:pt x="1" y="24"/>
                    <a:pt x="1" y="23"/>
                  </a:cubicBezTo>
                  <a:cubicBezTo>
                    <a:pt x="0" y="23"/>
                    <a:pt x="0" y="22"/>
                    <a:pt x="1" y="2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1" y="1"/>
                    <a:pt x="31" y="2"/>
                    <a:pt x="31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0" name="Freeform 156">
              <a:extLst>
                <a:ext uri="{FF2B5EF4-FFF2-40B4-BE49-F238E27FC236}">
                  <a16:creationId xmlns:a16="http://schemas.microsoft.com/office/drawing/2014/main" id="{BEB33479-6C2D-4963-A03A-DB5207422B3B}"/>
                </a:ext>
              </a:extLst>
            </p:cNvPr>
            <p:cNvSpPr/>
            <p:nvPr/>
          </p:nvSpPr>
          <p:spPr bwMode="auto">
            <a:xfrm>
              <a:off x="6726238" y="2843213"/>
              <a:ext cx="38100" cy="38100"/>
            </a:xfrm>
            <a:custGeom>
              <a:avLst/>
              <a:gdLst>
                <a:gd name="T0" fmla="*/ 2 w 14"/>
                <a:gd name="T1" fmla="*/ 13 h 13"/>
                <a:gd name="T2" fmla="*/ 0 w 14"/>
                <a:gd name="T3" fmla="*/ 13 h 13"/>
                <a:gd name="T4" fmla="*/ 1 w 14"/>
                <a:gd name="T5" fmla="*/ 10 h 13"/>
                <a:gd name="T6" fmla="*/ 11 w 14"/>
                <a:gd name="T7" fmla="*/ 1 h 13"/>
                <a:gd name="T8" fmla="*/ 13 w 14"/>
                <a:gd name="T9" fmla="*/ 1 h 13"/>
                <a:gd name="T10" fmla="*/ 13 w 14"/>
                <a:gd name="T11" fmla="*/ 4 h 13"/>
                <a:gd name="T12" fmla="*/ 3 w 14"/>
                <a:gd name="T13" fmla="*/ 13 h 13"/>
                <a:gd name="T14" fmla="*/ 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cubicBezTo>
                    <a:pt x="1" y="13"/>
                    <a:pt x="1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4" y="2"/>
                    <a:pt x="14" y="3"/>
                    <a:pt x="13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2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1" name="Freeform 157">
              <a:extLst>
                <a:ext uri="{FF2B5EF4-FFF2-40B4-BE49-F238E27FC236}">
                  <a16:creationId xmlns:a16="http://schemas.microsoft.com/office/drawing/2014/main" id="{732F585D-0CB0-47D9-BEE2-C19998D91406}"/>
                </a:ext>
              </a:extLst>
            </p:cNvPr>
            <p:cNvSpPr/>
            <p:nvPr/>
          </p:nvSpPr>
          <p:spPr bwMode="auto">
            <a:xfrm>
              <a:off x="6689725" y="2798763"/>
              <a:ext cx="38100" cy="41275"/>
            </a:xfrm>
            <a:custGeom>
              <a:avLst/>
              <a:gdLst>
                <a:gd name="T0" fmla="*/ 2 w 14"/>
                <a:gd name="T1" fmla="*/ 14 h 14"/>
                <a:gd name="T2" fmla="*/ 1 w 14"/>
                <a:gd name="T3" fmla="*/ 13 h 14"/>
                <a:gd name="T4" fmla="*/ 1 w 14"/>
                <a:gd name="T5" fmla="*/ 10 h 14"/>
                <a:gd name="T6" fmla="*/ 11 w 14"/>
                <a:gd name="T7" fmla="*/ 1 h 14"/>
                <a:gd name="T8" fmla="*/ 13 w 14"/>
                <a:gd name="T9" fmla="*/ 1 h 14"/>
                <a:gd name="T10" fmla="*/ 13 w 14"/>
                <a:gd name="T11" fmla="*/ 3 h 14"/>
                <a:gd name="T12" fmla="*/ 4 w 14"/>
                <a:gd name="T13" fmla="*/ 13 h 14"/>
                <a:gd name="T14" fmla="*/ 2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14"/>
                  </a:moveTo>
                  <a:cubicBezTo>
                    <a:pt x="2" y="14"/>
                    <a:pt x="2" y="13"/>
                    <a:pt x="1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4" y="2"/>
                    <a:pt x="14" y="3"/>
                    <a:pt x="13" y="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2" name="Freeform 158">
              <a:extLst>
                <a:ext uri="{FF2B5EF4-FFF2-40B4-BE49-F238E27FC236}">
                  <a16:creationId xmlns:a16="http://schemas.microsoft.com/office/drawing/2014/main" id="{0A961AE6-6185-46F5-AB0B-AC1F91DABC98}"/>
                </a:ext>
              </a:extLst>
            </p:cNvPr>
            <p:cNvSpPr/>
            <p:nvPr/>
          </p:nvSpPr>
          <p:spPr bwMode="auto">
            <a:xfrm>
              <a:off x="6653213" y="2757488"/>
              <a:ext cx="36513" cy="41275"/>
            </a:xfrm>
            <a:custGeom>
              <a:avLst/>
              <a:gdLst>
                <a:gd name="T0" fmla="*/ 2 w 13"/>
                <a:gd name="T1" fmla="*/ 14 h 14"/>
                <a:gd name="T2" fmla="*/ 1 w 13"/>
                <a:gd name="T3" fmla="*/ 13 h 14"/>
                <a:gd name="T4" fmla="*/ 1 w 13"/>
                <a:gd name="T5" fmla="*/ 11 h 14"/>
                <a:gd name="T6" fmla="*/ 10 w 13"/>
                <a:gd name="T7" fmla="*/ 1 h 14"/>
                <a:gd name="T8" fmla="*/ 13 w 13"/>
                <a:gd name="T9" fmla="*/ 0 h 14"/>
                <a:gd name="T10" fmla="*/ 13 w 13"/>
                <a:gd name="T11" fmla="*/ 3 h 14"/>
                <a:gd name="T12" fmla="*/ 4 w 13"/>
                <a:gd name="T13" fmla="*/ 13 h 14"/>
                <a:gd name="T14" fmla="*/ 2 w 1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2" y="14"/>
                  </a:moveTo>
                  <a:cubicBezTo>
                    <a:pt x="2" y="14"/>
                    <a:pt x="1" y="14"/>
                    <a:pt x="1" y="13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3" name="Freeform 159">
              <a:extLst>
                <a:ext uri="{FF2B5EF4-FFF2-40B4-BE49-F238E27FC236}">
                  <a16:creationId xmlns:a16="http://schemas.microsoft.com/office/drawing/2014/main" id="{DA668A4D-AC9A-4AC3-9AB5-F6ED9C3ECC58}"/>
                </a:ext>
              </a:extLst>
            </p:cNvPr>
            <p:cNvSpPr/>
            <p:nvPr/>
          </p:nvSpPr>
          <p:spPr bwMode="auto">
            <a:xfrm>
              <a:off x="6615113" y="2716213"/>
              <a:ext cx="34925" cy="44450"/>
            </a:xfrm>
            <a:custGeom>
              <a:avLst/>
              <a:gdLst>
                <a:gd name="T0" fmla="*/ 2 w 13"/>
                <a:gd name="T1" fmla="*/ 15 h 15"/>
                <a:gd name="T2" fmla="*/ 1 w 13"/>
                <a:gd name="T3" fmla="*/ 14 h 15"/>
                <a:gd name="T4" fmla="*/ 1 w 13"/>
                <a:gd name="T5" fmla="*/ 12 h 15"/>
                <a:gd name="T6" fmla="*/ 10 w 13"/>
                <a:gd name="T7" fmla="*/ 1 h 15"/>
                <a:gd name="T8" fmla="*/ 12 w 13"/>
                <a:gd name="T9" fmla="*/ 1 h 15"/>
                <a:gd name="T10" fmla="*/ 12 w 13"/>
                <a:gd name="T11" fmla="*/ 3 h 15"/>
                <a:gd name="T12" fmla="*/ 4 w 13"/>
                <a:gd name="T13" fmla="*/ 14 h 15"/>
                <a:gd name="T14" fmla="*/ 2 w 13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">
                  <a:moveTo>
                    <a:pt x="2" y="15"/>
                  </a:moveTo>
                  <a:cubicBezTo>
                    <a:pt x="2" y="15"/>
                    <a:pt x="2" y="15"/>
                    <a:pt x="1" y="14"/>
                  </a:cubicBezTo>
                  <a:cubicBezTo>
                    <a:pt x="1" y="14"/>
                    <a:pt x="0" y="13"/>
                    <a:pt x="1" y="1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1"/>
                    <a:pt x="13" y="3"/>
                    <a:pt x="12" y="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4" name="Freeform 160">
              <a:extLst>
                <a:ext uri="{FF2B5EF4-FFF2-40B4-BE49-F238E27FC236}">
                  <a16:creationId xmlns:a16="http://schemas.microsoft.com/office/drawing/2014/main" id="{1333DB14-17D0-4F66-8335-493D50559CC2}"/>
                </a:ext>
              </a:extLst>
            </p:cNvPr>
            <p:cNvSpPr/>
            <p:nvPr/>
          </p:nvSpPr>
          <p:spPr bwMode="auto">
            <a:xfrm>
              <a:off x="6572250" y="2636838"/>
              <a:ext cx="61913" cy="92075"/>
            </a:xfrm>
            <a:custGeom>
              <a:avLst/>
              <a:gdLst>
                <a:gd name="T0" fmla="*/ 1 w 22"/>
                <a:gd name="T1" fmla="*/ 31 h 31"/>
                <a:gd name="T2" fmla="*/ 0 w 22"/>
                <a:gd name="T3" fmla="*/ 31 h 31"/>
                <a:gd name="T4" fmla="*/ 0 w 22"/>
                <a:gd name="T5" fmla="*/ 29 h 31"/>
                <a:gd name="T6" fmla="*/ 19 w 22"/>
                <a:gd name="T7" fmla="*/ 1 h 31"/>
                <a:gd name="T8" fmla="*/ 21 w 22"/>
                <a:gd name="T9" fmla="*/ 1 h 31"/>
                <a:gd name="T10" fmla="*/ 22 w 22"/>
                <a:gd name="T11" fmla="*/ 2 h 31"/>
                <a:gd name="T12" fmla="*/ 2 w 22"/>
                <a:gd name="T13" fmla="*/ 30 h 31"/>
                <a:gd name="T14" fmla="*/ 1 w 22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1">
                  <a:moveTo>
                    <a:pt x="1" y="31"/>
                  </a:moveTo>
                  <a:cubicBezTo>
                    <a:pt x="1" y="31"/>
                    <a:pt x="1" y="31"/>
                    <a:pt x="0" y="31"/>
                  </a:cubicBezTo>
                  <a:cubicBezTo>
                    <a:pt x="0" y="30"/>
                    <a:pt x="0" y="29"/>
                    <a:pt x="0" y="29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2" y="1"/>
                    <a:pt x="22" y="2"/>
                    <a:pt x="22" y="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1"/>
                    <a:pt x="2" y="31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5" name="Freeform 161">
              <a:extLst>
                <a:ext uri="{FF2B5EF4-FFF2-40B4-BE49-F238E27FC236}">
                  <a16:creationId xmlns:a16="http://schemas.microsoft.com/office/drawing/2014/main" id="{85E950B1-EB86-4652-A5CE-BA55F4CE476F}"/>
                </a:ext>
              </a:extLst>
            </p:cNvPr>
            <p:cNvSpPr/>
            <p:nvPr/>
          </p:nvSpPr>
          <p:spPr bwMode="auto">
            <a:xfrm>
              <a:off x="6530975" y="2646363"/>
              <a:ext cx="33338" cy="46038"/>
            </a:xfrm>
            <a:custGeom>
              <a:avLst/>
              <a:gdLst>
                <a:gd name="T0" fmla="*/ 2 w 12"/>
                <a:gd name="T1" fmla="*/ 16 h 16"/>
                <a:gd name="T2" fmla="*/ 2 w 12"/>
                <a:gd name="T3" fmla="*/ 16 h 16"/>
                <a:gd name="T4" fmla="*/ 1 w 12"/>
                <a:gd name="T5" fmla="*/ 13 h 16"/>
                <a:gd name="T6" fmla="*/ 8 w 12"/>
                <a:gd name="T7" fmla="*/ 1 h 16"/>
                <a:gd name="T8" fmla="*/ 11 w 12"/>
                <a:gd name="T9" fmla="*/ 1 h 16"/>
                <a:gd name="T10" fmla="*/ 11 w 12"/>
                <a:gd name="T11" fmla="*/ 3 h 16"/>
                <a:gd name="T12" fmla="*/ 4 w 12"/>
                <a:gd name="T13" fmla="*/ 15 h 16"/>
                <a:gd name="T14" fmla="*/ 2 w 1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4"/>
                    <a:pt x="1" y="1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1"/>
                    <a:pt x="12" y="2"/>
                    <a:pt x="11" y="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6" name="Freeform 162">
              <a:extLst>
                <a:ext uri="{FF2B5EF4-FFF2-40B4-BE49-F238E27FC236}">
                  <a16:creationId xmlns:a16="http://schemas.microsoft.com/office/drawing/2014/main" id="{35AD3AA1-1EB8-4260-BF71-7B62BC5E2E5C}"/>
                </a:ext>
              </a:extLst>
            </p:cNvPr>
            <p:cNvSpPr/>
            <p:nvPr/>
          </p:nvSpPr>
          <p:spPr bwMode="auto">
            <a:xfrm>
              <a:off x="6486525" y="2616200"/>
              <a:ext cx="30163" cy="47625"/>
            </a:xfrm>
            <a:custGeom>
              <a:avLst/>
              <a:gdLst>
                <a:gd name="T0" fmla="*/ 3 w 11"/>
                <a:gd name="T1" fmla="*/ 16 h 16"/>
                <a:gd name="T2" fmla="*/ 2 w 11"/>
                <a:gd name="T3" fmla="*/ 16 h 16"/>
                <a:gd name="T4" fmla="*/ 1 w 11"/>
                <a:gd name="T5" fmla="*/ 13 h 16"/>
                <a:gd name="T6" fmla="*/ 7 w 11"/>
                <a:gd name="T7" fmla="*/ 1 h 16"/>
                <a:gd name="T8" fmla="*/ 10 w 11"/>
                <a:gd name="T9" fmla="*/ 0 h 16"/>
                <a:gd name="T10" fmla="*/ 11 w 11"/>
                <a:gd name="T11" fmla="*/ 3 h 16"/>
                <a:gd name="T12" fmla="*/ 4 w 11"/>
                <a:gd name="T13" fmla="*/ 15 h 16"/>
                <a:gd name="T14" fmla="*/ 3 w 1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">
                  <a:moveTo>
                    <a:pt x="3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4"/>
                    <a:pt x="1" y="1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7" name="Freeform 163">
              <a:extLst>
                <a:ext uri="{FF2B5EF4-FFF2-40B4-BE49-F238E27FC236}">
                  <a16:creationId xmlns:a16="http://schemas.microsoft.com/office/drawing/2014/main" id="{D827D307-60E1-48DD-9608-A0779FD5E2EE}"/>
                </a:ext>
              </a:extLst>
            </p:cNvPr>
            <p:cNvSpPr/>
            <p:nvPr/>
          </p:nvSpPr>
          <p:spPr bwMode="auto">
            <a:xfrm>
              <a:off x="6442075" y="2590800"/>
              <a:ext cx="26988" cy="46038"/>
            </a:xfrm>
            <a:custGeom>
              <a:avLst/>
              <a:gdLst>
                <a:gd name="T0" fmla="*/ 2 w 10"/>
                <a:gd name="T1" fmla="*/ 16 h 16"/>
                <a:gd name="T2" fmla="*/ 1 w 10"/>
                <a:gd name="T3" fmla="*/ 16 h 16"/>
                <a:gd name="T4" fmla="*/ 0 w 10"/>
                <a:gd name="T5" fmla="*/ 14 h 16"/>
                <a:gd name="T6" fmla="*/ 6 w 10"/>
                <a:gd name="T7" fmla="*/ 1 h 16"/>
                <a:gd name="T8" fmla="*/ 8 w 10"/>
                <a:gd name="T9" fmla="*/ 0 h 16"/>
                <a:gd name="T10" fmla="*/ 9 w 10"/>
                <a:gd name="T11" fmla="*/ 2 h 16"/>
                <a:gd name="T12" fmla="*/ 4 w 10"/>
                <a:gd name="T13" fmla="*/ 15 h 16"/>
                <a:gd name="T14" fmla="*/ 2 w 1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6">
                  <a:moveTo>
                    <a:pt x="2" y="16"/>
                  </a:moveTo>
                  <a:cubicBezTo>
                    <a:pt x="2" y="16"/>
                    <a:pt x="2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8" y="0"/>
                    <a:pt x="8" y="0"/>
                  </a:cubicBezTo>
                  <a:cubicBezTo>
                    <a:pt x="9" y="0"/>
                    <a:pt x="10" y="1"/>
                    <a:pt x="9" y="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8" name="Freeform 164">
              <a:extLst>
                <a:ext uri="{FF2B5EF4-FFF2-40B4-BE49-F238E27FC236}">
                  <a16:creationId xmlns:a16="http://schemas.microsoft.com/office/drawing/2014/main" id="{039A1D54-C035-4FDA-BBF2-C5B23A331877}"/>
                </a:ext>
              </a:extLst>
            </p:cNvPr>
            <p:cNvSpPr/>
            <p:nvPr/>
          </p:nvSpPr>
          <p:spPr bwMode="auto">
            <a:xfrm>
              <a:off x="6394450" y="2563813"/>
              <a:ext cx="25400" cy="50800"/>
            </a:xfrm>
            <a:custGeom>
              <a:avLst/>
              <a:gdLst>
                <a:gd name="T0" fmla="*/ 2 w 9"/>
                <a:gd name="T1" fmla="*/ 17 h 17"/>
                <a:gd name="T2" fmla="*/ 1 w 9"/>
                <a:gd name="T3" fmla="*/ 17 h 17"/>
                <a:gd name="T4" fmla="*/ 0 w 9"/>
                <a:gd name="T5" fmla="*/ 15 h 17"/>
                <a:gd name="T6" fmla="*/ 5 w 9"/>
                <a:gd name="T7" fmla="*/ 2 h 17"/>
                <a:gd name="T8" fmla="*/ 8 w 9"/>
                <a:gd name="T9" fmla="*/ 1 h 17"/>
                <a:gd name="T10" fmla="*/ 9 w 9"/>
                <a:gd name="T11" fmla="*/ 3 h 17"/>
                <a:gd name="T12" fmla="*/ 4 w 9"/>
                <a:gd name="T13" fmla="*/ 16 h 17"/>
                <a:gd name="T14" fmla="*/ 2 w 9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2" y="17"/>
                  </a:moveTo>
                  <a:cubicBezTo>
                    <a:pt x="2" y="17"/>
                    <a:pt x="2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19" name="Freeform 165">
              <a:extLst>
                <a:ext uri="{FF2B5EF4-FFF2-40B4-BE49-F238E27FC236}">
                  <a16:creationId xmlns:a16="http://schemas.microsoft.com/office/drawing/2014/main" id="{8756E3C1-A97A-4E40-9A7C-0D7746A2D5FA}"/>
                </a:ext>
              </a:extLst>
            </p:cNvPr>
            <p:cNvSpPr/>
            <p:nvPr/>
          </p:nvSpPr>
          <p:spPr bwMode="auto">
            <a:xfrm>
              <a:off x="6342063" y="2493963"/>
              <a:ext cx="36513" cy="107950"/>
            </a:xfrm>
            <a:custGeom>
              <a:avLst/>
              <a:gdLst>
                <a:gd name="T0" fmla="*/ 1 w 13"/>
                <a:gd name="T1" fmla="*/ 37 h 37"/>
                <a:gd name="T2" fmla="*/ 1 w 13"/>
                <a:gd name="T3" fmla="*/ 37 h 37"/>
                <a:gd name="T4" fmla="*/ 0 w 13"/>
                <a:gd name="T5" fmla="*/ 35 h 37"/>
                <a:gd name="T6" fmla="*/ 10 w 13"/>
                <a:gd name="T7" fmla="*/ 1 h 37"/>
                <a:gd name="T8" fmla="*/ 12 w 13"/>
                <a:gd name="T9" fmla="*/ 0 h 37"/>
                <a:gd name="T10" fmla="*/ 13 w 13"/>
                <a:gd name="T11" fmla="*/ 1 h 37"/>
                <a:gd name="T12" fmla="*/ 2 w 13"/>
                <a:gd name="T13" fmla="*/ 36 h 37"/>
                <a:gd name="T14" fmla="*/ 1 w 13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7">
                  <a:moveTo>
                    <a:pt x="1" y="3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6"/>
                    <a:pt x="0" y="3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2" y="37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0" name="Freeform 166">
              <a:extLst>
                <a:ext uri="{FF2B5EF4-FFF2-40B4-BE49-F238E27FC236}">
                  <a16:creationId xmlns:a16="http://schemas.microsoft.com/office/drawing/2014/main" id="{14A11E2F-555C-4AAA-8A38-DEE4C050B113}"/>
                </a:ext>
              </a:extLst>
            </p:cNvPr>
            <p:cNvSpPr/>
            <p:nvPr/>
          </p:nvSpPr>
          <p:spPr bwMode="auto">
            <a:xfrm>
              <a:off x="6297613" y="2528888"/>
              <a:ext cx="19050" cy="49213"/>
            </a:xfrm>
            <a:custGeom>
              <a:avLst/>
              <a:gdLst>
                <a:gd name="T0" fmla="*/ 2 w 7"/>
                <a:gd name="T1" fmla="*/ 17 h 17"/>
                <a:gd name="T2" fmla="*/ 1 w 7"/>
                <a:gd name="T3" fmla="*/ 17 h 17"/>
                <a:gd name="T4" fmla="*/ 0 w 7"/>
                <a:gd name="T5" fmla="*/ 15 h 17"/>
                <a:gd name="T6" fmla="*/ 3 w 7"/>
                <a:gd name="T7" fmla="*/ 2 h 17"/>
                <a:gd name="T8" fmla="*/ 6 w 7"/>
                <a:gd name="T9" fmla="*/ 0 h 17"/>
                <a:gd name="T10" fmla="*/ 7 w 7"/>
                <a:gd name="T11" fmla="*/ 2 h 17"/>
                <a:gd name="T12" fmla="*/ 4 w 7"/>
                <a:gd name="T13" fmla="*/ 16 h 17"/>
                <a:gd name="T14" fmla="*/ 2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2" y="17"/>
                  </a:move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1" name="Freeform 167">
              <a:extLst>
                <a:ext uri="{FF2B5EF4-FFF2-40B4-BE49-F238E27FC236}">
                  <a16:creationId xmlns:a16="http://schemas.microsoft.com/office/drawing/2014/main" id="{578E8B29-0FD6-463E-A205-6740E8316672}"/>
                </a:ext>
              </a:extLst>
            </p:cNvPr>
            <p:cNvSpPr/>
            <p:nvPr/>
          </p:nvSpPr>
          <p:spPr bwMode="auto">
            <a:xfrm>
              <a:off x="6246813" y="2517775"/>
              <a:ext cx="17463" cy="49213"/>
            </a:xfrm>
            <a:custGeom>
              <a:avLst/>
              <a:gdLst>
                <a:gd name="T0" fmla="*/ 2 w 6"/>
                <a:gd name="T1" fmla="*/ 17 h 17"/>
                <a:gd name="T2" fmla="*/ 1 w 6"/>
                <a:gd name="T3" fmla="*/ 17 h 17"/>
                <a:gd name="T4" fmla="*/ 0 w 6"/>
                <a:gd name="T5" fmla="*/ 15 h 17"/>
                <a:gd name="T6" fmla="*/ 2 w 6"/>
                <a:gd name="T7" fmla="*/ 1 h 17"/>
                <a:gd name="T8" fmla="*/ 5 w 6"/>
                <a:gd name="T9" fmla="*/ 0 h 17"/>
                <a:gd name="T10" fmla="*/ 6 w 6"/>
                <a:gd name="T11" fmla="*/ 2 h 17"/>
                <a:gd name="T12" fmla="*/ 3 w 6"/>
                <a:gd name="T13" fmla="*/ 16 h 17"/>
                <a:gd name="T14" fmla="*/ 2 w 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7">
                  <a:moveTo>
                    <a:pt x="2" y="17"/>
                  </a:move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2" name="Freeform 168">
              <a:extLst>
                <a:ext uri="{FF2B5EF4-FFF2-40B4-BE49-F238E27FC236}">
                  <a16:creationId xmlns:a16="http://schemas.microsoft.com/office/drawing/2014/main" id="{5DEB6E37-13CD-49D5-BA67-F510B9173C0A}"/>
                </a:ext>
              </a:extLst>
            </p:cNvPr>
            <p:cNvSpPr/>
            <p:nvPr/>
          </p:nvSpPr>
          <p:spPr bwMode="auto">
            <a:xfrm>
              <a:off x="6194425" y="2505075"/>
              <a:ext cx="17463" cy="52388"/>
            </a:xfrm>
            <a:custGeom>
              <a:avLst/>
              <a:gdLst>
                <a:gd name="T0" fmla="*/ 2 w 6"/>
                <a:gd name="T1" fmla="*/ 18 h 18"/>
                <a:gd name="T2" fmla="*/ 2 w 6"/>
                <a:gd name="T3" fmla="*/ 18 h 18"/>
                <a:gd name="T4" fmla="*/ 1 w 6"/>
                <a:gd name="T5" fmla="*/ 16 h 18"/>
                <a:gd name="T6" fmla="*/ 2 w 6"/>
                <a:gd name="T7" fmla="*/ 2 h 18"/>
                <a:gd name="T8" fmla="*/ 4 w 6"/>
                <a:gd name="T9" fmla="*/ 1 h 18"/>
                <a:gd name="T10" fmla="*/ 6 w 6"/>
                <a:gd name="T11" fmla="*/ 3 h 18"/>
                <a:gd name="T12" fmla="*/ 4 w 6"/>
                <a:gd name="T13" fmla="*/ 16 h 18"/>
                <a:gd name="T14" fmla="*/ 2 w 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1" y="1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3" name="Freeform 169">
              <a:extLst>
                <a:ext uri="{FF2B5EF4-FFF2-40B4-BE49-F238E27FC236}">
                  <a16:creationId xmlns:a16="http://schemas.microsoft.com/office/drawing/2014/main" id="{B154EE6E-AE74-4095-814D-82F24011DCE2}"/>
                </a:ext>
              </a:extLst>
            </p:cNvPr>
            <p:cNvSpPr/>
            <p:nvPr/>
          </p:nvSpPr>
          <p:spPr bwMode="auto">
            <a:xfrm>
              <a:off x="6145213" y="2501900"/>
              <a:ext cx="12700" cy="50800"/>
            </a:xfrm>
            <a:custGeom>
              <a:avLst/>
              <a:gdLst>
                <a:gd name="T0" fmla="*/ 2 w 5"/>
                <a:gd name="T1" fmla="*/ 17 h 17"/>
                <a:gd name="T2" fmla="*/ 2 w 5"/>
                <a:gd name="T3" fmla="*/ 17 h 17"/>
                <a:gd name="T4" fmla="*/ 0 w 5"/>
                <a:gd name="T5" fmla="*/ 15 h 17"/>
                <a:gd name="T6" fmla="*/ 1 w 5"/>
                <a:gd name="T7" fmla="*/ 1 h 17"/>
                <a:gd name="T8" fmla="*/ 3 w 5"/>
                <a:gd name="T9" fmla="*/ 0 h 17"/>
                <a:gd name="T10" fmla="*/ 5 w 5"/>
                <a:gd name="T11" fmla="*/ 2 h 17"/>
                <a:gd name="T12" fmla="*/ 4 w 5"/>
                <a:gd name="T13" fmla="*/ 16 h 17"/>
                <a:gd name="T14" fmla="*/ 2 w 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4" name="Freeform 170">
              <a:extLst>
                <a:ext uri="{FF2B5EF4-FFF2-40B4-BE49-F238E27FC236}">
                  <a16:creationId xmlns:a16="http://schemas.microsoft.com/office/drawing/2014/main" id="{8A89412B-D868-43E6-B8A3-F95F8ECA6F7C}"/>
                </a:ext>
              </a:extLst>
            </p:cNvPr>
            <p:cNvSpPr/>
            <p:nvPr/>
          </p:nvSpPr>
          <p:spPr bwMode="auto">
            <a:xfrm>
              <a:off x="6094413" y="2435225"/>
              <a:ext cx="7938" cy="114300"/>
            </a:xfrm>
            <a:custGeom>
              <a:avLst/>
              <a:gdLst>
                <a:gd name="T0" fmla="*/ 1 w 3"/>
                <a:gd name="T1" fmla="*/ 39 h 39"/>
                <a:gd name="T2" fmla="*/ 0 w 3"/>
                <a:gd name="T3" fmla="*/ 38 h 39"/>
                <a:gd name="T4" fmla="*/ 0 w 3"/>
                <a:gd name="T5" fmla="*/ 2 h 39"/>
                <a:gd name="T6" fmla="*/ 1 w 3"/>
                <a:gd name="T7" fmla="*/ 0 h 39"/>
                <a:gd name="T8" fmla="*/ 3 w 3"/>
                <a:gd name="T9" fmla="*/ 2 h 39"/>
                <a:gd name="T10" fmla="*/ 3 w 3"/>
                <a:gd name="T11" fmla="*/ 38 h 39"/>
                <a:gd name="T12" fmla="*/ 1 w 3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9">
                  <a:moveTo>
                    <a:pt x="1" y="39"/>
                  </a:moveTo>
                  <a:cubicBezTo>
                    <a:pt x="1" y="39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2" y="39"/>
                    <a:pt x="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5" name="Freeform 171">
              <a:extLst>
                <a:ext uri="{FF2B5EF4-FFF2-40B4-BE49-F238E27FC236}">
                  <a16:creationId xmlns:a16="http://schemas.microsoft.com/office/drawing/2014/main" id="{4E316C5D-550E-4CCF-B822-70AD12F2A2A8}"/>
                </a:ext>
              </a:extLst>
            </p:cNvPr>
            <p:cNvSpPr/>
            <p:nvPr/>
          </p:nvSpPr>
          <p:spPr bwMode="auto">
            <a:xfrm>
              <a:off x="6038850" y="2501900"/>
              <a:ext cx="14288" cy="50800"/>
            </a:xfrm>
            <a:custGeom>
              <a:avLst/>
              <a:gdLst>
                <a:gd name="T0" fmla="*/ 3 w 5"/>
                <a:gd name="T1" fmla="*/ 17 h 17"/>
                <a:gd name="T2" fmla="*/ 1 w 5"/>
                <a:gd name="T3" fmla="*/ 16 h 17"/>
                <a:gd name="T4" fmla="*/ 0 w 5"/>
                <a:gd name="T5" fmla="*/ 2 h 17"/>
                <a:gd name="T6" fmla="*/ 2 w 5"/>
                <a:gd name="T7" fmla="*/ 0 h 17"/>
                <a:gd name="T8" fmla="*/ 4 w 5"/>
                <a:gd name="T9" fmla="*/ 1 h 17"/>
                <a:gd name="T10" fmla="*/ 5 w 5"/>
                <a:gd name="T11" fmla="*/ 15 h 17"/>
                <a:gd name="T12" fmla="*/ 3 w 5"/>
                <a:gd name="T13" fmla="*/ 17 h 17"/>
                <a:gd name="T14" fmla="*/ 3 w 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3" y="17"/>
                  </a:moveTo>
                  <a:cubicBezTo>
                    <a:pt x="2" y="17"/>
                    <a:pt x="1" y="17"/>
                    <a:pt x="1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4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6" name="Freeform 172">
              <a:extLst>
                <a:ext uri="{FF2B5EF4-FFF2-40B4-BE49-F238E27FC236}">
                  <a16:creationId xmlns:a16="http://schemas.microsoft.com/office/drawing/2014/main" id="{6F96C5EB-AFB7-477A-A20B-42F45B9B4F92}"/>
                </a:ext>
              </a:extLst>
            </p:cNvPr>
            <p:cNvSpPr/>
            <p:nvPr/>
          </p:nvSpPr>
          <p:spPr bwMode="auto">
            <a:xfrm>
              <a:off x="5986463" y="2505075"/>
              <a:ext cx="14288" cy="52388"/>
            </a:xfrm>
            <a:custGeom>
              <a:avLst/>
              <a:gdLst>
                <a:gd name="T0" fmla="*/ 3 w 5"/>
                <a:gd name="T1" fmla="*/ 18 h 18"/>
                <a:gd name="T2" fmla="*/ 2 w 5"/>
                <a:gd name="T3" fmla="*/ 16 h 18"/>
                <a:gd name="T4" fmla="*/ 0 w 5"/>
                <a:gd name="T5" fmla="*/ 3 h 18"/>
                <a:gd name="T6" fmla="*/ 2 w 5"/>
                <a:gd name="T7" fmla="*/ 1 h 18"/>
                <a:gd name="T8" fmla="*/ 4 w 5"/>
                <a:gd name="T9" fmla="*/ 2 h 18"/>
                <a:gd name="T10" fmla="*/ 5 w 5"/>
                <a:gd name="T11" fmla="*/ 16 h 18"/>
                <a:gd name="T12" fmla="*/ 4 w 5"/>
                <a:gd name="T13" fmla="*/ 18 h 18"/>
                <a:gd name="T14" fmla="*/ 3 w 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8">
                  <a:moveTo>
                    <a:pt x="3" y="18"/>
                  </a:moveTo>
                  <a:cubicBezTo>
                    <a:pt x="3" y="18"/>
                    <a:pt x="2" y="17"/>
                    <a:pt x="2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3" y="1"/>
                    <a:pt x="4" y="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4" y="18"/>
                  </a:cubicBezTo>
                  <a:cubicBezTo>
                    <a:pt x="4" y="18"/>
                    <a:pt x="4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7" name="Freeform 173">
              <a:extLst>
                <a:ext uri="{FF2B5EF4-FFF2-40B4-BE49-F238E27FC236}">
                  <a16:creationId xmlns:a16="http://schemas.microsoft.com/office/drawing/2014/main" id="{16BC003E-579E-426E-BD8A-B4C99B6FD88F}"/>
                </a:ext>
              </a:extLst>
            </p:cNvPr>
            <p:cNvSpPr/>
            <p:nvPr/>
          </p:nvSpPr>
          <p:spPr bwMode="auto">
            <a:xfrm>
              <a:off x="5934075" y="2517775"/>
              <a:ext cx="15875" cy="49213"/>
            </a:xfrm>
            <a:custGeom>
              <a:avLst/>
              <a:gdLst>
                <a:gd name="T0" fmla="*/ 4 w 6"/>
                <a:gd name="T1" fmla="*/ 17 h 17"/>
                <a:gd name="T2" fmla="*/ 2 w 6"/>
                <a:gd name="T3" fmla="*/ 16 h 17"/>
                <a:gd name="T4" fmla="*/ 0 w 6"/>
                <a:gd name="T5" fmla="*/ 2 h 17"/>
                <a:gd name="T6" fmla="*/ 1 w 6"/>
                <a:gd name="T7" fmla="*/ 0 h 17"/>
                <a:gd name="T8" fmla="*/ 3 w 6"/>
                <a:gd name="T9" fmla="*/ 1 h 17"/>
                <a:gd name="T10" fmla="*/ 6 w 6"/>
                <a:gd name="T11" fmla="*/ 15 h 17"/>
                <a:gd name="T12" fmla="*/ 4 w 6"/>
                <a:gd name="T13" fmla="*/ 17 h 17"/>
                <a:gd name="T14" fmla="*/ 4 w 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7">
                  <a:moveTo>
                    <a:pt x="4" y="17"/>
                  </a:moveTo>
                  <a:cubicBezTo>
                    <a:pt x="3" y="17"/>
                    <a:pt x="3" y="17"/>
                    <a:pt x="2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5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8" name="Freeform 174">
              <a:extLst>
                <a:ext uri="{FF2B5EF4-FFF2-40B4-BE49-F238E27FC236}">
                  <a16:creationId xmlns:a16="http://schemas.microsoft.com/office/drawing/2014/main" id="{E34CC231-280E-435F-ABBD-517C09970999}"/>
                </a:ext>
              </a:extLst>
            </p:cNvPr>
            <p:cNvSpPr/>
            <p:nvPr/>
          </p:nvSpPr>
          <p:spPr bwMode="auto">
            <a:xfrm>
              <a:off x="5191125" y="3397250"/>
              <a:ext cx="96838" cy="7938"/>
            </a:xfrm>
            <a:custGeom>
              <a:avLst/>
              <a:gdLst>
                <a:gd name="T0" fmla="*/ 34 w 35"/>
                <a:gd name="T1" fmla="*/ 3 h 3"/>
                <a:gd name="T2" fmla="*/ 2 w 35"/>
                <a:gd name="T3" fmla="*/ 3 h 3"/>
                <a:gd name="T4" fmla="*/ 0 w 35"/>
                <a:gd name="T5" fmla="*/ 2 h 3"/>
                <a:gd name="T6" fmla="*/ 2 w 35"/>
                <a:gd name="T7" fmla="*/ 0 h 3"/>
                <a:gd name="T8" fmla="*/ 34 w 35"/>
                <a:gd name="T9" fmla="*/ 0 h 3"/>
                <a:gd name="T10" fmla="*/ 35 w 35"/>
                <a:gd name="T11" fmla="*/ 2 h 3"/>
                <a:gd name="T12" fmla="*/ 34 w 3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2"/>
                    <a:pt x="34" y="3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29" name="Freeform 175">
              <a:extLst>
                <a:ext uri="{FF2B5EF4-FFF2-40B4-BE49-F238E27FC236}">
                  <a16:creationId xmlns:a16="http://schemas.microsoft.com/office/drawing/2014/main" id="{DE758037-CB91-4981-BCD2-D0FD805D48D2}"/>
                </a:ext>
              </a:extLst>
            </p:cNvPr>
            <p:cNvSpPr/>
            <p:nvPr/>
          </p:nvSpPr>
          <p:spPr bwMode="auto">
            <a:xfrm>
              <a:off x="5238750" y="3455988"/>
              <a:ext cx="47625" cy="14288"/>
            </a:xfrm>
            <a:custGeom>
              <a:avLst/>
              <a:gdLst>
                <a:gd name="T0" fmla="*/ 1 w 17"/>
                <a:gd name="T1" fmla="*/ 5 h 5"/>
                <a:gd name="T2" fmla="*/ 0 w 17"/>
                <a:gd name="T3" fmla="*/ 3 h 5"/>
                <a:gd name="T4" fmla="*/ 1 w 17"/>
                <a:gd name="T5" fmla="*/ 1 h 5"/>
                <a:gd name="T6" fmla="*/ 15 w 17"/>
                <a:gd name="T7" fmla="*/ 0 h 5"/>
                <a:gd name="T8" fmla="*/ 17 w 17"/>
                <a:gd name="T9" fmla="*/ 2 h 5"/>
                <a:gd name="T10" fmla="*/ 15 w 17"/>
                <a:gd name="T11" fmla="*/ 4 h 5"/>
                <a:gd name="T12" fmla="*/ 2 w 17"/>
                <a:gd name="T13" fmla="*/ 5 h 5"/>
                <a:gd name="T14" fmla="*/ 1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1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0" name="Freeform 176">
              <a:extLst>
                <a:ext uri="{FF2B5EF4-FFF2-40B4-BE49-F238E27FC236}">
                  <a16:creationId xmlns:a16="http://schemas.microsoft.com/office/drawing/2014/main" id="{DB6F95C5-216E-4596-853D-29DAB05E62BE}"/>
                </a:ext>
              </a:extLst>
            </p:cNvPr>
            <p:cNvSpPr/>
            <p:nvPr/>
          </p:nvSpPr>
          <p:spPr bwMode="auto">
            <a:xfrm>
              <a:off x="5241925" y="3514725"/>
              <a:ext cx="46038" cy="14288"/>
            </a:xfrm>
            <a:custGeom>
              <a:avLst/>
              <a:gdLst>
                <a:gd name="T0" fmla="*/ 2 w 17"/>
                <a:gd name="T1" fmla="*/ 5 h 5"/>
                <a:gd name="T2" fmla="*/ 1 w 17"/>
                <a:gd name="T3" fmla="*/ 3 h 5"/>
                <a:gd name="T4" fmla="*/ 2 w 17"/>
                <a:gd name="T5" fmla="*/ 1 h 5"/>
                <a:gd name="T6" fmla="*/ 15 w 17"/>
                <a:gd name="T7" fmla="*/ 0 h 5"/>
                <a:gd name="T8" fmla="*/ 17 w 17"/>
                <a:gd name="T9" fmla="*/ 1 h 5"/>
                <a:gd name="T10" fmla="*/ 16 w 17"/>
                <a:gd name="T11" fmla="*/ 3 h 5"/>
                <a:gd name="T12" fmla="*/ 3 w 17"/>
                <a:gd name="T13" fmla="*/ 5 h 5"/>
                <a:gd name="T14" fmla="*/ 2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cubicBezTo>
                    <a:pt x="1" y="5"/>
                    <a:pt x="1" y="4"/>
                    <a:pt x="1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1" name="Freeform 177">
              <a:extLst>
                <a:ext uri="{FF2B5EF4-FFF2-40B4-BE49-F238E27FC236}">
                  <a16:creationId xmlns:a16="http://schemas.microsoft.com/office/drawing/2014/main" id="{BEF10B8B-5A52-41D6-BFBF-9AAABB4B8018}"/>
                </a:ext>
              </a:extLst>
            </p:cNvPr>
            <p:cNvSpPr/>
            <p:nvPr/>
          </p:nvSpPr>
          <p:spPr bwMode="auto">
            <a:xfrm>
              <a:off x="5249863" y="3570288"/>
              <a:ext cx="47625" cy="17463"/>
            </a:xfrm>
            <a:custGeom>
              <a:avLst/>
              <a:gdLst>
                <a:gd name="T0" fmla="*/ 2 w 17"/>
                <a:gd name="T1" fmla="*/ 6 h 6"/>
                <a:gd name="T2" fmla="*/ 1 w 17"/>
                <a:gd name="T3" fmla="*/ 5 h 6"/>
                <a:gd name="T4" fmla="*/ 2 w 17"/>
                <a:gd name="T5" fmla="*/ 3 h 6"/>
                <a:gd name="T6" fmla="*/ 15 w 17"/>
                <a:gd name="T7" fmla="*/ 0 h 6"/>
                <a:gd name="T8" fmla="*/ 17 w 17"/>
                <a:gd name="T9" fmla="*/ 1 h 6"/>
                <a:gd name="T10" fmla="*/ 16 w 17"/>
                <a:gd name="T11" fmla="*/ 3 h 6"/>
                <a:gd name="T12" fmla="*/ 3 w 17"/>
                <a:gd name="T13" fmla="*/ 6 h 6"/>
                <a:gd name="T14" fmla="*/ 2 w 1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2" y="6"/>
                    <a:pt x="1" y="5"/>
                    <a:pt x="1" y="5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2" name="Freeform 178">
              <a:extLst>
                <a:ext uri="{FF2B5EF4-FFF2-40B4-BE49-F238E27FC236}">
                  <a16:creationId xmlns:a16="http://schemas.microsoft.com/office/drawing/2014/main" id="{7B6F75DC-6945-4497-A02B-6574513B4F70}"/>
                </a:ext>
              </a:extLst>
            </p:cNvPr>
            <p:cNvSpPr/>
            <p:nvPr/>
          </p:nvSpPr>
          <p:spPr bwMode="auto">
            <a:xfrm>
              <a:off x="5264150" y="3625850"/>
              <a:ext cx="44450" cy="20638"/>
            </a:xfrm>
            <a:custGeom>
              <a:avLst/>
              <a:gdLst>
                <a:gd name="T0" fmla="*/ 2 w 16"/>
                <a:gd name="T1" fmla="*/ 7 h 7"/>
                <a:gd name="T2" fmla="*/ 0 w 16"/>
                <a:gd name="T3" fmla="*/ 6 h 7"/>
                <a:gd name="T4" fmla="*/ 1 w 16"/>
                <a:gd name="T5" fmla="*/ 3 h 7"/>
                <a:gd name="T6" fmla="*/ 14 w 16"/>
                <a:gd name="T7" fmla="*/ 0 h 7"/>
                <a:gd name="T8" fmla="*/ 16 w 16"/>
                <a:gd name="T9" fmla="*/ 1 h 7"/>
                <a:gd name="T10" fmla="*/ 15 w 16"/>
                <a:gd name="T11" fmla="*/ 3 h 7"/>
                <a:gd name="T12" fmla="*/ 2 w 16"/>
                <a:gd name="T13" fmla="*/ 7 h 7"/>
                <a:gd name="T14" fmla="*/ 2 w 16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6" y="2"/>
                    <a:pt x="16" y="3"/>
                    <a:pt x="15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3" name="Freeform 179">
              <a:extLst>
                <a:ext uri="{FF2B5EF4-FFF2-40B4-BE49-F238E27FC236}">
                  <a16:creationId xmlns:a16="http://schemas.microsoft.com/office/drawing/2014/main" id="{DE18E225-C24A-44BF-9ABB-BE37211123AC}"/>
                </a:ext>
              </a:extLst>
            </p:cNvPr>
            <p:cNvSpPr/>
            <p:nvPr/>
          </p:nvSpPr>
          <p:spPr bwMode="auto">
            <a:xfrm>
              <a:off x="5227638" y="3681413"/>
              <a:ext cx="96838" cy="41275"/>
            </a:xfrm>
            <a:custGeom>
              <a:avLst/>
              <a:gdLst>
                <a:gd name="T0" fmla="*/ 2 w 35"/>
                <a:gd name="T1" fmla="*/ 14 h 14"/>
                <a:gd name="T2" fmla="*/ 0 w 35"/>
                <a:gd name="T3" fmla="*/ 13 h 14"/>
                <a:gd name="T4" fmla="*/ 1 w 35"/>
                <a:gd name="T5" fmla="*/ 11 h 14"/>
                <a:gd name="T6" fmla="*/ 33 w 35"/>
                <a:gd name="T7" fmla="*/ 0 h 14"/>
                <a:gd name="T8" fmla="*/ 35 w 35"/>
                <a:gd name="T9" fmla="*/ 1 h 14"/>
                <a:gd name="T10" fmla="*/ 34 w 35"/>
                <a:gd name="T11" fmla="*/ 3 h 14"/>
                <a:gd name="T12" fmla="*/ 2 w 35"/>
                <a:gd name="T13" fmla="*/ 14 h 14"/>
                <a:gd name="T14" fmla="*/ 2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2" y="14"/>
                  </a:moveTo>
                  <a:cubicBezTo>
                    <a:pt x="1" y="14"/>
                    <a:pt x="1" y="13"/>
                    <a:pt x="0" y="13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cubicBezTo>
                    <a:pt x="35" y="2"/>
                    <a:pt x="35" y="2"/>
                    <a:pt x="34" y="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4" name="Freeform 180">
              <a:extLst>
                <a:ext uri="{FF2B5EF4-FFF2-40B4-BE49-F238E27FC236}">
                  <a16:creationId xmlns:a16="http://schemas.microsoft.com/office/drawing/2014/main" id="{BB3716FC-5A8E-41CB-8CE8-F30CEC3AA124}"/>
                </a:ext>
              </a:extLst>
            </p:cNvPr>
            <p:cNvSpPr/>
            <p:nvPr/>
          </p:nvSpPr>
          <p:spPr bwMode="auto">
            <a:xfrm>
              <a:off x="5297488" y="3733800"/>
              <a:ext cx="44450" cy="26988"/>
            </a:xfrm>
            <a:custGeom>
              <a:avLst/>
              <a:gdLst>
                <a:gd name="T0" fmla="*/ 2 w 16"/>
                <a:gd name="T1" fmla="*/ 9 h 9"/>
                <a:gd name="T2" fmla="*/ 0 w 16"/>
                <a:gd name="T3" fmla="*/ 8 h 9"/>
                <a:gd name="T4" fmla="*/ 1 w 16"/>
                <a:gd name="T5" fmla="*/ 5 h 9"/>
                <a:gd name="T6" fmla="*/ 13 w 16"/>
                <a:gd name="T7" fmla="*/ 0 h 9"/>
                <a:gd name="T8" fmla="*/ 16 w 16"/>
                <a:gd name="T9" fmla="*/ 1 h 9"/>
                <a:gd name="T10" fmla="*/ 15 w 16"/>
                <a:gd name="T11" fmla="*/ 3 h 9"/>
                <a:gd name="T12" fmla="*/ 2 w 16"/>
                <a:gd name="T13" fmla="*/ 9 h 9"/>
                <a:gd name="T14" fmla="*/ 2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2" y="9"/>
                  </a:move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2"/>
                    <a:pt x="15" y="3"/>
                    <a:pt x="15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5" name="Freeform 181">
              <a:extLst>
                <a:ext uri="{FF2B5EF4-FFF2-40B4-BE49-F238E27FC236}">
                  <a16:creationId xmlns:a16="http://schemas.microsoft.com/office/drawing/2014/main" id="{2C6BBEC7-9A30-4136-BA36-7E608FB06919}"/>
                </a:ext>
              </a:extLst>
            </p:cNvPr>
            <p:cNvSpPr/>
            <p:nvPr/>
          </p:nvSpPr>
          <p:spPr bwMode="auto">
            <a:xfrm>
              <a:off x="5316538" y="3786188"/>
              <a:ext cx="44450" cy="26988"/>
            </a:xfrm>
            <a:custGeom>
              <a:avLst/>
              <a:gdLst>
                <a:gd name="T0" fmla="*/ 2 w 16"/>
                <a:gd name="T1" fmla="*/ 9 h 9"/>
                <a:gd name="T2" fmla="*/ 1 w 16"/>
                <a:gd name="T3" fmla="*/ 8 h 9"/>
                <a:gd name="T4" fmla="*/ 1 w 16"/>
                <a:gd name="T5" fmla="*/ 6 h 9"/>
                <a:gd name="T6" fmla="*/ 13 w 16"/>
                <a:gd name="T7" fmla="*/ 0 h 9"/>
                <a:gd name="T8" fmla="*/ 16 w 16"/>
                <a:gd name="T9" fmla="*/ 1 h 9"/>
                <a:gd name="T10" fmla="*/ 15 w 16"/>
                <a:gd name="T11" fmla="*/ 3 h 9"/>
                <a:gd name="T12" fmla="*/ 3 w 16"/>
                <a:gd name="T13" fmla="*/ 9 h 9"/>
                <a:gd name="T14" fmla="*/ 2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2" y="9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1" y="6"/>
                    <a:pt x="1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2"/>
                    <a:pt x="16" y="3"/>
                    <a:pt x="15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6" name="Freeform 182">
              <a:extLst>
                <a:ext uri="{FF2B5EF4-FFF2-40B4-BE49-F238E27FC236}">
                  <a16:creationId xmlns:a16="http://schemas.microsoft.com/office/drawing/2014/main" id="{7EC26BBF-C7B3-40D0-B152-8AB3EC77D0CA}"/>
                </a:ext>
              </a:extLst>
            </p:cNvPr>
            <p:cNvSpPr/>
            <p:nvPr/>
          </p:nvSpPr>
          <p:spPr bwMode="auto">
            <a:xfrm>
              <a:off x="5341938" y="3836988"/>
              <a:ext cx="44450" cy="31750"/>
            </a:xfrm>
            <a:custGeom>
              <a:avLst/>
              <a:gdLst>
                <a:gd name="T0" fmla="*/ 2 w 16"/>
                <a:gd name="T1" fmla="*/ 11 h 11"/>
                <a:gd name="T2" fmla="*/ 0 w 16"/>
                <a:gd name="T3" fmla="*/ 10 h 11"/>
                <a:gd name="T4" fmla="*/ 1 w 16"/>
                <a:gd name="T5" fmla="*/ 7 h 11"/>
                <a:gd name="T6" fmla="*/ 13 w 16"/>
                <a:gd name="T7" fmla="*/ 1 h 11"/>
                <a:gd name="T8" fmla="*/ 15 w 16"/>
                <a:gd name="T9" fmla="*/ 1 h 11"/>
                <a:gd name="T10" fmla="*/ 15 w 16"/>
                <a:gd name="T11" fmla="*/ 4 h 11"/>
                <a:gd name="T12" fmla="*/ 3 w 16"/>
                <a:gd name="T13" fmla="*/ 10 h 11"/>
                <a:gd name="T14" fmla="*/ 2 w 1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1">
                  <a:moveTo>
                    <a:pt x="2" y="11"/>
                  </a:moveTo>
                  <a:cubicBezTo>
                    <a:pt x="1" y="11"/>
                    <a:pt x="1" y="10"/>
                    <a:pt x="0" y="10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7" name="Freeform 183">
              <a:extLst>
                <a:ext uri="{FF2B5EF4-FFF2-40B4-BE49-F238E27FC236}">
                  <a16:creationId xmlns:a16="http://schemas.microsoft.com/office/drawing/2014/main" id="{C02E288E-2B95-425B-A7AC-FCDD9687E5FC}"/>
                </a:ext>
              </a:extLst>
            </p:cNvPr>
            <p:cNvSpPr/>
            <p:nvPr/>
          </p:nvSpPr>
          <p:spPr bwMode="auto">
            <a:xfrm>
              <a:off x="5368925" y="3886200"/>
              <a:ext cx="41275" cy="31750"/>
            </a:xfrm>
            <a:custGeom>
              <a:avLst/>
              <a:gdLst>
                <a:gd name="T0" fmla="*/ 2 w 15"/>
                <a:gd name="T1" fmla="*/ 11 h 11"/>
                <a:gd name="T2" fmla="*/ 0 w 15"/>
                <a:gd name="T3" fmla="*/ 10 h 11"/>
                <a:gd name="T4" fmla="*/ 1 w 15"/>
                <a:gd name="T5" fmla="*/ 8 h 11"/>
                <a:gd name="T6" fmla="*/ 12 w 15"/>
                <a:gd name="T7" fmla="*/ 0 h 11"/>
                <a:gd name="T8" fmla="*/ 15 w 15"/>
                <a:gd name="T9" fmla="*/ 1 h 11"/>
                <a:gd name="T10" fmla="*/ 14 w 15"/>
                <a:gd name="T11" fmla="*/ 3 h 11"/>
                <a:gd name="T12" fmla="*/ 3 w 15"/>
                <a:gd name="T13" fmla="*/ 11 h 11"/>
                <a:gd name="T14" fmla="*/ 2 w 1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2" y="11"/>
                  </a:moveTo>
                  <a:cubicBezTo>
                    <a:pt x="1" y="11"/>
                    <a:pt x="1" y="11"/>
                    <a:pt x="0" y="10"/>
                  </a:cubicBezTo>
                  <a:cubicBezTo>
                    <a:pt x="0" y="10"/>
                    <a:pt x="0" y="8"/>
                    <a:pt x="1" y="8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8" name="Freeform 184">
              <a:extLst>
                <a:ext uri="{FF2B5EF4-FFF2-40B4-BE49-F238E27FC236}">
                  <a16:creationId xmlns:a16="http://schemas.microsoft.com/office/drawing/2014/main" id="{C3571FAB-654F-489F-BBB0-743B4A33DFB8}"/>
                </a:ext>
              </a:extLst>
            </p:cNvPr>
            <p:cNvSpPr/>
            <p:nvPr/>
          </p:nvSpPr>
          <p:spPr bwMode="auto">
            <a:xfrm>
              <a:off x="5357813" y="3933825"/>
              <a:ext cx="85725" cy="69850"/>
            </a:xfrm>
            <a:custGeom>
              <a:avLst/>
              <a:gdLst>
                <a:gd name="T0" fmla="*/ 2 w 31"/>
                <a:gd name="T1" fmla="*/ 24 h 24"/>
                <a:gd name="T2" fmla="*/ 1 w 31"/>
                <a:gd name="T3" fmla="*/ 24 h 24"/>
                <a:gd name="T4" fmla="*/ 1 w 31"/>
                <a:gd name="T5" fmla="*/ 22 h 24"/>
                <a:gd name="T6" fmla="*/ 29 w 31"/>
                <a:gd name="T7" fmla="*/ 0 h 24"/>
                <a:gd name="T8" fmla="*/ 31 w 31"/>
                <a:gd name="T9" fmla="*/ 0 h 24"/>
                <a:gd name="T10" fmla="*/ 31 w 31"/>
                <a:gd name="T11" fmla="*/ 2 h 24"/>
                <a:gd name="T12" fmla="*/ 3 w 31"/>
                <a:gd name="T13" fmla="*/ 24 h 24"/>
                <a:gd name="T14" fmla="*/ 2 w 31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4">
                  <a:moveTo>
                    <a:pt x="2" y="24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1"/>
                    <a:pt x="31" y="2"/>
                    <a:pt x="31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39" name="Freeform 185">
              <a:extLst>
                <a:ext uri="{FF2B5EF4-FFF2-40B4-BE49-F238E27FC236}">
                  <a16:creationId xmlns:a16="http://schemas.microsoft.com/office/drawing/2014/main" id="{2EC5C009-3ECF-4CB4-BA22-D868229FBEEE}"/>
                </a:ext>
              </a:extLst>
            </p:cNvPr>
            <p:cNvSpPr/>
            <p:nvPr/>
          </p:nvSpPr>
          <p:spPr bwMode="auto">
            <a:xfrm>
              <a:off x="5432425" y="3976688"/>
              <a:ext cx="39688" cy="38100"/>
            </a:xfrm>
            <a:custGeom>
              <a:avLst/>
              <a:gdLst>
                <a:gd name="T0" fmla="*/ 2 w 14"/>
                <a:gd name="T1" fmla="*/ 13 h 13"/>
                <a:gd name="T2" fmla="*/ 0 w 14"/>
                <a:gd name="T3" fmla="*/ 12 h 13"/>
                <a:gd name="T4" fmla="*/ 0 w 14"/>
                <a:gd name="T5" fmla="*/ 10 h 13"/>
                <a:gd name="T6" fmla="*/ 11 w 14"/>
                <a:gd name="T7" fmla="*/ 1 h 13"/>
                <a:gd name="T8" fmla="*/ 13 w 14"/>
                <a:gd name="T9" fmla="*/ 1 h 13"/>
                <a:gd name="T10" fmla="*/ 13 w 14"/>
                <a:gd name="T11" fmla="*/ 4 h 13"/>
                <a:gd name="T12" fmla="*/ 3 w 14"/>
                <a:gd name="T13" fmla="*/ 13 h 13"/>
                <a:gd name="T14" fmla="*/ 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cubicBezTo>
                    <a:pt x="1" y="13"/>
                    <a:pt x="1" y="13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3" y="0"/>
                    <a:pt x="13" y="1"/>
                  </a:cubicBezTo>
                  <a:cubicBezTo>
                    <a:pt x="14" y="2"/>
                    <a:pt x="14" y="3"/>
                    <a:pt x="13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0" name="Freeform 186">
              <a:extLst>
                <a:ext uri="{FF2B5EF4-FFF2-40B4-BE49-F238E27FC236}">
                  <a16:creationId xmlns:a16="http://schemas.microsoft.com/office/drawing/2014/main" id="{B2D6CF86-ABD6-4F67-88C5-CFFD396BE36F}"/>
                </a:ext>
              </a:extLst>
            </p:cNvPr>
            <p:cNvSpPr/>
            <p:nvPr/>
          </p:nvSpPr>
          <p:spPr bwMode="auto">
            <a:xfrm>
              <a:off x="5465763" y="4021138"/>
              <a:ext cx="39688" cy="38100"/>
            </a:xfrm>
            <a:custGeom>
              <a:avLst/>
              <a:gdLst>
                <a:gd name="T0" fmla="*/ 2 w 14"/>
                <a:gd name="T1" fmla="*/ 13 h 13"/>
                <a:gd name="T2" fmla="*/ 1 w 14"/>
                <a:gd name="T3" fmla="*/ 13 h 13"/>
                <a:gd name="T4" fmla="*/ 1 w 14"/>
                <a:gd name="T5" fmla="*/ 10 h 13"/>
                <a:gd name="T6" fmla="*/ 11 w 14"/>
                <a:gd name="T7" fmla="*/ 1 h 13"/>
                <a:gd name="T8" fmla="*/ 13 w 14"/>
                <a:gd name="T9" fmla="*/ 1 h 13"/>
                <a:gd name="T10" fmla="*/ 13 w 14"/>
                <a:gd name="T11" fmla="*/ 3 h 13"/>
                <a:gd name="T12" fmla="*/ 4 w 14"/>
                <a:gd name="T13" fmla="*/ 13 h 13"/>
                <a:gd name="T14" fmla="*/ 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cubicBezTo>
                    <a:pt x="2" y="13"/>
                    <a:pt x="2" y="13"/>
                    <a:pt x="1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4" y="1"/>
                    <a:pt x="14" y="3"/>
                    <a:pt x="13" y="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1" name="Freeform 187">
              <a:extLst>
                <a:ext uri="{FF2B5EF4-FFF2-40B4-BE49-F238E27FC236}">
                  <a16:creationId xmlns:a16="http://schemas.microsoft.com/office/drawing/2014/main" id="{987F0407-765F-4669-B6EF-309A81041E65}"/>
                </a:ext>
              </a:extLst>
            </p:cNvPr>
            <p:cNvSpPr/>
            <p:nvPr/>
          </p:nvSpPr>
          <p:spPr bwMode="auto">
            <a:xfrm>
              <a:off x="5505450" y="4062413"/>
              <a:ext cx="36513" cy="41275"/>
            </a:xfrm>
            <a:custGeom>
              <a:avLst/>
              <a:gdLst>
                <a:gd name="T0" fmla="*/ 2 w 13"/>
                <a:gd name="T1" fmla="*/ 14 h 14"/>
                <a:gd name="T2" fmla="*/ 1 w 13"/>
                <a:gd name="T3" fmla="*/ 13 h 14"/>
                <a:gd name="T4" fmla="*/ 1 w 13"/>
                <a:gd name="T5" fmla="*/ 11 h 14"/>
                <a:gd name="T6" fmla="*/ 10 w 13"/>
                <a:gd name="T7" fmla="*/ 1 h 14"/>
                <a:gd name="T8" fmla="*/ 12 w 13"/>
                <a:gd name="T9" fmla="*/ 0 h 14"/>
                <a:gd name="T10" fmla="*/ 13 w 13"/>
                <a:gd name="T11" fmla="*/ 3 h 14"/>
                <a:gd name="T12" fmla="*/ 3 w 13"/>
                <a:gd name="T13" fmla="*/ 13 h 14"/>
                <a:gd name="T14" fmla="*/ 2 w 1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2" y="14"/>
                  </a:moveTo>
                  <a:cubicBezTo>
                    <a:pt x="2" y="14"/>
                    <a:pt x="1" y="14"/>
                    <a:pt x="1" y="13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2" name="Freeform 188">
              <a:extLst>
                <a:ext uri="{FF2B5EF4-FFF2-40B4-BE49-F238E27FC236}">
                  <a16:creationId xmlns:a16="http://schemas.microsoft.com/office/drawing/2014/main" id="{540383B1-D06C-4C50-B5F0-18AB397CBE2B}"/>
                </a:ext>
              </a:extLst>
            </p:cNvPr>
            <p:cNvSpPr/>
            <p:nvPr/>
          </p:nvSpPr>
          <p:spPr bwMode="auto">
            <a:xfrm>
              <a:off x="5546725" y="4100513"/>
              <a:ext cx="33338" cy="41275"/>
            </a:xfrm>
            <a:custGeom>
              <a:avLst/>
              <a:gdLst>
                <a:gd name="T0" fmla="*/ 2 w 12"/>
                <a:gd name="T1" fmla="*/ 14 h 14"/>
                <a:gd name="T2" fmla="*/ 1 w 12"/>
                <a:gd name="T3" fmla="*/ 14 h 14"/>
                <a:gd name="T4" fmla="*/ 0 w 12"/>
                <a:gd name="T5" fmla="*/ 11 h 14"/>
                <a:gd name="T6" fmla="*/ 9 w 12"/>
                <a:gd name="T7" fmla="*/ 1 h 14"/>
                <a:gd name="T8" fmla="*/ 11 w 12"/>
                <a:gd name="T9" fmla="*/ 0 h 14"/>
                <a:gd name="T10" fmla="*/ 12 w 12"/>
                <a:gd name="T11" fmla="*/ 3 h 14"/>
                <a:gd name="T12" fmla="*/ 3 w 12"/>
                <a:gd name="T13" fmla="*/ 14 h 14"/>
                <a:gd name="T14" fmla="*/ 2 w 1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4">
                  <a:moveTo>
                    <a:pt x="2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3" name="Freeform 189">
              <a:extLst>
                <a:ext uri="{FF2B5EF4-FFF2-40B4-BE49-F238E27FC236}">
                  <a16:creationId xmlns:a16="http://schemas.microsoft.com/office/drawing/2014/main" id="{91B35762-29D2-46A1-B984-EED56E761480}"/>
                </a:ext>
              </a:extLst>
            </p:cNvPr>
            <p:cNvSpPr/>
            <p:nvPr/>
          </p:nvSpPr>
          <p:spPr bwMode="auto">
            <a:xfrm>
              <a:off x="5564188" y="4132263"/>
              <a:ext cx="60325" cy="88900"/>
            </a:xfrm>
            <a:custGeom>
              <a:avLst/>
              <a:gdLst>
                <a:gd name="T0" fmla="*/ 1 w 22"/>
                <a:gd name="T1" fmla="*/ 30 h 30"/>
                <a:gd name="T2" fmla="*/ 0 w 22"/>
                <a:gd name="T3" fmla="*/ 30 h 30"/>
                <a:gd name="T4" fmla="*/ 0 w 22"/>
                <a:gd name="T5" fmla="*/ 28 h 30"/>
                <a:gd name="T6" fmla="*/ 19 w 22"/>
                <a:gd name="T7" fmla="*/ 0 h 30"/>
                <a:gd name="T8" fmla="*/ 21 w 22"/>
                <a:gd name="T9" fmla="*/ 0 h 30"/>
                <a:gd name="T10" fmla="*/ 22 w 22"/>
                <a:gd name="T11" fmla="*/ 2 h 30"/>
                <a:gd name="T12" fmla="*/ 2 w 22"/>
                <a:gd name="T13" fmla="*/ 30 h 30"/>
                <a:gd name="T14" fmla="*/ 1 w 22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0">
                  <a:moveTo>
                    <a:pt x="1" y="30"/>
                  </a:moveTo>
                  <a:cubicBezTo>
                    <a:pt x="1" y="30"/>
                    <a:pt x="1" y="30"/>
                    <a:pt x="0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2" y="0"/>
                    <a:pt x="22" y="1"/>
                    <a:pt x="22" y="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4" name="Freeform 190">
              <a:extLst>
                <a:ext uri="{FF2B5EF4-FFF2-40B4-BE49-F238E27FC236}">
                  <a16:creationId xmlns:a16="http://schemas.microsoft.com/office/drawing/2014/main" id="{4D41AB2F-BF27-4B68-9C13-3FEF15480724}"/>
                </a:ext>
              </a:extLst>
            </p:cNvPr>
            <p:cNvSpPr/>
            <p:nvPr/>
          </p:nvSpPr>
          <p:spPr bwMode="auto">
            <a:xfrm>
              <a:off x="5632450" y="4167188"/>
              <a:ext cx="31750" cy="44450"/>
            </a:xfrm>
            <a:custGeom>
              <a:avLst/>
              <a:gdLst>
                <a:gd name="T0" fmla="*/ 2 w 11"/>
                <a:gd name="T1" fmla="*/ 15 h 15"/>
                <a:gd name="T2" fmla="*/ 1 w 11"/>
                <a:gd name="T3" fmla="*/ 15 h 15"/>
                <a:gd name="T4" fmla="*/ 0 w 11"/>
                <a:gd name="T5" fmla="*/ 13 h 15"/>
                <a:gd name="T6" fmla="*/ 8 w 11"/>
                <a:gd name="T7" fmla="*/ 1 h 15"/>
                <a:gd name="T8" fmla="*/ 10 w 11"/>
                <a:gd name="T9" fmla="*/ 0 h 15"/>
                <a:gd name="T10" fmla="*/ 11 w 11"/>
                <a:gd name="T11" fmla="*/ 3 h 15"/>
                <a:gd name="T12" fmla="*/ 4 w 11"/>
                <a:gd name="T13" fmla="*/ 14 h 15"/>
                <a:gd name="T14" fmla="*/ 2 w 11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5">
                  <a:moveTo>
                    <a:pt x="2" y="15"/>
                  </a:move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5" name="Freeform 191">
              <a:extLst>
                <a:ext uri="{FF2B5EF4-FFF2-40B4-BE49-F238E27FC236}">
                  <a16:creationId xmlns:a16="http://schemas.microsoft.com/office/drawing/2014/main" id="{0E988815-61E5-4A23-971B-2B59757ECA1E}"/>
                </a:ext>
              </a:extLst>
            </p:cNvPr>
            <p:cNvSpPr/>
            <p:nvPr/>
          </p:nvSpPr>
          <p:spPr bwMode="auto">
            <a:xfrm>
              <a:off x="5680075" y="4194175"/>
              <a:ext cx="28575" cy="49213"/>
            </a:xfrm>
            <a:custGeom>
              <a:avLst/>
              <a:gdLst>
                <a:gd name="T0" fmla="*/ 2 w 10"/>
                <a:gd name="T1" fmla="*/ 17 h 17"/>
                <a:gd name="T2" fmla="*/ 1 w 10"/>
                <a:gd name="T3" fmla="*/ 16 h 17"/>
                <a:gd name="T4" fmla="*/ 0 w 10"/>
                <a:gd name="T5" fmla="*/ 14 h 17"/>
                <a:gd name="T6" fmla="*/ 6 w 10"/>
                <a:gd name="T7" fmla="*/ 2 h 17"/>
                <a:gd name="T8" fmla="*/ 9 w 10"/>
                <a:gd name="T9" fmla="*/ 1 h 17"/>
                <a:gd name="T10" fmla="*/ 10 w 10"/>
                <a:gd name="T11" fmla="*/ 3 h 17"/>
                <a:gd name="T12" fmla="*/ 3 w 10"/>
                <a:gd name="T13" fmla="*/ 16 h 17"/>
                <a:gd name="T14" fmla="*/ 2 w 10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2" y="17"/>
                  </a:moveTo>
                  <a:cubicBezTo>
                    <a:pt x="1" y="17"/>
                    <a:pt x="1" y="17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8" y="0"/>
                    <a:pt x="9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2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6" name="Freeform 192">
              <a:extLst>
                <a:ext uri="{FF2B5EF4-FFF2-40B4-BE49-F238E27FC236}">
                  <a16:creationId xmlns:a16="http://schemas.microsoft.com/office/drawing/2014/main" id="{7FE67859-BE6D-4E05-A80E-9BB7FC4DEFFD}"/>
                </a:ext>
              </a:extLst>
            </p:cNvPr>
            <p:cNvSpPr/>
            <p:nvPr/>
          </p:nvSpPr>
          <p:spPr bwMode="auto">
            <a:xfrm>
              <a:off x="5727700" y="4221163"/>
              <a:ext cx="26988" cy="49213"/>
            </a:xfrm>
            <a:custGeom>
              <a:avLst/>
              <a:gdLst>
                <a:gd name="T0" fmla="*/ 2 w 10"/>
                <a:gd name="T1" fmla="*/ 17 h 17"/>
                <a:gd name="T2" fmla="*/ 1 w 10"/>
                <a:gd name="T3" fmla="*/ 17 h 17"/>
                <a:gd name="T4" fmla="*/ 0 w 10"/>
                <a:gd name="T5" fmla="*/ 14 h 17"/>
                <a:gd name="T6" fmla="*/ 6 w 10"/>
                <a:gd name="T7" fmla="*/ 2 h 17"/>
                <a:gd name="T8" fmla="*/ 8 w 10"/>
                <a:gd name="T9" fmla="*/ 1 h 17"/>
                <a:gd name="T10" fmla="*/ 9 w 10"/>
                <a:gd name="T11" fmla="*/ 3 h 17"/>
                <a:gd name="T12" fmla="*/ 4 w 10"/>
                <a:gd name="T13" fmla="*/ 16 h 17"/>
                <a:gd name="T14" fmla="*/ 2 w 10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2" y="17"/>
                  </a:moveTo>
                  <a:cubicBezTo>
                    <a:pt x="2" y="17"/>
                    <a:pt x="1" y="17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7" y="0"/>
                    <a:pt x="8" y="1"/>
                  </a:cubicBezTo>
                  <a:cubicBezTo>
                    <a:pt x="9" y="1"/>
                    <a:pt x="10" y="2"/>
                    <a:pt x="9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7" name="Freeform 193">
              <a:extLst>
                <a:ext uri="{FF2B5EF4-FFF2-40B4-BE49-F238E27FC236}">
                  <a16:creationId xmlns:a16="http://schemas.microsoft.com/office/drawing/2014/main" id="{6CDEC90F-27AF-4B0A-AD0D-6B4391E442A8}"/>
                </a:ext>
              </a:extLst>
            </p:cNvPr>
            <p:cNvSpPr/>
            <p:nvPr/>
          </p:nvSpPr>
          <p:spPr bwMode="auto">
            <a:xfrm>
              <a:off x="5778500" y="4243388"/>
              <a:ext cx="23813" cy="50800"/>
            </a:xfrm>
            <a:custGeom>
              <a:avLst/>
              <a:gdLst>
                <a:gd name="T0" fmla="*/ 2 w 9"/>
                <a:gd name="T1" fmla="*/ 17 h 17"/>
                <a:gd name="T2" fmla="*/ 1 w 9"/>
                <a:gd name="T3" fmla="*/ 17 h 17"/>
                <a:gd name="T4" fmla="*/ 0 w 9"/>
                <a:gd name="T5" fmla="*/ 15 h 17"/>
                <a:gd name="T6" fmla="*/ 5 w 9"/>
                <a:gd name="T7" fmla="*/ 1 h 17"/>
                <a:gd name="T8" fmla="*/ 7 w 9"/>
                <a:gd name="T9" fmla="*/ 0 h 17"/>
                <a:gd name="T10" fmla="*/ 8 w 9"/>
                <a:gd name="T11" fmla="*/ 3 h 17"/>
                <a:gd name="T12" fmla="*/ 3 w 9"/>
                <a:gd name="T13" fmla="*/ 16 h 17"/>
                <a:gd name="T14" fmla="*/ 2 w 9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2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5"/>
                    <a:pt x="0" y="1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1"/>
                    <a:pt x="9" y="2"/>
                    <a:pt x="8" y="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2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8" name="Freeform 194">
              <a:extLst>
                <a:ext uri="{FF2B5EF4-FFF2-40B4-BE49-F238E27FC236}">
                  <a16:creationId xmlns:a16="http://schemas.microsoft.com/office/drawing/2014/main" id="{42566600-2D20-4006-9DF7-6496680A47C7}"/>
                </a:ext>
              </a:extLst>
            </p:cNvPr>
            <p:cNvSpPr/>
            <p:nvPr/>
          </p:nvSpPr>
          <p:spPr bwMode="auto">
            <a:xfrm>
              <a:off x="5816600" y="4259263"/>
              <a:ext cx="39688" cy="107950"/>
            </a:xfrm>
            <a:custGeom>
              <a:avLst/>
              <a:gdLst>
                <a:gd name="T0" fmla="*/ 2 w 14"/>
                <a:gd name="T1" fmla="*/ 37 h 37"/>
                <a:gd name="T2" fmla="*/ 1 w 14"/>
                <a:gd name="T3" fmla="*/ 37 h 37"/>
                <a:gd name="T4" fmla="*/ 0 w 14"/>
                <a:gd name="T5" fmla="*/ 35 h 37"/>
                <a:gd name="T6" fmla="*/ 11 w 14"/>
                <a:gd name="T7" fmla="*/ 1 h 37"/>
                <a:gd name="T8" fmla="*/ 13 w 14"/>
                <a:gd name="T9" fmla="*/ 0 h 37"/>
                <a:gd name="T10" fmla="*/ 14 w 14"/>
                <a:gd name="T11" fmla="*/ 2 h 37"/>
                <a:gd name="T12" fmla="*/ 3 w 14"/>
                <a:gd name="T13" fmla="*/ 36 h 37"/>
                <a:gd name="T14" fmla="*/ 2 w 14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7">
                  <a:moveTo>
                    <a:pt x="2" y="37"/>
                  </a:moveTo>
                  <a:cubicBezTo>
                    <a:pt x="2" y="37"/>
                    <a:pt x="2" y="37"/>
                    <a:pt x="1" y="37"/>
                  </a:cubicBezTo>
                  <a:cubicBezTo>
                    <a:pt x="1" y="37"/>
                    <a:pt x="0" y="36"/>
                    <a:pt x="0" y="3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4" y="1"/>
                    <a:pt x="14" y="2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2" y="37"/>
                    <a:pt x="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49" name="Freeform 195">
              <a:extLst>
                <a:ext uri="{FF2B5EF4-FFF2-40B4-BE49-F238E27FC236}">
                  <a16:creationId xmlns:a16="http://schemas.microsoft.com/office/drawing/2014/main" id="{4878435B-EC50-4B45-8F21-DD9A8C094307}"/>
                </a:ext>
              </a:extLst>
            </p:cNvPr>
            <p:cNvSpPr/>
            <p:nvPr/>
          </p:nvSpPr>
          <p:spPr bwMode="auto">
            <a:xfrm>
              <a:off x="5878513" y="4279900"/>
              <a:ext cx="22225" cy="52388"/>
            </a:xfrm>
            <a:custGeom>
              <a:avLst/>
              <a:gdLst>
                <a:gd name="T0" fmla="*/ 2 w 8"/>
                <a:gd name="T1" fmla="*/ 18 h 18"/>
                <a:gd name="T2" fmla="*/ 2 w 8"/>
                <a:gd name="T3" fmla="*/ 18 h 18"/>
                <a:gd name="T4" fmla="*/ 1 w 8"/>
                <a:gd name="T5" fmla="*/ 15 h 18"/>
                <a:gd name="T6" fmla="*/ 4 w 8"/>
                <a:gd name="T7" fmla="*/ 2 h 18"/>
                <a:gd name="T8" fmla="*/ 6 w 8"/>
                <a:gd name="T9" fmla="*/ 0 h 18"/>
                <a:gd name="T10" fmla="*/ 8 w 8"/>
                <a:gd name="T11" fmla="*/ 3 h 18"/>
                <a:gd name="T12" fmla="*/ 4 w 8"/>
                <a:gd name="T13" fmla="*/ 16 h 18"/>
                <a:gd name="T14" fmla="*/ 2 w 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0" name="Freeform 196">
              <a:extLst>
                <a:ext uri="{FF2B5EF4-FFF2-40B4-BE49-F238E27FC236}">
                  <a16:creationId xmlns:a16="http://schemas.microsoft.com/office/drawing/2014/main" id="{49E8A347-9AE9-4BD6-97A5-AA7F47DF8CE5}"/>
                </a:ext>
              </a:extLst>
            </p:cNvPr>
            <p:cNvSpPr/>
            <p:nvPr/>
          </p:nvSpPr>
          <p:spPr bwMode="auto">
            <a:xfrm>
              <a:off x="5930900" y="4291013"/>
              <a:ext cx="19050" cy="52388"/>
            </a:xfrm>
            <a:custGeom>
              <a:avLst/>
              <a:gdLst>
                <a:gd name="T0" fmla="*/ 2 w 7"/>
                <a:gd name="T1" fmla="*/ 18 h 18"/>
                <a:gd name="T2" fmla="*/ 2 w 7"/>
                <a:gd name="T3" fmla="*/ 18 h 18"/>
                <a:gd name="T4" fmla="*/ 1 w 7"/>
                <a:gd name="T5" fmla="*/ 16 h 18"/>
                <a:gd name="T6" fmla="*/ 3 w 7"/>
                <a:gd name="T7" fmla="*/ 2 h 18"/>
                <a:gd name="T8" fmla="*/ 5 w 7"/>
                <a:gd name="T9" fmla="*/ 1 h 18"/>
                <a:gd name="T10" fmla="*/ 7 w 7"/>
                <a:gd name="T11" fmla="*/ 3 h 18"/>
                <a:gd name="T12" fmla="*/ 4 w 7"/>
                <a:gd name="T13" fmla="*/ 17 h 18"/>
                <a:gd name="T14" fmla="*/ 2 w 7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1" y="1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1" name="Freeform 197">
              <a:extLst>
                <a:ext uri="{FF2B5EF4-FFF2-40B4-BE49-F238E27FC236}">
                  <a16:creationId xmlns:a16="http://schemas.microsoft.com/office/drawing/2014/main" id="{C0DCAC34-C0C9-4A0E-9A77-BABDA7F92670}"/>
                </a:ext>
              </a:extLst>
            </p:cNvPr>
            <p:cNvSpPr/>
            <p:nvPr/>
          </p:nvSpPr>
          <p:spPr bwMode="auto">
            <a:xfrm>
              <a:off x="5986463" y="4302125"/>
              <a:ext cx="14288" cy="50800"/>
            </a:xfrm>
            <a:custGeom>
              <a:avLst/>
              <a:gdLst>
                <a:gd name="T0" fmla="*/ 2 w 5"/>
                <a:gd name="T1" fmla="*/ 17 h 17"/>
                <a:gd name="T2" fmla="*/ 1 w 5"/>
                <a:gd name="T3" fmla="*/ 17 h 17"/>
                <a:gd name="T4" fmla="*/ 0 w 5"/>
                <a:gd name="T5" fmla="*/ 15 h 17"/>
                <a:gd name="T6" fmla="*/ 1 w 5"/>
                <a:gd name="T7" fmla="*/ 1 h 17"/>
                <a:gd name="T8" fmla="*/ 3 w 5"/>
                <a:gd name="T9" fmla="*/ 0 h 17"/>
                <a:gd name="T10" fmla="*/ 5 w 5"/>
                <a:gd name="T11" fmla="*/ 2 h 17"/>
                <a:gd name="T12" fmla="*/ 3 w 5"/>
                <a:gd name="T13" fmla="*/ 16 h 17"/>
                <a:gd name="T14" fmla="*/ 2 w 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2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2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2" name="Freeform 198">
              <a:extLst>
                <a:ext uri="{FF2B5EF4-FFF2-40B4-BE49-F238E27FC236}">
                  <a16:creationId xmlns:a16="http://schemas.microsoft.com/office/drawing/2014/main" id="{6D741C80-3F85-410E-9653-20EC216CA799}"/>
                </a:ext>
              </a:extLst>
            </p:cNvPr>
            <p:cNvSpPr/>
            <p:nvPr/>
          </p:nvSpPr>
          <p:spPr bwMode="auto">
            <a:xfrm>
              <a:off x="6038850" y="4305300"/>
              <a:ext cx="14288" cy="52388"/>
            </a:xfrm>
            <a:custGeom>
              <a:avLst/>
              <a:gdLst>
                <a:gd name="T0" fmla="*/ 2 w 5"/>
                <a:gd name="T1" fmla="*/ 18 h 18"/>
                <a:gd name="T2" fmla="*/ 2 w 5"/>
                <a:gd name="T3" fmla="*/ 18 h 18"/>
                <a:gd name="T4" fmla="*/ 0 w 5"/>
                <a:gd name="T5" fmla="*/ 16 h 18"/>
                <a:gd name="T6" fmla="*/ 1 w 5"/>
                <a:gd name="T7" fmla="*/ 2 h 18"/>
                <a:gd name="T8" fmla="*/ 3 w 5"/>
                <a:gd name="T9" fmla="*/ 0 h 18"/>
                <a:gd name="T10" fmla="*/ 4 w 5"/>
                <a:gd name="T11" fmla="*/ 2 h 18"/>
                <a:gd name="T12" fmla="*/ 4 w 5"/>
                <a:gd name="T13" fmla="*/ 16 h 18"/>
                <a:gd name="T14" fmla="*/ 2 w 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1"/>
                    <a:pt x="4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3" name="Freeform 199">
              <a:extLst>
                <a:ext uri="{FF2B5EF4-FFF2-40B4-BE49-F238E27FC236}">
                  <a16:creationId xmlns:a16="http://schemas.microsoft.com/office/drawing/2014/main" id="{C1AE7DEA-C471-45BE-B1B0-B2BBD16BE966}"/>
                </a:ext>
              </a:extLst>
            </p:cNvPr>
            <p:cNvSpPr/>
            <p:nvPr/>
          </p:nvSpPr>
          <p:spPr bwMode="auto">
            <a:xfrm>
              <a:off x="6094413" y="4308475"/>
              <a:ext cx="7938" cy="114300"/>
            </a:xfrm>
            <a:custGeom>
              <a:avLst/>
              <a:gdLst>
                <a:gd name="T0" fmla="*/ 1 w 3"/>
                <a:gd name="T1" fmla="*/ 39 h 39"/>
                <a:gd name="T2" fmla="*/ 1 w 3"/>
                <a:gd name="T3" fmla="*/ 39 h 39"/>
                <a:gd name="T4" fmla="*/ 0 w 3"/>
                <a:gd name="T5" fmla="*/ 38 h 39"/>
                <a:gd name="T6" fmla="*/ 0 w 3"/>
                <a:gd name="T7" fmla="*/ 2 h 39"/>
                <a:gd name="T8" fmla="*/ 1 w 3"/>
                <a:gd name="T9" fmla="*/ 0 h 39"/>
                <a:gd name="T10" fmla="*/ 1 w 3"/>
                <a:gd name="T11" fmla="*/ 0 h 39"/>
                <a:gd name="T12" fmla="*/ 3 w 3"/>
                <a:gd name="T13" fmla="*/ 2 h 39"/>
                <a:gd name="T14" fmla="*/ 3 w 3"/>
                <a:gd name="T15" fmla="*/ 38 h 39"/>
                <a:gd name="T16" fmla="*/ 1 w 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9">
                  <a:moveTo>
                    <a:pt x="1" y="39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2" y="39"/>
                    <a:pt x="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4" name="Freeform 200">
              <a:extLst>
                <a:ext uri="{FF2B5EF4-FFF2-40B4-BE49-F238E27FC236}">
                  <a16:creationId xmlns:a16="http://schemas.microsoft.com/office/drawing/2014/main" id="{CECB6091-5D18-466C-962D-C0F0B0085793}"/>
                </a:ext>
              </a:extLst>
            </p:cNvPr>
            <p:cNvSpPr/>
            <p:nvPr/>
          </p:nvSpPr>
          <p:spPr bwMode="auto">
            <a:xfrm>
              <a:off x="6145213" y="4305300"/>
              <a:ext cx="11113" cy="52388"/>
            </a:xfrm>
            <a:custGeom>
              <a:avLst/>
              <a:gdLst>
                <a:gd name="T0" fmla="*/ 3 w 4"/>
                <a:gd name="T1" fmla="*/ 18 h 18"/>
                <a:gd name="T2" fmla="*/ 1 w 4"/>
                <a:gd name="T3" fmla="*/ 16 h 18"/>
                <a:gd name="T4" fmla="*/ 0 w 4"/>
                <a:gd name="T5" fmla="*/ 2 h 18"/>
                <a:gd name="T6" fmla="*/ 2 w 4"/>
                <a:gd name="T7" fmla="*/ 0 h 18"/>
                <a:gd name="T8" fmla="*/ 4 w 4"/>
                <a:gd name="T9" fmla="*/ 2 h 18"/>
                <a:gd name="T10" fmla="*/ 4 w 4"/>
                <a:gd name="T11" fmla="*/ 16 h 18"/>
                <a:gd name="T12" fmla="*/ 3 w 4"/>
                <a:gd name="T13" fmla="*/ 18 h 18"/>
                <a:gd name="T14" fmla="*/ 3 w 4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8">
                  <a:moveTo>
                    <a:pt x="3" y="18"/>
                  </a:moveTo>
                  <a:cubicBezTo>
                    <a:pt x="2" y="18"/>
                    <a:pt x="1" y="17"/>
                    <a:pt x="1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4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5" name="Freeform 201">
              <a:extLst>
                <a:ext uri="{FF2B5EF4-FFF2-40B4-BE49-F238E27FC236}">
                  <a16:creationId xmlns:a16="http://schemas.microsoft.com/office/drawing/2014/main" id="{393BD659-28CD-4D09-B225-A4E8FF1C2427}"/>
                </a:ext>
              </a:extLst>
            </p:cNvPr>
            <p:cNvSpPr/>
            <p:nvPr/>
          </p:nvSpPr>
          <p:spPr bwMode="auto">
            <a:xfrm>
              <a:off x="6194425" y="4302125"/>
              <a:ext cx="17463" cy="50800"/>
            </a:xfrm>
            <a:custGeom>
              <a:avLst/>
              <a:gdLst>
                <a:gd name="T0" fmla="*/ 4 w 6"/>
                <a:gd name="T1" fmla="*/ 17 h 17"/>
                <a:gd name="T2" fmla="*/ 2 w 6"/>
                <a:gd name="T3" fmla="*/ 16 h 17"/>
                <a:gd name="T4" fmla="*/ 0 w 6"/>
                <a:gd name="T5" fmla="*/ 2 h 17"/>
                <a:gd name="T6" fmla="*/ 2 w 6"/>
                <a:gd name="T7" fmla="*/ 0 h 17"/>
                <a:gd name="T8" fmla="*/ 4 w 6"/>
                <a:gd name="T9" fmla="*/ 1 h 17"/>
                <a:gd name="T10" fmla="*/ 6 w 6"/>
                <a:gd name="T11" fmla="*/ 15 h 17"/>
                <a:gd name="T12" fmla="*/ 4 w 6"/>
                <a:gd name="T13" fmla="*/ 17 h 17"/>
                <a:gd name="T14" fmla="*/ 4 w 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7">
                  <a:moveTo>
                    <a:pt x="4" y="17"/>
                  </a:moveTo>
                  <a:cubicBezTo>
                    <a:pt x="3" y="17"/>
                    <a:pt x="2" y="17"/>
                    <a:pt x="2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5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6" name="Freeform 202">
              <a:extLst>
                <a:ext uri="{FF2B5EF4-FFF2-40B4-BE49-F238E27FC236}">
                  <a16:creationId xmlns:a16="http://schemas.microsoft.com/office/drawing/2014/main" id="{77FA8924-97BD-4C1B-B189-1C2C7E1C088D}"/>
                </a:ext>
              </a:extLst>
            </p:cNvPr>
            <p:cNvSpPr/>
            <p:nvPr/>
          </p:nvSpPr>
          <p:spPr bwMode="auto">
            <a:xfrm>
              <a:off x="6245225" y="4291013"/>
              <a:ext cx="19050" cy="52388"/>
            </a:xfrm>
            <a:custGeom>
              <a:avLst/>
              <a:gdLst>
                <a:gd name="T0" fmla="*/ 5 w 7"/>
                <a:gd name="T1" fmla="*/ 18 h 18"/>
                <a:gd name="T2" fmla="*/ 3 w 7"/>
                <a:gd name="T3" fmla="*/ 17 h 18"/>
                <a:gd name="T4" fmla="*/ 1 w 7"/>
                <a:gd name="T5" fmla="*/ 3 h 18"/>
                <a:gd name="T6" fmla="*/ 2 w 7"/>
                <a:gd name="T7" fmla="*/ 1 h 18"/>
                <a:gd name="T8" fmla="*/ 4 w 7"/>
                <a:gd name="T9" fmla="*/ 2 h 18"/>
                <a:gd name="T10" fmla="*/ 7 w 7"/>
                <a:gd name="T11" fmla="*/ 16 h 18"/>
                <a:gd name="T12" fmla="*/ 5 w 7"/>
                <a:gd name="T13" fmla="*/ 18 h 18"/>
                <a:gd name="T14" fmla="*/ 5 w 7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8">
                  <a:moveTo>
                    <a:pt x="5" y="18"/>
                  </a:moveTo>
                  <a:cubicBezTo>
                    <a:pt x="4" y="18"/>
                    <a:pt x="3" y="17"/>
                    <a:pt x="3" y="1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6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7" name="Freeform 203">
              <a:extLst>
                <a:ext uri="{FF2B5EF4-FFF2-40B4-BE49-F238E27FC236}">
                  <a16:creationId xmlns:a16="http://schemas.microsoft.com/office/drawing/2014/main" id="{62338F19-B0DC-49A1-B9BA-151B027CD9EE}"/>
                </a:ext>
              </a:extLst>
            </p:cNvPr>
            <p:cNvSpPr/>
            <p:nvPr/>
          </p:nvSpPr>
          <p:spPr bwMode="auto">
            <a:xfrm>
              <a:off x="6905625" y="3397250"/>
              <a:ext cx="98425" cy="7938"/>
            </a:xfrm>
            <a:custGeom>
              <a:avLst/>
              <a:gdLst>
                <a:gd name="T0" fmla="*/ 34 w 35"/>
                <a:gd name="T1" fmla="*/ 3 h 3"/>
                <a:gd name="T2" fmla="*/ 2 w 35"/>
                <a:gd name="T3" fmla="*/ 3 h 3"/>
                <a:gd name="T4" fmla="*/ 0 w 35"/>
                <a:gd name="T5" fmla="*/ 2 h 3"/>
                <a:gd name="T6" fmla="*/ 2 w 35"/>
                <a:gd name="T7" fmla="*/ 0 h 3"/>
                <a:gd name="T8" fmla="*/ 34 w 35"/>
                <a:gd name="T9" fmla="*/ 0 h 3"/>
                <a:gd name="T10" fmla="*/ 35 w 35"/>
                <a:gd name="T11" fmla="*/ 2 h 3"/>
                <a:gd name="T12" fmla="*/ 34 w 3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1"/>
                    <a:pt x="35" y="2"/>
                  </a:cubicBezTo>
                  <a:cubicBezTo>
                    <a:pt x="35" y="2"/>
                    <a:pt x="35" y="3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8" name="Freeform 204">
              <a:extLst>
                <a:ext uri="{FF2B5EF4-FFF2-40B4-BE49-F238E27FC236}">
                  <a16:creationId xmlns:a16="http://schemas.microsoft.com/office/drawing/2014/main" id="{A52BCF66-824B-4273-BA21-688B214F54F6}"/>
                </a:ext>
              </a:extLst>
            </p:cNvPr>
            <p:cNvSpPr/>
            <p:nvPr/>
          </p:nvSpPr>
          <p:spPr bwMode="auto">
            <a:xfrm>
              <a:off x="6911975" y="3455988"/>
              <a:ext cx="47625" cy="14288"/>
            </a:xfrm>
            <a:custGeom>
              <a:avLst/>
              <a:gdLst>
                <a:gd name="T0" fmla="*/ 15 w 17"/>
                <a:gd name="T1" fmla="*/ 5 h 5"/>
                <a:gd name="T2" fmla="*/ 15 w 17"/>
                <a:gd name="T3" fmla="*/ 5 h 5"/>
                <a:gd name="T4" fmla="*/ 2 w 17"/>
                <a:gd name="T5" fmla="*/ 4 h 5"/>
                <a:gd name="T6" fmla="*/ 0 w 17"/>
                <a:gd name="T7" fmla="*/ 2 h 5"/>
                <a:gd name="T8" fmla="*/ 2 w 17"/>
                <a:gd name="T9" fmla="*/ 0 h 5"/>
                <a:gd name="T10" fmla="*/ 15 w 17"/>
                <a:gd name="T11" fmla="*/ 1 h 5"/>
                <a:gd name="T12" fmla="*/ 17 w 17"/>
                <a:gd name="T13" fmla="*/ 3 h 5"/>
                <a:gd name="T14" fmla="*/ 15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2"/>
                    <a:pt x="17" y="3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59" name="Freeform 205">
              <a:extLst>
                <a:ext uri="{FF2B5EF4-FFF2-40B4-BE49-F238E27FC236}">
                  <a16:creationId xmlns:a16="http://schemas.microsoft.com/office/drawing/2014/main" id="{9CC46EF9-BD0B-405B-9613-D9BCEC816EB7}"/>
                </a:ext>
              </a:extLst>
            </p:cNvPr>
            <p:cNvSpPr/>
            <p:nvPr/>
          </p:nvSpPr>
          <p:spPr bwMode="auto">
            <a:xfrm>
              <a:off x="6905625" y="3514725"/>
              <a:ext cx="47625" cy="14288"/>
            </a:xfrm>
            <a:custGeom>
              <a:avLst/>
              <a:gdLst>
                <a:gd name="T0" fmla="*/ 15 w 17"/>
                <a:gd name="T1" fmla="*/ 5 h 5"/>
                <a:gd name="T2" fmla="*/ 15 w 17"/>
                <a:gd name="T3" fmla="*/ 5 h 5"/>
                <a:gd name="T4" fmla="*/ 2 w 17"/>
                <a:gd name="T5" fmla="*/ 3 h 5"/>
                <a:gd name="T6" fmla="*/ 0 w 17"/>
                <a:gd name="T7" fmla="*/ 1 h 5"/>
                <a:gd name="T8" fmla="*/ 2 w 17"/>
                <a:gd name="T9" fmla="*/ 0 h 5"/>
                <a:gd name="T10" fmla="*/ 16 w 17"/>
                <a:gd name="T11" fmla="*/ 1 h 5"/>
                <a:gd name="T12" fmla="*/ 17 w 17"/>
                <a:gd name="T13" fmla="*/ 3 h 5"/>
                <a:gd name="T14" fmla="*/ 15 w 17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0" name="Freeform 206">
              <a:extLst>
                <a:ext uri="{FF2B5EF4-FFF2-40B4-BE49-F238E27FC236}">
                  <a16:creationId xmlns:a16="http://schemas.microsoft.com/office/drawing/2014/main" id="{186A7FF7-44D0-4E4D-919C-32171C04E163}"/>
                </a:ext>
              </a:extLst>
            </p:cNvPr>
            <p:cNvSpPr/>
            <p:nvPr/>
          </p:nvSpPr>
          <p:spPr bwMode="auto">
            <a:xfrm>
              <a:off x="6897688" y="3570288"/>
              <a:ext cx="47625" cy="17463"/>
            </a:xfrm>
            <a:custGeom>
              <a:avLst/>
              <a:gdLst>
                <a:gd name="T0" fmla="*/ 15 w 17"/>
                <a:gd name="T1" fmla="*/ 6 h 6"/>
                <a:gd name="T2" fmla="*/ 15 w 17"/>
                <a:gd name="T3" fmla="*/ 6 h 6"/>
                <a:gd name="T4" fmla="*/ 2 w 17"/>
                <a:gd name="T5" fmla="*/ 3 h 6"/>
                <a:gd name="T6" fmla="*/ 0 w 17"/>
                <a:gd name="T7" fmla="*/ 1 h 6"/>
                <a:gd name="T8" fmla="*/ 2 w 17"/>
                <a:gd name="T9" fmla="*/ 0 h 6"/>
                <a:gd name="T10" fmla="*/ 16 w 17"/>
                <a:gd name="T11" fmla="*/ 3 h 6"/>
                <a:gd name="T12" fmla="*/ 17 w 17"/>
                <a:gd name="T13" fmla="*/ 5 h 6"/>
                <a:gd name="T14" fmla="*/ 15 w 1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4"/>
                    <a:pt x="17" y="5"/>
                  </a:cubicBezTo>
                  <a:cubicBezTo>
                    <a:pt x="17" y="5"/>
                    <a:pt x="16" y="6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1" name="Freeform 207">
              <a:extLst>
                <a:ext uri="{FF2B5EF4-FFF2-40B4-BE49-F238E27FC236}">
                  <a16:creationId xmlns:a16="http://schemas.microsoft.com/office/drawing/2014/main" id="{5FB15ED6-294A-4A30-A78A-BDE8C9A813F2}"/>
                </a:ext>
              </a:extLst>
            </p:cNvPr>
            <p:cNvSpPr/>
            <p:nvPr/>
          </p:nvSpPr>
          <p:spPr bwMode="auto">
            <a:xfrm>
              <a:off x="6886575" y="3625850"/>
              <a:ext cx="47625" cy="20638"/>
            </a:xfrm>
            <a:custGeom>
              <a:avLst/>
              <a:gdLst>
                <a:gd name="T0" fmla="*/ 15 w 17"/>
                <a:gd name="T1" fmla="*/ 7 h 7"/>
                <a:gd name="T2" fmla="*/ 15 w 17"/>
                <a:gd name="T3" fmla="*/ 7 h 7"/>
                <a:gd name="T4" fmla="*/ 2 w 17"/>
                <a:gd name="T5" fmla="*/ 3 h 7"/>
                <a:gd name="T6" fmla="*/ 0 w 17"/>
                <a:gd name="T7" fmla="*/ 1 h 7"/>
                <a:gd name="T8" fmla="*/ 3 w 17"/>
                <a:gd name="T9" fmla="*/ 0 h 7"/>
                <a:gd name="T10" fmla="*/ 15 w 17"/>
                <a:gd name="T11" fmla="*/ 3 h 7"/>
                <a:gd name="T12" fmla="*/ 17 w 17"/>
                <a:gd name="T13" fmla="*/ 6 h 7"/>
                <a:gd name="T14" fmla="*/ 15 w 1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7"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6" y="6"/>
                    <a:pt x="16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2" name="Freeform 208">
              <a:extLst>
                <a:ext uri="{FF2B5EF4-FFF2-40B4-BE49-F238E27FC236}">
                  <a16:creationId xmlns:a16="http://schemas.microsoft.com/office/drawing/2014/main" id="{2EC9AB54-5253-4EF4-8AD3-C52BAED00FD9}"/>
                </a:ext>
              </a:extLst>
            </p:cNvPr>
            <p:cNvSpPr/>
            <p:nvPr/>
          </p:nvSpPr>
          <p:spPr bwMode="auto">
            <a:xfrm>
              <a:off x="6870700" y="3681413"/>
              <a:ext cx="96838" cy="41275"/>
            </a:xfrm>
            <a:custGeom>
              <a:avLst/>
              <a:gdLst>
                <a:gd name="T0" fmla="*/ 34 w 35"/>
                <a:gd name="T1" fmla="*/ 14 h 14"/>
                <a:gd name="T2" fmla="*/ 33 w 35"/>
                <a:gd name="T3" fmla="*/ 14 h 14"/>
                <a:gd name="T4" fmla="*/ 1 w 35"/>
                <a:gd name="T5" fmla="*/ 3 h 14"/>
                <a:gd name="T6" fmla="*/ 0 w 35"/>
                <a:gd name="T7" fmla="*/ 1 h 14"/>
                <a:gd name="T8" fmla="*/ 2 w 35"/>
                <a:gd name="T9" fmla="*/ 0 h 14"/>
                <a:gd name="T10" fmla="*/ 34 w 35"/>
                <a:gd name="T11" fmla="*/ 11 h 14"/>
                <a:gd name="T12" fmla="*/ 35 w 35"/>
                <a:gd name="T13" fmla="*/ 13 h 14"/>
                <a:gd name="T14" fmla="*/ 34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34" y="14"/>
                  </a:moveTo>
                  <a:cubicBezTo>
                    <a:pt x="34" y="14"/>
                    <a:pt x="34" y="14"/>
                    <a:pt x="33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2"/>
                    <a:pt x="35" y="13"/>
                  </a:cubicBezTo>
                  <a:cubicBezTo>
                    <a:pt x="35" y="13"/>
                    <a:pt x="34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3" name="Freeform 209">
              <a:extLst>
                <a:ext uri="{FF2B5EF4-FFF2-40B4-BE49-F238E27FC236}">
                  <a16:creationId xmlns:a16="http://schemas.microsoft.com/office/drawing/2014/main" id="{A2AEC69A-9763-49AF-A92C-673922E68940}"/>
                </a:ext>
              </a:extLst>
            </p:cNvPr>
            <p:cNvSpPr/>
            <p:nvPr/>
          </p:nvSpPr>
          <p:spPr bwMode="auto">
            <a:xfrm>
              <a:off x="6856413" y="3733800"/>
              <a:ext cx="44450" cy="26988"/>
            </a:xfrm>
            <a:custGeom>
              <a:avLst/>
              <a:gdLst>
                <a:gd name="T0" fmla="*/ 14 w 16"/>
                <a:gd name="T1" fmla="*/ 9 h 9"/>
                <a:gd name="T2" fmla="*/ 13 w 16"/>
                <a:gd name="T3" fmla="*/ 9 h 9"/>
                <a:gd name="T4" fmla="*/ 1 w 16"/>
                <a:gd name="T5" fmla="*/ 3 h 9"/>
                <a:gd name="T6" fmla="*/ 0 w 16"/>
                <a:gd name="T7" fmla="*/ 1 h 9"/>
                <a:gd name="T8" fmla="*/ 2 w 16"/>
                <a:gd name="T9" fmla="*/ 0 h 9"/>
                <a:gd name="T10" fmla="*/ 15 w 16"/>
                <a:gd name="T11" fmla="*/ 5 h 9"/>
                <a:gd name="T12" fmla="*/ 16 w 16"/>
                <a:gd name="T13" fmla="*/ 8 h 9"/>
                <a:gd name="T14" fmla="*/ 14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4" y="9"/>
                  </a:moveTo>
                  <a:cubicBezTo>
                    <a:pt x="14" y="9"/>
                    <a:pt x="14" y="9"/>
                    <a:pt x="13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5" y="8"/>
                    <a:pt x="15" y="9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4" name="Freeform 210">
              <a:extLst>
                <a:ext uri="{FF2B5EF4-FFF2-40B4-BE49-F238E27FC236}">
                  <a16:creationId xmlns:a16="http://schemas.microsoft.com/office/drawing/2014/main" id="{BC5A7421-7A38-4C8B-9675-3F8DF418A89E}"/>
                </a:ext>
              </a:extLst>
            </p:cNvPr>
            <p:cNvSpPr/>
            <p:nvPr/>
          </p:nvSpPr>
          <p:spPr bwMode="auto">
            <a:xfrm>
              <a:off x="6834188" y="3786188"/>
              <a:ext cx="44450" cy="26988"/>
            </a:xfrm>
            <a:custGeom>
              <a:avLst/>
              <a:gdLst>
                <a:gd name="T0" fmla="*/ 14 w 16"/>
                <a:gd name="T1" fmla="*/ 9 h 9"/>
                <a:gd name="T2" fmla="*/ 14 w 16"/>
                <a:gd name="T3" fmla="*/ 9 h 9"/>
                <a:gd name="T4" fmla="*/ 2 w 16"/>
                <a:gd name="T5" fmla="*/ 3 h 9"/>
                <a:gd name="T6" fmla="*/ 1 w 16"/>
                <a:gd name="T7" fmla="*/ 1 h 9"/>
                <a:gd name="T8" fmla="*/ 3 w 16"/>
                <a:gd name="T9" fmla="*/ 0 h 9"/>
                <a:gd name="T10" fmla="*/ 15 w 16"/>
                <a:gd name="T11" fmla="*/ 6 h 9"/>
                <a:gd name="T12" fmla="*/ 16 w 16"/>
                <a:gd name="T13" fmla="*/ 8 h 9"/>
                <a:gd name="T14" fmla="*/ 14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4" y="9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8"/>
                    <a:pt x="16" y="8"/>
                  </a:cubicBezTo>
                  <a:cubicBezTo>
                    <a:pt x="16" y="9"/>
                    <a:pt x="15" y="9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5" name="Freeform 211">
              <a:extLst>
                <a:ext uri="{FF2B5EF4-FFF2-40B4-BE49-F238E27FC236}">
                  <a16:creationId xmlns:a16="http://schemas.microsoft.com/office/drawing/2014/main" id="{4416F735-8FC6-4ED8-899E-5A9826EED039}"/>
                </a:ext>
              </a:extLst>
            </p:cNvPr>
            <p:cNvSpPr/>
            <p:nvPr/>
          </p:nvSpPr>
          <p:spPr bwMode="auto">
            <a:xfrm>
              <a:off x="6811963" y="3836988"/>
              <a:ext cx="44450" cy="31750"/>
            </a:xfrm>
            <a:custGeom>
              <a:avLst/>
              <a:gdLst>
                <a:gd name="T0" fmla="*/ 14 w 16"/>
                <a:gd name="T1" fmla="*/ 11 h 11"/>
                <a:gd name="T2" fmla="*/ 13 w 16"/>
                <a:gd name="T3" fmla="*/ 10 h 11"/>
                <a:gd name="T4" fmla="*/ 1 w 16"/>
                <a:gd name="T5" fmla="*/ 4 h 11"/>
                <a:gd name="T6" fmla="*/ 0 w 16"/>
                <a:gd name="T7" fmla="*/ 1 h 11"/>
                <a:gd name="T8" fmla="*/ 3 w 16"/>
                <a:gd name="T9" fmla="*/ 1 h 11"/>
                <a:gd name="T10" fmla="*/ 14 w 16"/>
                <a:gd name="T11" fmla="*/ 7 h 11"/>
                <a:gd name="T12" fmla="*/ 15 w 16"/>
                <a:gd name="T13" fmla="*/ 10 h 11"/>
                <a:gd name="T14" fmla="*/ 14 w 1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1">
                  <a:moveTo>
                    <a:pt x="14" y="11"/>
                  </a:moveTo>
                  <a:cubicBezTo>
                    <a:pt x="13" y="11"/>
                    <a:pt x="13" y="10"/>
                    <a:pt x="13" y="1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4" y="11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6" name="Freeform 212">
              <a:extLst>
                <a:ext uri="{FF2B5EF4-FFF2-40B4-BE49-F238E27FC236}">
                  <a16:creationId xmlns:a16="http://schemas.microsoft.com/office/drawing/2014/main" id="{AF4CC260-0D3D-406E-99B0-77F5B3DF4A93}"/>
                </a:ext>
              </a:extLst>
            </p:cNvPr>
            <p:cNvSpPr/>
            <p:nvPr/>
          </p:nvSpPr>
          <p:spPr bwMode="auto">
            <a:xfrm>
              <a:off x="6783388" y="3886200"/>
              <a:ext cx="44450" cy="31750"/>
            </a:xfrm>
            <a:custGeom>
              <a:avLst/>
              <a:gdLst>
                <a:gd name="T0" fmla="*/ 14 w 16"/>
                <a:gd name="T1" fmla="*/ 11 h 11"/>
                <a:gd name="T2" fmla="*/ 13 w 16"/>
                <a:gd name="T3" fmla="*/ 11 h 11"/>
                <a:gd name="T4" fmla="*/ 1 w 16"/>
                <a:gd name="T5" fmla="*/ 3 h 11"/>
                <a:gd name="T6" fmla="*/ 1 w 16"/>
                <a:gd name="T7" fmla="*/ 1 h 11"/>
                <a:gd name="T8" fmla="*/ 3 w 16"/>
                <a:gd name="T9" fmla="*/ 0 h 11"/>
                <a:gd name="T10" fmla="*/ 15 w 16"/>
                <a:gd name="T11" fmla="*/ 8 h 11"/>
                <a:gd name="T12" fmla="*/ 15 w 16"/>
                <a:gd name="T13" fmla="*/ 10 h 11"/>
                <a:gd name="T14" fmla="*/ 14 w 1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1">
                  <a:moveTo>
                    <a:pt x="14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10"/>
                    <a:pt x="15" y="10"/>
                  </a:cubicBezTo>
                  <a:cubicBezTo>
                    <a:pt x="15" y="11"/>
                    <a:pt x="14" y="11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7" name="Freeform 213">
              <a:extLst>
                <a:ext uri="{FF2B5EF4-FFF2-40B4-BE49-F238E27FC236}">
                  <a16:creationId xmlns:a16="http://schemas.microsoft.com/office/drawing/2014/main" id="{8E524984-6D78-4111-A160-E82B9A487DD3}"/>
                </a:ext>
              </a:extLst>
            </p:cNvPr>
            <p:cNvSpPr/>
            <p:nvPr/>
          </p:nvSpPr>
          <p:spPr bwMode="auto">
            <a:xfrm>
              <a:off x="6750050" y="3933825"/>
              <a:ext cx="87313" cy="69850"/>
            </a:xfrm>
            <a:custGeom>
              <a:avLst/>
              <a:gdLst>
                <a:gd name="T0" fmla="*/ 30 w 31"/>
                <a:gd name="T1" fmla="*/ 24 h 24"/>
                <a:gd name="T2" fmla="*/ 29 w 31"/>
                <a:gd name="T3" fmla="*/ 24 h 24"/>
                <a:gd name="T4" fmla="*/ 1 w 31"/>
                <a:gd name="T5" fmla="*/ 2 h 24"/>
                <a:gd name="T6" fmla="*/ 1 w 31"/>
                <a:gd name="T7" fmla="*/ 0 h 24"/>
                <a:gd name="T8" fmla="*/ 3 w 31"/>
                <a:gd name="T9" fmla="*/ 0 h 24"/>
                <a:gd name="T10" fmla="*/ 31 w 31"/>
                <a:gd name="T11" fmla="*/ 22 h 24"/>
                <a:gd name="T12" fmla="*/ 31 w 31"/>
                <a:gd name="T13" fmla="*/ 24 h 24"/>
                <a:gd name="T14" fmla="*/ 30 w 31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4">
                  <a:moveTo>
                    <a:pt x="30" y="24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3"/>
                    <a:pt x="31" y="24"/>
                  </a:cubicBezTo>
                  <a:cubicBezTo>
                    <a:pt x="31" y="24"/>
                    <a:pt x="30" y="24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8" name="Freeform 214">
              <a:extLst>
                <a:ext uri="{FF2B5EF4-FFF2-40B4-BE49-F238E27FC236}">
                  <a16:creationId xmlns:a16="http://schemas.microsoft.com/office/drawing/2014/main" id="{C74D5162-796C-4D49-943E-E9518BA0A7E0}"/>
                </a:ext>
              </a:extLst>
            </p:cNvPr>
            <p:cNvSpPr/>
            <p:nvPr/>
          </p:nvSpPr>
          <p:spPr bwMode="auto">
            <a:xfrm>
              <a:off x="6726238" y="3976688"/>
              <a:ext cx="38100" cy="38100"/>
            </a:xfrm>
            <a:custGeom>
              <a:avLst/>
              <a:gdLst>
                <a:gd name="T0" fmla="*/ 12 w 14"/>
                <a:gd name="T1" fmla="*/ 13 h 13"/>
                <a:gd name="T2" fmla="*/ 11 w 14"/>
                <a:gd name="T3" fmla="*/ 13 h 13"/>
                <a:gd name="T4" fmla="*/ 1 w 14"/>
                <a:gd name="T5" fmla="*/ 4 h 13"/>
                <a:gd name="T6" fmla="*/ 0 w 14"/>
                <a:gd name="T7" fmla="*/ 1 h 13"/>
                <a:gd name="T8" fmla="*/ 3 w 14"/>
                <a:gd name="T9" fmla="*/ 1 h 13"/>
                <a:gd name="T10" fmla="*/ 13 w 14"/>
                <a:gd name="T11" fmla="*/ 10 h 13"/>
                <a:gd name="T12" fmla="*/ 13 w 14"/>
                <a:gd name="T13" fmla="*/ 12 h 13"/>
                <a:gd name="T14" fmla="*/ 1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12" y="13"/>
                  </a:moveTo>
                  <a:cubicBezTo>
                    <a:pt x="12" y="13"/>
                    <a:pt x="11" y="13"/>
                    <a:pt x="11" y="1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2"/>
                    <a:pt x="13" y="12"/>
                  </a:cubicBezTo>
                  <a:cubicBezTo>
                    <a:pt x="13" y="13"/>
                    <a:pt x="12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69" name="Freeform 215">
              <a:extLst>
                <a:ext uri="{FF2B5EF4-FFF2-40B4-BE49-F238E27FC236}">
                  <a16:creationId xmlns:a16="http://schemas.microsoft.com/office/drawing/2014/main" id="{3D18BBB5-A6FC-479B-9400-5BE153F66376}"/>
                </a:ext>
              </a:extLst>
            </p:cNvPr>
            <p:cNvSpPr/>
            <p:nvPr/>
          </p:nvSpPr>
          <p:spPr bwMode="auto">
            <a:xfrm>
              <a:off x="6689725" y="4021138"/>
              <a:ext cx="38100" cy="38100"/>
            </a:xfrm>
            <a:custGeom>
              <a:avLst/>
              <a:gdLst>
                <a:gd name="T0" fmla="*/ 12 w 14"/>
                <a:gd name="T1" fmla="*/ 13 h 13"/>
                <a:gd name="T2" fmla="*/ 11 w 14"/>
                <a:gd name="T3" fmla="*/ 13 h 13"/>
                <a:gd name="T4" fmla="*/ 1 w 14"/>
                <a:gd name="T5" fmla="*/ 3 h 13"/>
                <a:gd name="T6" fmla="*/ 1 w 14"/>
                <a:gd name="T7" fmla="*/ 1 h 13"/>
                <a:gd name="T8" fmla="*/ 4 w 14"/>
                <a:gd name="T9" fmla="*/ 1 h 13"/>
                <a:gd name="T10" fmla="*/ 13 w 14"/>
                <a:gd name="T11" fmla="*/ 10 h 13"/>
                <a:gd name="T12" fmla="*/ 13 w 14"/>
                <a:gd name="T13" fmla="*/ 13 h 13"/>
                <a:gd name="T14" fmla="*/ 12 w 1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12" y="13"/>
                  </a:moveTo>
                  <a:cubicBezTo>
                    <a:pt x="12" y="13"/>
                    <a:pt x="11" y="13"/>
                    <a:pt x="11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1"/>
                    <a:pt x="14" y="12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0" name="Freeform 216">
              <a:extLst>
                <a:ext uri="{FF2B5EF4-FFF2-40B4-BE49-F238E27FC236}">
                  <a16:creationId xmlns:a16="http://schemas.microsoft.com/office/drawing/2014/main" id="{E6A70924-9B0F-43E2-BDC8-D3A03041F35F}"/>
                </a:ext>
              </a:extLst>
            </p:cNvPr>
            <p:cNvSpPr/>
            <p:nvPr/>
          </p:nvSpPr>
          <p:spPr bwMode="auto">
            <a:xfrm>
              <a:off x="6653213" y="4062413"/>
              <a:ext cx="36513" cy="41275"/>
            </a:xfrm>
            <a:custGeom>
              <a:avLst/>
              <a:gdLst>
                <a:gd name="T0" fmla="*/ 11 w 13"/>
                <a:gd name="T1" fmla="*/ 14 h 14"/>
                <a:gd name="T2" fmla="*/ 10 w 13"/>
                <a:gd name="T3" fmla="*/ 13 h 14"/>
                <a:gd name="T4" fmla="*/ 1 w 13"/>
                <a:gd name="T5" fmla="*/ 3 h 14"/>
                <a:gd name="T6" fmla="*/ 1 w 13"/>
                <a:gd name="T7" fmla="*/ 0 h 14"/>
                <a:gd name="T8" fmla="*/ 4 w 13"/>
                <a:gd name="T9" fmla="*/ 1 h 14"/>
                <a:gd name="T10" fmla="*/ 13 w 13"/>
                <a:gd name="T11" fmla="*/ 11 h 14"/>
                <a:gd name="T12" fmla="*/ 13 w 13"/>
                <a:gd name="T13" fmla="*/ 13 h 14"/>
                <a:gd name="T14" fmla="*/ 11 w 1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0" y="14"/>
                    <a:pt x="10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2" y="14"/>
                    <a:pt x="12" y="14"/>
                    <a:pt x="1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1" name="Freeform 217">
              <a:extLst>
                <a:ext uri="{FF2B5EF4-FFF2-40B4-BE49-F238E27FC236}">
                  <a16:creationId xmlns:a16="http://schemas.microsoft.com/office/drawing/2014/main" id="{8C21C80B-B91C-483A-82D0-E8E3C2D0B053}"/>
                </a:ext>
              </a:extLst>
            </p:cNvPr>
            <p:cNvSpPr/>
            <p:nvPr/>
          </p:nvSpPr>
          <p:spPr bwMode="auto">
            <a:xfrm>
              <a:off x="6615113" y="4100513"/>
              <a:ext cx="34925" cy="41275"/>
            </a:xfrm>
            <a:custGeom>
              <a:avLst/>
              <a:gdLst>
                <a:gd name="T0" fmla="*/ 11 w 13"/>
                <a:gd name="T1" fmla="*/ 14 h 14"/>
                <a:gd name="T2" fmla="*/ 10 w 13"/>
                <a:gd name="T3" fmla="*/ 14 h 14"/>
                <a:gd name="T4" fmla="*/ 1 w 13"/>
                <a:gd name="T5" fmla="*/ 3 h 14"/>
                <a:gd name="T6" fmla="*/ 1 w 13"/>
                <a:gd name="T7" fmla="*/ 0 h 14"/>
                <a:gd name="T8" fmla="*/ 4 w 13"/>
                <a:gd name="T9" fmla="*/ 1 h 14"/>
                <a:gd name="T10" fmla="*/ 12 w 13"/>
                <a:gd name="T11" fmla="*/ 11 h 14"/>
                <a:gd name="T12" fmla="*/ 12 w 13"/>
                <a:gd name="T13" fmla="*/ 14 h 14"/>
                <a:gd name="T14" fmla="*/ 11 w 1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3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2" name="Freeform 218">
              <a:extLst>
                <a:ext uri="{FF2B5EF4-FFF2-40B4-BE49-F238E27FC236}">
                  <a16:creationId xmlns:a16="http://schemas.microsoft.com/office/drawing/2014/main" id="{7856652E-7DB0-4AFB-94B6-1DC114DC8FFD}"/>
                </a:ext>
              </a:extLst>
            </p:cNvPr>
            <p:cNvSpPr/>
            <p:nvPr/>
          </p:nvSpPr>
          <p:spPr bwMode="auto">
            <a:xfrm>
              <a:off x="6572250" y="4132263"/>
              <a:ext cx="61913" cy="88900"/>
            </a:xfrm>
            <a:custGeom>
              <a:avLst/>
              <a:gdLst>
                <a:gd name="T0" fmla="*/ 20 w 22"/>
                <a:gd name="T1" fmla="*/ 30 h 30"/>
                <a:gd name="T2" fmla="*/ 19 w 22"/>
                <a:gd name="T3" fmla="*/ 30 h 30"/>
                <a:gd name="T4" fmla="*/ 0 w 22"/>
                <a:gd name="T5" fmla="*/ 2 h 30"/>
                <a:gd name="T6" fmla="*/ 0 w 22"/>
                <a:gd name="T7" fmla="*/ 0 h 30"/>
                <a:gd name="T8" fmla="*/ 2 w 22"/>
                <a:gd name="T9" fmla="*/ 0 h 30"/>
                <a:gd name="T10" fmla="*/ 22 w 22"/>
                <a:gd name="T11" fmla="*/ 28 h 30"/>
                <a:gd name="T12" fmla="*/ 21 w 22"/>
                <a:gd name="T13" fmla="*/ 30 h 30"/>
                <a:gd name="T14" fmla="*/ 20 w 22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0">
                  <a:moveTo>
                    <a:pt x="20" y="30"/>
                  </a:moveTo>
                  <a:cubicBezTo>
                    <a:pt x="20" y="30"/>
                    <a:pt x="20" y="30"/>
                    <a:pt x="19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9"/>
                    <a:pt x="22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3" name="Freeform 219">
              <a:extLst>
                <a:ext uri="{FF2B5EF4-FFF2-40B4-BE49-F238E27FC236}">
                  <a16:creationId xmlns:a16="http://schemas.microsoft.com/office/drawing/2014/main" id="{21E7A65B-6B55-479E-B02A-4588F6DCF39A}"/>
                </a:ext>
              </a:extLst>
            </p:cNvPr>
            <p:cNvSpPr/>
            <p:nvPr/>
          </p:nvSpPr>
          <p:spPr bwMode="auto">
            <a:xfrm>
              <a:off x="6530975" y="4167188"/>
              <a:ext cx="33338" cy="44450"/>
            </a:xfrm>
            <a:custGeom>
              <a:avLst/>
              <a:gdLst>
                <a:gd name="T0" fmla="*/ 10 w 12"/>
                <a:gd name="T1" fmla="*/ 15 h 15"/>
                <a:gd name="T2" fmla="*/ 8 w 12"/>
                <a:gd name="T3" fmla="*/ 14 h 15"/>
                <a:gd name="T4" fmla="*/ 1 w 12"/>
                <a:gd name="T5" fmla="*/ 3 h 15"/>
                <a:gd name="T6" fmla="*/ 2 w 12"/>
                <a:gd name="T7" fmla="*/ 0 h 15"/>
                <a:gd name="T8" fmla="*/ 4 w 12"/>
                <a:gd name="T9" fmla="*/ 1 h 15"/>
                <a:gd name="T10" fmla="*/ 11 w 12"/>
                <a:gd name="T11" fmla="*/ 13 h 15"/>
                <a:gd name="T12" fmla="*/ 11 w 12"/>
                <a:gd name="T13" fmla="*/ 15 h 15"/>
                <a:gd name="T14" fmla="*/ 10 w 12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10" y="15"/>
                  </a:moveTo>
                  <a:cubicBezTo>
                    <a:pt x="9" y="15"/>
                    <a:pt x="8" y="15"/>
                    <a:pt x="8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1" y="14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4" name="Freeform 220">
              <a:extLst>
                <a:ext uri="{FF2B5EF4-FFF2-40B4-BE49-F238E27FC236}">
                  <a16:creationId xmlns:a16="http://schemas.microsoft.com/office/drawing/2014/main" id="{AC0C2147-7760-4536-A0D7-FC859B97758D}"/>
                </a:ext>
              </a:extLst>
            </p:cNvPr>
            <p:cNvSpPr/>
            <p:nvPr/>
          </p:nvSpPr>
          <p:spPr bwMode="auto">
            <a:xfrm>
              <a:off x="6486525" y="4194175"/>
              <a:ext cx="30163" cy="49213"/>
            </a:xfrm>
            <a:custGeom>
              <a:avLst/>
              <a:gdLst>
                <a:gd name="T0" fmla="*/ 9 w 11"/>
                <a:gd name="T1" fmla="*/ 17 h 17"/>
                <a:gd name="T2" fmla="*/ 7 w 11"/>
                <a:gd name="T3" fmla="*/ 16 h 17"/>
                <a:gd name="T4" fmla="*/ 1 w 11"/>
                <a:gd name="T5" fmla="*/ 3 h 17"/>
                <a:gd name="T6" fmla="*/ 2 w 11"/>
                <a:gd name="T7" fmla="*/ 1 h 17"/>
                <a:gd name="T8" fmla="*/ 4 w 11"/>
                <a:gd name="T9" fmla="*/ 2 h 17"/>
                <a:gd name="T10" fmla="*/ 11 w 11"/>
                <a:gd name="T11" fmla="*/ 14 h 17"/>
                <a:gd name="T12" fmla="*/ 10 w 11"/>
                <a:gd name="T13" fmla="*/ 16 h 17"/>
                <a:gd name="T14" fmla="*/ 9 w 11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9" y="17"/>
                  </a:moveTo>
                  <a:cubicBezTo>
                    <a:pt x="8" y="17"/>
                    <a:pt x="8" y="16"/>
                    <a:pt x="7" y="1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6"/>
                    <a:pt x="10" y="16"/>
                  </a:cubicBezTo>
                  <a:cubicBezTo>
                    <a:pt x="10" y="17"/>
                    <a:pt x="9" y="17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5" name="Freeform 221">
              <a:extLst>
                <a:ext uri="{FF2B5EF4-FFF2-40B4-BE49-F238E27FC236}">
                  <a16:creationId xmlns:a16="http://schemas.microsoft.com/office/drawing/2014/main" id="{72024D7B-4E13-4501-9651-C06A7EED17E6}"/>
                </a:ext>
              </a:extLst>
            </p:cNvPr>
            <p:cNvSpPr/>
            <p:nvPr/>
          </p:nvSpPr>
          <p:spPr bwMode="auto">
            <a:xfrm>
              <a:off x="6442075" y="4221163"/>
              <a:ext cx="26988" cy="49213"/>
            </a:xfrm>
            <a:custGeom>
              <a:avLst/>
              <a:gdLst>
                <a:gd name="T0" fmla="*/ 8 w 10"/>
                <a:gd name="T1" fmla="*/ 17 h 17"/>
                <a:gd name="T2" fmla="*/ 6 w 10"/>
                <a:gd name="T3" fmla="*/ 16 h 17"/>
                <a:gd name="T4" fmla="*/ 0 w 10"/>
                <a:gd name="T5" fmla="*/ 3 h 17"/>
                <a:gd name="T6" fmla="*/ 1 w 10"/>
                <a:gd name="T7" fmla="*/ 1 h 17"/>
                <a:gd name="T8" fmla="*/ 4 w 10"/>
                <a:gd name="T9" fmla="*/ 2 h 17"/>
                <a:gd name="T10" fmla="*/ 9 w 10"/>
                <a:gd name="T11" fmla="*/ 14 h 17"/>
                <a:gd name="T12" fmla="*/ 8 w 10"/>
                <a:gd name="T13" fmla="*/ 17 h 17"/>
                <a:gd name="T14" fmla="*/ 8 w 10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8" y="17"/>
                  </a:moveTo>
                  <a:cubicBezTo>
                    <a:pt x="7" y="17"/>
                    <a:pt x="6" y="17"/>
                    <a:pt x="6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5"/>
                    <a:pt x="9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6" name="Freeform 222">
              <a:extLst>
                <a:ext uri="{FF2B5EF4-FFF2-40B4-BE49-F238E27FC236}">
                  <a16:creationId xmlns:a16="http://schemas.microsoft.com/office/drawing/2014/main" id="{F748E89F-6484-417E-B825-15E8F12D9F8C}"/>
                </a:ext>
              </a:extLst>
            </p:cNvPr>
            <p:cNvSpPr/>
            <p:nvPr/>
          </p:nvSpPr>
          <p:spPr bwMode="auto">
            <a:xfrm>
              <a:off x="6394450" y="4243388"/>
              <a:ext cx="25400" cy="50800"/>
            </a:xfrm>
            <a:custGeom>
              <a:avLst/>
              <a:gdLst>
                <a:gd name="T0" fmla="*/ 7 w 9"/>
                <a:gd name="T1" fmla="*/ 17 h 17"/>
                <a:gd name="T2" fmla="*/ 5 w 9"/>
                <a:gd name="T3" fmla="*/ 16 h 17"/>
                <a:gd name="T4" fmla="*/ 0 w 9"/>
                <a:gd name="T5" fmla="*/ 3 h 17"/>
                <a:gd name="T6" fmla="*/ 1 w 9"/>
                <a:gd name="T7" fmla="*/ 0 h 17"/>
                <a:gd name="T8" fmla="*/ 4 w 9"/>
                <a:gd name="T9" fmla="*/ 1 h 17"/>
                <a:gd name="T10" fmla="*/ 9 w 9"/>
                <a:gd name="T11" fmla="*/ 15 h 17"/>
                <a:gd name="T12" fmla="*/ 8 w 9"/>
                <a:gd name="T13" fmla="*/ 17 h 17"/>
                <a:gd name="T14" fmla="*/ 7 w 9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7" y="17"/>
                  </a:moveTo>
                  <a:cubicBezTo>
                    <a:pt x="6" y="17"/>
                    <a:pt x="5" y="17"/>
                    <a:pt x="5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7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7" name="Freeform 223">
              <a:extLst>
                <a:ext uri="{FF2B5EF4-FFF2-40B4-BE49-F238E27FC236}">
                  <a16:creationId xmlns:a16="http://schemas.microsoft.com/office/drawing/2014/main" id="{CD3AABF1-17BA-4A0B-97C6-5D45C0DF7D94}"/>
                </a:ext>
              </a:extLst>
            </p:cNvPr>
            <p:cNvSpPr/>
            <p:nvPr/>
          </p:nvSpPr>
          <p:spPr bwMode="auto">
            <a:xfrm>
              <a:off x="6342063" y="4259263"/>
              <a:ext cx="36513" cy="107950"/>
            </a:xfrm>
            <a:custGeom>
              <a:avLst/>
              <a:gdLst>
                <a:gd name="T0" fmla="*/ 12 w 13"/>
                <a:gd name="T1" fmla="*/ 37 h 37"/>
                <a:gd name="T2" fmla="*/ 10 w 13"/>
                <a:gd name="T3" fmla="*/ 36 h 37"/>
                <a:gd name="T4" fmla="*/ 0 w 13"/>
                <a:gd name="T5" fmla="*/ 2 h 37"/>
                <a:gd name="T6" fmla="*/ 1 w 13"/>
                <a:gd name="T7" fmla="*/ 0 h 37"/>
                <a:gd name="T8" fmla="*/ 2 w 13"/>
                <a:gd name="T9" fmla="*/ 1 h 37"/>
                <a:gd name="T10" fmla="*/ 13 w 13"/>
                <a:gd name="T11" fmla="*/ 35 h 37"/>
                <a:gd name="T12" fmla="*/ 12 w 13"/>
                <a:gd name="T13" fmla="*/ 37 h 37"/>
                <a:gd name="T14" fmla="*/ 12 w 13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7">
                  <a:moveTo>
                    <a:pt x="12" y="37"/>
                  </a:moveTo>
                  <a:cubicBezTo>
                    <a:pt x="11" y="37"/>
                    <a:pt x="11" y="37"/>
                    <a:pt x="1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8" name="Freeform 224">
              <a:extLst>
                <a:ext uri="{FF2B5EF4-FFF2-40B4-BE49-F238E27FC236}">
                  <a16:creationId xmlns:a16="http://schemas.microsoft.com/office/drawing/2014/main" id="{A035AD53-9508-4258-88CD-04E18B98A5C8}"/>
                </a:ext>
              </a:extLst>
            </p:cNvPr>
            <p:cNvSpPr/>
            <p:nvPr/>
          </p:nvSpPr>
          <p:spPr bwMode="auto">
            <a:xfrm>
              <a:off x="6297613" y="4279900"/>
              <a:ext cx="19050" cy="52388"/>
            </a:xfrm>
            <a:custGeom>
              <a:avLst/>
              <a:gdLst>
                <a:gd name="T0" fmla="*/ 5 w 7"/>
                <a:gd name="T1" fmla="*/ 18 h 18"/>
                <a:gd name="T2" fmla="*/ 3 w 7"/>
                <a:gd name="T3" fmla="*/ 16 h 18"/>
                <a:gd name="T4" fmla="*/ 0 w 7"/>
                <a:gd name="T5" fmla="*/ 3 h 18"/>
                <a:gd name="T6" fmla="*/ 1 w 7"/>
                <a:gd name="T7" fmla="*/ 0 h 18"/>
                <a:gd name="T8" fmla="*/ 4 w 7"/>
                <a:gd name="T9" fmla="*/ 2 h 18"/>
                <a:gd name="T10" fmla="*/ 7 w 7"/>
                <a:gd name="T11" fmla="*/ 15 h 18"/>
                <a:gd name="T12" fmla="*/ 6 w 7"/>
                <a:gd name="T13" fmla="*/ 18 h 18"/>
                <a:gd name="T14" fmla="*/ 5 w 7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8">
                  <a:moveTo>
                    <a:pt x="5" y="18"/>
                  </a:moveTo>
                  <a:cubicBezTo>
                    <a:pt x="4" y="18"/>
                    <a:pt x="4" y="17"/>
                    <a:pt x="3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7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79" name="Freeform 225">
              <a:extLst>
                <a:ext uri="{FF2B5EF4-FFF2-40B4-BE49-F238E27FC236}">
                  <a16:creationId xmlns:a16="http://schemas.microsoft.com/office/drawing/2014/main" id="{DB92D25B-8255-4610-9EE8-CA2359D35651}"/>
                </a:ext>
              </a:extLst>
            </p:cNvPr>
            <p:cNvSpPr/>
            <p:nvPr/>
          </p:nvSpPr>
          <p:spPr bwMode="auto">
            <a:xfrm>
              <a:off x="6246813" y="4291013"/>
              <a:ext cx="17463" cy="52388"/>
            </a:xfrm>
            <a:custGeom>
              <a:avLst/>
              <a:gdLst>
                <a:gd name="T0" fmla="*/ 4 w 6"/>
                <a:gd name="T1" fmla="*/ 18 h 18"/>
                <a:gd name="T2" fmla="*/ 2 w 6"/>
                <a:gd name="T3" fmla="*/ 17 h 18"/>
                <a:gd name="T4" fmla="*/ 0 w 6"/>
                <a:gd name="T5" fmla="*/ 3 h 18"/>
                <a:gd name="T6" fmla="*/ 1 w 6"/>
                <a:gd name="T7" fmla="*/ 1 h 18"/>
                <a:gd name="T8" fmla="*/ 3 w 6"/>
                <a:gd name="T9" fmla="*/ 2 h 18"/>
                <a:gd name="T10" fmla="*/ 6 w 6"/>
                <a:gd name="T11" fmla="*/ 16 h 18"/>
                <a:gd name="T12" fmla="*/ 5 w 6"/>
                <a:gd name="T13" fmla="*/ 18 h 18"/>
                <a:gd name="T14" fmla="*/ 4 w 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8">
                  <a:moveTo>
                    <a:pt x="4" y="18"/>
                  </a:moveTo>
                  <a:cubicBezTo>
                    <a:pt x="3" y="18"/>
                    <a:pt x="3" y="17"/>
                    <a:pt x="2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6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0" name="Freeform 226">
              <a:extLst>
                <a:ext uri="{FF2B5EF4-FFF2-40B4-BE49-F238E27FC236}">
                  <a16:creationId xmlns:a16="http://schemas.microsoft.com/office/drawing/2014/main" id="{1A4C3C45-F124-4C81-8EB0-3C0A18D34147}"/>
                </a:ext>
              </a:extLst>
            </p:cNvPr>
            <p:cNvSpPr/>
            <p:nvPr/>
          </p:nvSpPr>
          <p:spPr bwMode="auto">
            <a:xfrm>
              <a:off x="6194425" y="4302125"/>
              <a:ext cx="17463" cy="50800"/>
            </a:xfrm>
            <a:custGeom>
              <a:avLst/>
              <a:gdLst>
                <a:gd name="T0" fmla="*/ 4 w 6"/>
                <a:gd name="T1" fmla="*/ 17 h 17"/>
                <a:gd name="T2" fmla="*/ 2 w 6"/>
                <a:gd name="T3" fmla="*/ 16 h 17"/>
                <a:gd name="T4" fmla="*/ 1 w 6"/>
                <a:gd name="T5" fmla="*/ 2 h 17"/>
                <a:gd name="T6" fmla="*/ 2 w 6"/>
                <a:gd name="T7" fmla="*/ 0 h 17"/>
                <a:gd name="T8" fmla="*/ 4 w 6"/>
                <a:gd name="T9" fmla="*/ 1 h 17"/>
                <a:gd name="T10" fmla="*/ 6 w 6"/>
                <a:gd name="T11" fmla="*/ 15 h 17"/>
                <a:gd name="T12" fmla="*/ 4 w 6"/>
                <a:gd name="T13" fmla="*/ 17 h 17"/>
                <a:gd name="T14" fmla="*/ 4 w 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7">
                  <a:moveTo>
                    <a:pt x="4" y="17"/>
                  </a:moveTo>
                  <a:cubicBezTo>
                    <a:pt x="3" y="17"/>
                    <a:pt x="2" y="17"/>
                    <a:pt x="2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5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1" name="Freeform 227">
              <a:extLst>
                <a:ext uri="{FF2B5EF4-FFF2-40B4-BE49-F238E27FC236}">
                  <a16:creationId xmlns:a16="http://schemas.microsoft.com/office/drawing/2014/main" id="{22D35134-AC45-490D-8F8C-4A2E40F37F60}"/>
                </a:ext>
              </a:extLst>
            </p:cNvPr>
            <p:cNvSpPr/>
            <p:nvPr/>
          </p:nvSpPr>
          <p:spPr bwMode="auto">
            <a:xfrm>
              <a:off x="6145213" y="4305300"/>
              <a:ext cx="12700" cy="52388"/>
            </a:xfrm>
            <a:custGeom>
              <a:avLst/>
              <a:gdLst>
                <a:gd name="T0" fmla="*/ 3 w 5"/>
                <a:gd name="T1" fmla="*/ 18 h 18"/>
                <a:gd name="T2" fmla="*/ 1 w 5"/>
                <a:gd name="T3" fmla="*/ 16 h 18"/>
                <a:gd name="T4" fmla="*/ 0 w 5"/>
                <a:gd name="T5" fmla="*/ 2 h 18"/>
                <a:gd name="T6" fmla="*/ 2 w 5"/>
                <a:gd name="T7" fmla="*/ 0 h 18"/>
                <a:gd name="T8" fmla="*/ 4 w 5"/>
                <a:gd name="T9" fmla="*/ 2 h 18"/>
                <a:gd name="T10" fmla="*/ 5 w 5"/>
                <a:gd name="T11" fmla="*/ 16 h 18"/>
                <a:gd name="T12" fmla="*/ 3 w 5"/>
                <a:gd name="T13" fmla="*/ 18 h 18"/>
                <a:gd name="T14" fmla="*/ 3 w 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8">
                  <a:moveTo>
                    <a:pt x="3" y="18"/>
                  </a:moveTo>
                  <a:cubicBezTo>
                    <a:pt x="2" y="18"/>
                    <a:pt x="1" y="17"/>
                    <a:pt x="1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2" name="Freeform 228">
              <a:extLst>
                <a:ext uri="{FF2B5EF4-FFF2-40B4-BE49-F238E27FC236}">
                  <a16:creationId xmlns:a16="http://schemas.microsoft.com/office/drawing/2014/main" id="{43E8F72A-CCCB-456A-AC0E-06DC92E4CDB4}"/>
                </a:ext>
              </a:extLst>
            </p:cNvPr>
            <p:cNvSpPr/>
            <p:nvPr/>
          </p:nvSpPr>
          <p:spPr bwMode="auto">
            <a:xfrm>
              <a:off x="6094413" y="4308475"/>
              <a:ext cx="7938" cy="114300"/>
            </a:xfrm>
            <a:custGeom>
              <a:avLst/>
              <a:gdLst>
                <a:gd name="T0" fmla="*/ 1 w 3"/>
                <a:gd name="T1" fmla="*/ 39 h 39"/>
                <a:gd name="T2" fmla="*/ 0 w 3"/>
                <a:gd name="T3" fmla="*/ 38 h 39"/>
                <a:gd name="T4" fmla="*/ 0 w 3"/>
                <a:gd name="T5" fmla="*/ 2 h 39"/>
                <a:gd name="T6" fmla="*/ 1 w 3"/>
                <a:gd name="T7" fmla="*/ 0 h 39"/>
                <a:gd name="T8" fmla="*/ 3 w 3"/>
                <a:gd name="T9" fmla="*/ 2 h 39"/>
                <a:gd name="T10" fmla="*/ 3 w 3"/>
                <a:gd name="T11" fmla="*/ 38 h 39"/>
                <a:gd name="T12" fmla="*/ 1 w 3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9">
                  <a:moveTo>
                    <a:pt x="1" y="39"/>
                  </a:moveTo>
                  <a:cubicBezTo>
                    <a:pt x="1" y="39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2" y="39"/>
                    <a:pt x="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3" name="Freeform 229">
              <a:extLst>
                <a:ext uri="{FF2B5EF4-FFF2-40B4-BE49-F238E27FC236}">
                  <a16:creationId xmlns:a16="http://schemas.microsoft.com/office/drawing/2014/main" id="{2E72D753-FE22-4F06-A004-C3501EF502C0}"/>
                </a:ext>
              </a:extLst>
            </p:cNvPr>
            <p:cNvSpPr/>
            <p:nvPr/>
          </p:nvSpPr>
          <p:spPr bwMode="auto">
            <a:xfrm>
              <a:off x="6038850" y="4305300"/>
              <a:ext cx="14288" cy="52388"/>
            </a:xfrm>
            <a:custGeom>
              <a:avLst/>
              <a:gdLst>
                <a:gd name="T0" fmla="*/ 2 w 5"/>
                <a:gd name="T1" fmla="*/ 18 h 18"/>
                <a:gd name="T2" fmla="*/ 2 w 5"/>
                <a:gd name="T3" fmla="*/ 18 h 18"/>
                <a:gd name="T4" fmla="*/ 0 w 5"/>
                <a:gd name="T5" fmla="*/ 16 h 18"/>
                <a:gd name="T6" fmla="*/ 1 w 5"/>
                <a:gd name="T7" fmla="*/ 2 h 18"/>
                <a:gd name="T8" fmla="*/ 3 w 5"/>
                <a:gd name="T9" fmla="*/ 0 h 18"/>
                <a:gd name="T10" fmla="*/ 5 w 5"/>
                <a:gd name="T11" fmla="*/ 2 h 18"/>
                <a:gd name="T12" fmla="*/ 4 w 5"/>
                <a:gd name="T13" fmla="*/ 16 h 18"/>
                <a:gd name="T14" fmla="*/ 2 w 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8"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4" name="Freeform 230">
              <a:extLst>
                <a:ext uri="{FF2B5EF4-FFF2-40B4-BE49-F238E27FC236}">
                  <a16:creationId xmlns:a16="http://schemas.microsoft.com/office/drawing/2014/main" id="{FE0A3DB6-6C1B-477F-A146-7107042C73F7}"/>
                </a:ext>
              </a:extLst>
            </p:cNvPr>
            <p:cNvSpPr/>
            <p:nvPr/>
          </p:nvSpPr>
          <p:spPr bwMode="auto">
            <a:xfrm>
              <a:off x="5986463" y="4302125"/>
              <a:ext cx="14288" cy="50800"/>
            </a:xfrm>
            <a:custGeom>
              <a:avLst/>
              <a:gdLst>
                <a:gd name="T0" fmla="*/ 2 w 5"/>
                <a:gd name="T1" fmla="*/ 17 h 17"/>
                <a:gd name="T2" fmla="*/ 2 w 5"/>
                <a:gd name="T3" fmla="*/ 17 h 17"/>
                <a:gd name="T4" fmla="*/ 0 w 5"/>
                <a:gd name="T5" fmla="*/ 15 h 17"/>
                <a:gd name="T6" fmla="*/ 2 w 5"/>
                <a:gd name="T7" fmla="*/ 1 h 17"/>
                <a:gd name="T8" fmla="*/ 4 w 5"/>
                <a:gd name="T9" fmla="*/ 0 h 17"/>
                <a:gd name="T10" fmla="*/ 5 w 5"/>
                <a:gd name="T11" fmla="*/ 2 h 17"/>
                <a:gd name="T12" fmla="*/ 4 w 5"/>
                <a:gd name="T13" fmla="*/ 16 h 17"/>
                <a:gd name="T14" fmla="*/ 2 w 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  <p:sp>
          <p:nvSpPr>
            <p:cNvPr id="485" name="Freeform 231">
              <a:extLst>
                <a:ext uri="{FF2B5EF4-FFF2-40B4-BE49-F238E27FC236}">
                  <a16:creationId xmlns:a16="http://schemas.microsoft.com/office/drawing/2014/main" id="{74B65E80-FF16-4656-A461-E2D3AE4E87E2}"/>
                </a:ext>
              </a:extLst>
            </p:cNvPr>
            <p:cNvSpPr/>
            <p:nvPr/>
          </p:nvSpPr>
          <p:spPr bwMode="auto">
            <a:xfrm>
              <a:off x="5934075" y="4291013"/>
              <a:ext cx="15875" cy="52388"/>
            </a:xfrm>
            <a:custGeom>
              <a:avLst/>
              <a:gdLst>
                <a:gd name="T0" fmla="*/ 2 w 6"/>
                <a:gd name="T1" fmla="*/ 18 h 18"/>
                <a:gd name="T2" fmla="*/ 1 w 6"/>
                <a:gd name="T3" fmla="*/ 18 h 18"/>
                <a:gd name="T4" fmla="*/ 0 w 6"/>
                <a:gd name="T5" fmla="*/ 16 h 18"/>
                <a:gd name="T6" fmla="*/ 2 w 6"/>
                <a:gd name="T7" fmla="*/ 2 h 18"/>
                <a:gd name="T8" fmla="*/ 4 w 6"/>
                <a:gd name="T9" fmla="*/ 1 h 18"/>
                <a:gd name="T10" fmla="*/ 6 w 6"/>
                <a:gd name="T11" fmla="*/ 3 h 18"/>
                <a:gd name="T12" fmla="*/ 3 w 6"/>
                <a:gd name="T13" fmla="*/ 17 h 18"/>
                <a:gd name="T14" fmla="*/ 2 w 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8">
                  <a:moveTo>
                    <a:pt x="2" y="18"/>
                  </a:moveTo>
                  <a:cubicBezTo>
                    <a:pt x="2" y="18"/>
                    <a:pt x="1" y="18"/>
                    <a:pt x="1" y="18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0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charset="-122"/>
                <a:ea typeface="阿里巴巴普惠体 R" panose="00020600040101010101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5930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AEABBB67-72DA-4C19-BA7D-FC46B07BA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2BD58-99E9-444C-9179-1125080AE93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703424-ADCD-4A00-B1D4-09A9F70A2595}"/>
              </a:ext>
            </a:extLst>
          </p:cNvPr>
          <p:cNvSpPr txBox="1"/>
          <p:nvPr/>
        </p:nvSpPr>
        <p:spPr>
          <a:xfrm>
            <a:off x="587375" y="328552"/>
            <a:ext cx="1261884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环绕式</a:t>
            </a:r>
            <a:endParaRPr lang="en-US" sz="2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49239B5D-0B32-4ACA-882B-0146E03CC912}"/>
              </a:ext>
            </a:extLst>
          </p:cNvPr>
          <p:cNvGrpSpPr/>
          <p:nvPr/>
        </p:nvGrpSpPr>
        <p:grpSpPr>
          <a:xfrm>
            <a:off x="4427484" y="1404885"/>
            <a:ext cx="3337034" cy="3337030"/>
            <a:chOff x="4427484" y="1404885"/>
            <a:chExt cx="3337034" cy="3337030"/>
          </a:xfrm>
        </p:grpSpPr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572F1C3A-BA07-42EE-897B-04DA6D9F345F}"/>
                </a:ext>
              </a:extLst>
            </p:cNvPr>
            <p:cNvSpPr/>
            <p:nvPr/>
          </p:nvSpPr>
          <p:spPr>
            <a:xfrm>
              <a:off x="4427484" y="1404885"/>
              <a:ext cx="3337034" cy="3337030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203200" sx="97000" sy="97000" algn="ctr" rotWithShape="0">
                <a:schemeClr val="accent1">
                  <a:lumMod val="50000"/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6046B524-9982-4738-90B7-0EA05EFA427A}"/>
                </a:ext>
              </a:extLst>
            </p:cNvPr>
            <p:cNvGrpSpPr/>
            <p:nvPr/>
          </p:nvGrpSpPr>
          <p:grpSpPr>
            <a:xfrm>
              <a:off x="4890935" y="1868338"/>
              <a:ext cx="2410130" cy="2410124"/>
              <a:chOff x="4798337" y="2169160"/>
              <a:chExt cx="2410130" cy="2410124"/>
            </a:xfrm>
          </p:grpSpPr>
          <p:grpSp>
            <p:nvGrpSpPr>
              <p:cNvPr id="109" name="PA-组合 1127">
                <a:extLst>
                  <a:ext uri="{FF2B5EF4-FFF2-40B4-BE49-F238E27FC236}">
                    <a16:creationId xmlns:a16="http://schemas.microsoft.com/office/drawing/2014/main" id="{09E83C26-A458-4878-8FC8-47BCA5D9C24D}"/>
                  </a:ext>
                </a:extLst>
              </p:cNvPr>
              <p:cNvGrpSpPr/>
              <p:nvPr>
                <p:custDataLst>
                  <p:tags r:id="rId1"/>
                </p:custDataLst>
              </p:nvPr>
            </p:nvGrpSpPr>
            <p:grpSpPr>
              <a:xfrm>
                <a:off x="4798337" y="2169160"/>
                <a:ext cx="2410130" cy="2410124"/>
                <a:chOff x="5309821" y="2959567"/>
                <a:chExt cx="4841263" cy="4835249"/>
              </a:xfrm>
            </p:grpSpPr>
            <p:sp>
              <p:nvSpPr>
                <p:cNvPr id="110" name="PA-等腰三角形 1128">
                  <a:extLst>
                    <a:ext uri="{FF2B5EF4-FFF2-40B4-BE49-F238E27FC236}">
                      <a16:creationId xmlns:a16="http://schemas.microsoft.com/office/drawing/2014/main" id="{731E5BD7-D05F-4F5C-89DC-6DB256FB2498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 rot="-5400000">
                  <a:off x="5166360" y="448056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1" name="PA-等腰三角形 1129">
                  <a:extLst>
                    <a:ext uri="{FF2B5EF4-FFF2-40B4-BE49-F238E27FC236}">
                      <a16:creationId xmlns:a16="http://schemas.microsoft.com/office/drawing/2014/main" id="{9936D6B9-2D37-4AF5-B905-83C4F8C2A48F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 rot="-4968000">
                  <a:off x="5178377" y="428955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2" name="PA-等腰三角形 1130">
                  <a:extLst>
                    <a:ext uri="{FF2B5EF4-FFF2-40B4-BE49-F238E27FC236}">
                      <a16:creationId xmlns:a16="http://schemas.microsoft.com/office/drawing/2014/main" id="{943F88F3-8254-439A-A66C-B20680710295}"/>
                    </a:ext>
                  </a:extLst>
                </p:cNvPr>
                <p:cNvSpPr/>
                <p:nvPr>
                  <p:custDataLst>
                    <p:tags r:id="rId4"/>
                  </p:custDataLst>
                </p:nvPr>
              </p:nvSpPr>
              <p:spPr>
                <a:xfrm rot="-4536000">
                  <a:off x="5214239" y="410155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3" name="PA-等腰三角形 1131">
                  <a:extLst>
                    <a:ext uri="{FF2B5EF4-FFF2-40B4-BE49-F238E27FC236}">
                      <a16:creationId xmlns:a16="http://schemas.microsoft.com/office/drawing/2014/main" id="{02EC4C55-15F6-456C-BBB5-59A163556099}"/>
                    </a:ext>
                  </a:extLst>
                </p:cNvPr>
                <p:cNvSpPr/>
                <p:nvPr>
                  <p:custDataLst>
                    <p:tags r:id="rId5"/>
                  </p:custDataLst>
                </p:nvPr>
              </p:nvSpPr>
              <p:spPr>
                <a:xfrm rot="-4104000">
                  <a:off x="5273380" y="391953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4" name="PA-等腰三角形 1132">
                  <a:extLst>
                    <a:ext uri="{FF2B5EF4-FFF2-40B4-BE49-F238E27FC236}">
                      <a16:creationId xmlns:a16="http://schemas.microsoft.com/office/drawing/2014/main" id="{1E42D5A0-33CC-46CF-80F3-0EDA5B5643D1}"/>
                    </a:ext>
                  </a:extLst>
                </p:cNvPr>
                <p:cNvSpPr/>
                <p:nvPr>
                  <p:custDataLst>
                    <p:tags r:id="rId6"/>
                  </p:custDataLst>
                </p:nvPr>
              </p:nvSpPr>
              <p:spPr>
                <a:xfrm rot="-3672000">
                  <a:off x="5354868" y="374636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" name="PA-等腰三角形 1133">
                  <a:extLst>
                    <a:ext uri="{FF2B5EF4-FFF2-40B4-BE49-F238E27FC236}">
                      <a16:creationId xmlns:a16="http://schemas.microsoft.com/office/drawing/2014/main" id="{AB71244B-6DC8-4F0B-A47A-D8990323A6AD}"/>
                    </a:ext>
                  </a:extLst>
                </p:cNvPr>
                <p:cNvSpPr/>
                <p:nvPr>
                  <p:custDataLst>
                    <p:tags r:id="rId7"/>
                  </p:custDataLst>
                </p:nvPr>
              </p:nvSpPr>
              <p:spPr>
                <a:xfrm rot="-3240000">
                  <a:off x="5457418" y="358477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6" name="PA-等腰三角形 1134">
                  <a:extLst>
                    <a:ext uri="{FF2B5EF4-FFF2-40B4-BE49-F238E27FC236}">
                      <a16:creationId xmlns:a16="http://schemas.microsoft.com/office/drawing/2014/main" id="{00AD144D-085F-4A3E-A59C-5538488A53B8}"/>
                    </a:ext>
                  </a:extLst>
                </p:cNvPr>
                <p:cNvSpPr/>
                <p:nvPr>
                  <p:custDataLst>
                    <p:tags r:id="rId8"/>
                  </p:custDataLst>
                </p:nvPr>
              </p:nvSpPr>
              <p:spPr>
                <a:xfrm rot="-2808000">
                  <a:off x="5579412" y="343731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7" name="PA-等腰三角形 1135">
                  <a:extLst>
                    <a:ext uri="{FF2B5EF4-FFF2-40B4-BE49-F238E27FC236}">
                      <a16:creationId xmlns:a16="http://schemas.microsoft.com/office/drawing/2014/main" id="{B096EEEE-B6D2-4303-85DC-F8904CBDD6FF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 rot="-2376000">
                  <a:off x="5718926" y="330629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8" name="PA-等腰三角形 1136">
                  <a:extLst>
                    <a:ext uri="{FF2B5EF4-FFF2-40B4-BE49-F238E27FC236}">
                      <a16:creationId xmlns:a16="http://schemas.microsoft.com/office/drawing/2014/main" id="{9AB55D9E-AC61-4848-BCC6-28C750B0A33A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 rot="-1944000">
                  <a:off x="5873760" y="319380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9" name="PA-等腰三角形 1137">
                  <a:extLst>
                    <a:ext uri="{FF2B5EF4-FFF2-40B4-BE49-F238E27FC236}">
                      <a16:creationId xmlns:a16="http://schemas.microsoft.com/office/drawing/2014/main" id="{A776B757-0A5A-46F9-9FF9-A5F1EA0377DB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 rot="-1512000">
                  <a:off x="6041472" y="310160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0" name="PA-等腰三角形 1138">
                  <a:extLst>
                    <a:ext uri="{FF2B5EF4-FFF2-40B4-BE49-F238E27FC236}">
                      <a16:creationId xmlns:a16="http://schemas.microsoft.com/office/drawing/2014/main" id="{4B764DAB-544D-4860-AD7E-B1778BA745F5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 rot="-1080000">
                  <a:off x="6219418" y="303115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1" name="PA-等腰三角形 1139">
                  <a:extLst>
                    <a:ext uri="{FF2B5EF4-FFF2-40B4-BE49-F238E27FC236}">
                      <a16:creationId xmlns:a16="http://schemas.microsoft.com/office/drawing/2014/main" id="{F7C32ADF-9DB3-40C9-9EB9-A178887F7659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>
                <a:xfrm rot="-648000">
                  <a:off x="6404791" y="298355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2" name="PA-等腰三角形 1140">
                  <a:extLst>
                    <a:ext uri="{FF2B5EF4-FFF2-40B4-BE49-F238E27FC236}">
                      <a16:creationId xmlns:a16="http://schemas.microsoft.com/office/drawing/2014/main" id="{7C996ADF-CACC-4729-8D8B-F3F10E876DFD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 rot="-216000">
                  <a:off x="6594667" y="295956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3" name="PA-等腰三角形 1141">
                  <a:extLst>
                    <a:ext uri="{FF2B5EF4-FFF2-40B4-BE49-F238E27FC236}">
                      <a16:creationId xmlns:a16="http://schemas.microsoft.com/office/drawing/2014/main" id="{6CF47C3B-5FF8-495B-B947-D36C7658FABB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 rot="216000">
                  <a:off x="6786052" y="295956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4" name="PA-等腰三角形 1142">
                  <a:extLst>
                    <a:ext uri="{FF2B5EF4-FFF2-40B4-BE49-F238E27FC236}">
                      <a16:creationId xmlns:a16="http://schemas.microsoft.com/office/drawing/2014/main" id="{191BEB62-C9CC-4DAD-8369-E5E244A70A70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 rot="648000">
                  <a:off x="6975929" y="298355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5" name="PA-等腰三角形 1143">
                  <a:extLst>
                    <a:ext uri="{FF2B5EF4-FFF2-40B4-BE49-F238E27FC236}">
                      <a16:creationId xmlns:a16="http://schemas.microsoft.com/office/drawing/2014/main" id="{E646E789-9893-40B4-AC44-B1A4A2E40068}"/>
                    </a:ext>
                  </a:extLst>
                </p:cNvPr>
                <p:cNvSpPr/>
                <p:nvPr>
                  <p:custDataLst>
                    <p:tags r:id="rId17"/>
                  </p:custDataLst>
                </p:nvPr>
              </p:nvSpPr>
              <p:spPr>
                <a:xfrm rot="1080000">
                  <a:off x="7161302" y="303115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6" name="PA-等腰三角形 1144">
                  <a:extLst>
                    <a:ext uri="{FF2B5EF4-FFF2-40B4-BE49-F238E27FC236}">
                      <a16:creationId xmlns:a16="http://schemas.microsoft.com/office/drawing/2014/main" id="{7CABE04D-E89F-476F-AEB8-13F3893EA072}"/>
                    </a:ext>
                  </a:extLst>
                </p:cNvPr>
                <p:cNvSpPr/>
                <p:nvPr>
                  <p:custDataLst>
                    <p:tags r:id="rId18"/>
                  </p:custDataLst>
                </p:nvPr>
              </p:nvSpPr>
              <p:spPr>
                <a:xfrm rot="1512000">
                  <a:off x="7339247" y="310160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" name="PA-等腰三角形 1145">
                  <a:extLst>
                    <a:ext uri="{FF2B5EF4-FFF2-40B4-BE49-F238E27FC236}">
                      <a16:creationId xmlns:a16="http://schemas.microsoft.com/office/drawing/2014/main" id="{CBA12E55-A338-4F1B-B5A4-1D1441C748E5}"/>
                    </a:ext>
                  </a:extLst>
                </p:cNvPr>
                <p:cNvSpPr/>
                <p:nvPr>
                  <p:custDataLst>
                    <p:tags r:id="rId19"/>
                  </p:custDataLst>
                </p:nvPr>
              </p:nvSpPr>
              <p:spPr>
                <a:xfrm rot="1944000">
                  <a:off x="7506960" y="3193804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8" name="PA-等腰三角形 1146">
                  <a:extLst>
                    <a:ext uri="{FF2B5EF4-FFF2-40B4-BE49-F238E27FC236}">
                      <a16:creationId xmlns:a16="http://schemas.microsoft.com/office/drawing/2014/main" id="{0DB4F91C-B490-4ED5-8C88-5122C767FA6B}"/>
                    </a:ext>
                  </a:extLst>
                </p:cNvPr>
                <p:cNvSpPr/>
                <p:nvPr>
                  <p:custDataLst>
                    <p:tags r:id="rId20"/>
                  </p:custDataLst>
                </p:nvPr>
              </p:nvSpPr>
              <p:spPr>
                <a:xfrm rot="2376000">
                  <a:off x="7661794" y="330629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" name="PA-等腰三角形 1147">
                  <a:extLst>
                    <a:ext uri="{FF2B5EF4-FFF2-40B4-BE49-F238E27FC236}">
                      <a16:creationId xmlns:a16="http://schemas.microsoft.com/office/drawing/2014/main" id="{F3EB565F-CEFB-4648-8339-55E8FD15DED2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>
                <a:xfrm rot="2808000">
                  <a:off x="7801308" y="343731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0" name="PA-等腰三角形 1148">
                  <a:extLst>
                    <a:ext uri="{FF2B5EF4-FFF2-40B4-BE49-F238E27FC236}">
                      <a16:creationId xmlns:a16="http://schemas.microsoft.com/office/drawing/2014/main" id="{CAA1B92B-885A-4A1B-85B9-1BEC0AD1B4EA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>
                <a:xfrm rot="3240000">
                  <a:off x="7923302" y="358477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1" name="PA-等腰三角形 1149">
                  <a:extLst>
                    <a:ext uri="{FF2B5EF4-FFF2-40B4-BE49-F238E27FC236}">
                      <a16:creationId xmlns:a16="http://schemas.microsoft.com/office/drawing/2014/main" id="{475EDF17-07D4-439A-B06B-EFF1541E980E}"/>
                    </a:ext>
                  </a:extLst>
                </p:cNvPr>
                <p:cNvSpPr/>
                <p:nvPr>
                  <p:custDataLst>
                    <p:tags r:id="rId23"/>
                  </p:custDataLst>
                </p:nvPr>
              </p:nvSpPr>
              <p:spPr>
                <a:xfrm rot="3672000">
                  <a:off x="8025851" y="374636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2" name="PA-等腰三角形 1150">
                  <a:extLst>
                    <a:ext uri="{FF2B5EF4-FFF2-40B4-BE49-F238E27FC236}">
                      <a16:creationId xmlns:a16="http://schemas.microsoft.com/office/drawing/2014/main" id="{B067E9C2-7F13-4518-AE6C-9679B1A021B5}"/>
                    </a:ext>
                  </a:extLst>
                </p:cNvPr>
                <p:cNvSpPr/>
                <p:nvPr>
                  <p:custDataLst>
                    <p:tags r:id="rId24"/>
                  </p:custDataLst>
                </p:nvPr>
              </p:nvSpPr>
              <p:spPr>
                <a:xfrm rot="4104000">
                  <a:off x="8107339" y="391953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3" name="PA-等腰三角形 1151">
                  <a:extLst>
                    <a:ext uri="{FF2B5EF4-FFF2-40B4-BE49-F238E27FC236}">
                      <a16:creationId xmlns:a16="http://schemas.microsoft.com/office/drawing/2014/main" id="{8993C7E5-04F9-45CD-A45F-80C84093CE0D}"/>
                    </a:ext>
                  </a:extLst>
                </p:cNvPr>
                <p:cNvSpPr/>
                <p:nvPr>
                  <p:custDataLst>
                    <p:tags r:id="rId25"/>
                  </p:custDataLst>
                </p:nvPr>
              </p:nvSpPr>
              <p:spPr>
                <a:xfrm rot="4536000">
                  <a:off x="8166481" y="4101557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4" name="PA-等腰三角形 1152">
                  <a:extLst>
                    <a:ext uri="{FF2B5EF4-FFF2-40B4-BE49-F238E27FC236}">
                      <a16:creationId xmlns:a16="http://schemas.microsoft.com/office/drawing/2014/main" id="{04E1DD6B-5FE2-40AF-8EDA-0E6D0D41E07F}"/>
                    </a:ext>
                  </a:extLst>
                </p:cNvPr>
                <p:cNvSpPr/>
                <p:nvPr>
                  <p:custDataLst>
                    <p:tags r:id="rId26"/>
                  </p:custDataLst>
                </p:nvPr>
              </p:nvSpPr>
              <p:spPr>
                <a:xfrm rot="4968000">
                  <a:off x="8202343" y="428955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5" name="PA-等腰三角形 1153">
                  <a:extLst>
                    <a:ext uri="{FF2B5EF4-FFF2-40B4-BE49-F238E27FC236}">
                      <a16:creationId xmlns:a16="http://schemas.microsoft.com/office/drawing/2014/main" id="{A0793A79-3B91-44D2-93C8-802D1222E25D}"/>
                    </a:ext>
                  </a:extLst>
                </p:cNvPr>
                <p:cNvSpPr/>
                <p:nvPr>
                  <p:custDataLst>
                    <p:tags r:id="rId27"/>
                  </p:custDataLst>
                </p:nvPr>
              </p:nvSpPr>
              <p:spPr>
                <a:xfrm rot="5400000">
                  <a:off x="8214360" y="448056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6" name="PA-等腰三角形 1154">
                  <a:extLst>
                    <a:ext uri="{FF2B5EF4-FFF2-40B4-BE49-F238E27FC236}">
                      <a16:creationId xmlns:a16="http://schemas.microsoft.com/office/drawing/2014/main" id="{D40A9D97-BA5F-40FF-8A0B-099C89028DF8}"/>
                    </a:ext>
                  </a:extLst>
                </p:cNvPr>
                <p:cNvSpPr/>
                <p:nvPr>
                  <p:custDataLst>
                    <p:tags r:id="rId28"/>
                  </p:custDataLst>
                </p:nvPr>
              </p:nvSpPr>
              <p:spPr>
                <a:xfrm rot="5832000">
                  <a:off x="8202343" y="467156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7" name="PA-等腰三角形 1155">
                  <a:extLst>
                    <a:ext uri="{FF2B5EF4-FFF2-40B4-BE49-F238E27FC236}">
                      <a16:creationId xmlns:a16="http://schemas.microsoft.com/office/drawing/2014/main" id="{9AFF50A8-5447-43CA-BDDD-04AC3D3CA15C}"/>
                    </a:ext>
                  </a:extLst>
                </p:cNvPr>
                <p:cNvSpPr/>
                <p:nvPr>
                  <p:custDataLst>
                    <p:tags r:id="rId29"/>
                  </p:custDataLst>
                </p:nvPr>
              </p:nvSpPr>
              <p:spPr>
                <a:xfrm rot="6264000">
                  <a:off x="8166481" y="485956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8" name="PA-等腰三角形 1156">
                  <a:extLst>
                    <a:ext uri="{FF2B5EF4-FFF2-40B4-BE49-F238E27FC236}">
                      <a16:creationId xmlns:a16="http://schemas.microsoft.com/office/drawing/2014/main" id="{6050D61E-3468-4040-AF95-FAD7E63F472C}"/>
                    </a:ext>
                  </a:extLst>
                </p:cNvPr>
                <p:cNvSpPr/>
                <p:nvPr>
                  <p:custDataLst>
                    <p:tags r:id="rId30"/>
                  </p:custDataLst>
                </p:nvPr>
              </p:nvSpPr>
              <p:spPr>
                <a:xfrm rot="6696000">
                  <a:off x="8107339" y="504158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9" name="PA-等腰三角形 1157">
                  <a:extLst>
                    <a:ext uri="{FF2B5EF4-FFF2-40B4-BE49-F238E27FC236}">
                      <a16:creationId xmlns:a16="http://schemas.microsoft.com/office/drawing/2014/main" id="{05512E0D-84EC-4034-9003-2A3C272D0567}"/>
                    </a:ext>
                  </a:extLst>
                </p:cNvPr>
                <p:cNvSpPr/>
                <p:nvPr>
                  <p:custDataLst>
                    <p:tags r:id="rId31"/>
                  </p:custDataLst>
                </p:nvPr>
              </p:nvSpPr>
              <p:spPr>
                <a:xfrm rot="7128000">
                  <a:off x="8025851" y="521475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0" name="PA-等腰三角形 1158">
                  <a:extLst>
                    <a:ext uri="{FF2B5EF4-FFF2-40B4-BE49-F238E27FC236}">
                      <a16:creationId xmlns:a16="http://schemas.microsoft.com/office/drawing/2014/main" id="{C7CE603E-E88B-44C5-8E8F-E34C7655C28C}"/>
                    </a:ext>
                  </a:extLst>
                </p:cNvPr>
                <p:cNvSpPr/>
                <p:nvPr>
                  <p:custDataLst>
                    <p:tags r:id="rId32"/>
                  </p:custDataLst>
                </p:nvPr>
              </p:nvSpPr>
              <p:spPr>
                <a:xfrm rot="7560000">
                  <a:off x="7923302" y="537634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1" name="PA-等腰三角形 1159">
                  <a:extLst>
                    <a:ext uri="{FF2B5EF4-FFF2-40B4-BE49-F238E27FC236}">
                      <a16:creationId xmlns:a16="http://schemas.microsoft.com/office/drawing/2014/main" id="{992B8BE7-461E-4CFA-9D25-DC11390D49EB}"/>
                    </a:ext>
                  </a:extLst>
                </p:cNvPr>
                <p:cNvSpPr/>
                <p:nvPr>
                  <p:custDataLst>
                    <p:tags r:id="rId33"/>
                  </p:custDataLst>
                </p:nvPr>
              </p:nvSpPr>
              <p:spPr>
                <a:xfrm rot="7992000">
                  <a:off x="7801308" y="552381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2" name="PA-等腰三角形 1160">
                  <a:extLst>
                    <a:ext uri="{FF2B5EF4-FFF2-40B4-BE49-F238E27FC236}">
                      <a16:creationId xmlns:a16="http://schemas.microsoft.com/office/drawing/2014/main" id="{6841FCA6-1D71-48EA-B6B4-7082A8B161CB}"/>
                    </a:ext>
                  </a:extLst>
                </p:cNvPr>
                <p:cNvSpPr/>
                <p:nvPr>
                  <p:custDataLst>
                    <p:tags r:id="rId34"/>
                  </p:custDataLst>
                </p:nvPr>
              </p:nvSpPr>
              <p:spPr>
                <a:xfrm rot="8424000">
                  <a:off x="7661794" y="565482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3" name="PA-等腰三角形 1161">
                  <a:extLst>
                    <a:ext uri="{FF2B5EF4-FFF2-40B4-BE49-F238E27FC236}">
                      <a16:creationId xmlns:a16="http://schemas.microsoft.com/office/drawing/2014/main" id="{81C090B4-302A-49F3-A96A-4F4A724AB1C4}"/>
                    </a:ext>
                  </a:extLst>
                </p:cNvPr>
                <p:cNvSpPr/>
                <p:nvPr>
                  <p:custDataLst>
                    <p:tags r:id="rId35"/>
                  </p:custDataLst>
                </p:nvPr>
              </p:nvSpPr>
              <p:spPr>
                <a:xfrm rot="8856000">
                  <a:off x="7506960" y="576731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" name="PA-等腰三角形 1162">
                  <a:extLst>
                    <a:ext uri="{FF2B5EF4-FFF2-40B4-BE49-F238E27FC236}">
                      <a16:creationId xmlns:a16="http://schemas.microsoft.com/office/drawing/2014/main" id="{016F23B8-5692-4D75-8241-1E8D602B4D6E}"/>
                    </a:ext>
                  </a:extLst>
                </p:cNvPr>
                <p:cNvSpPr/>
                <p:nvPr>
                  <p:custDataLst>
                    <p:tags r:id="rId36"/>
                  </p:custDataLst>
                </p:nvPr>
              </p:nvSpPr>
              <p:spPr>
                <a:xfrm rot="9288000">
                  <a:off x="7339247" y="5859516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5" name="PA-等腰三角形 1163">
                  <a:extLst>
                    <a:ext uri="{FF2B5EF4-FFF2-40B4-BE49-F238E27FC236}">
                      <a16:creationId xmlns:a16="http://schemas.microsoft.com/office/drawing/2014/main" id="{A56172A3-4843-4381-BE70-30BF8ACA959E}"/>
                    </a:ext>
                  </a:extLst>
                </p:cNvPr>
                <p:cNvSpPr/>
                <p:nvPr>
                  <p:custDataLst>
                    <p:tags r:id="rId37"/>
                  </p:custDataLst>
                </p:nvPr>
              </p:nvSpPr>
              <p:spPr>
                <a:xfrm rot="9720000">
                  <a:off x="7161302" y="592997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6" name="PA-等腰三角形 1164">
                  <a:extLst>
                    <a:ext uri="{FF2B5EF4-FFF2-40B4-BE49-F238E27FC236}">
                      <a16:creationId xmlns:a16="http://schemas.microsoft.com/office/drawing/2014/main" id="{E58F57DD-8704-4538-86FD-642DF1FF0CB3}"/>
                    </a:ext>
                  </a:extLst>
                </p:cNvPr>
                <p:cNvSpPr/>
                <p:nvPr>
                  <p:custDataLst>
                    <p:tags r:id="rId38"/>
                  </p:custDataLst>
                </p:nvPr>
              </p:nvSpPr>
              <p:spPr>
                <a:xfrm rot="10152000">
                  <a:off x="6975929" y="5977566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7" name="PA-等腰三角形 1165">
                  <a:extLst>
                    <a:ext uri="{FF2B5EF4-FFF2-40B4-BE49-F238E27FC236}">
                      <a16:creationId xmlns:a16="http://schemas.microsoft.com/office/drawing/2014/main" id="{990F3802-A344-4F3D-B8F2-F980F10DFB3D}"/>
                    </a:ext>
                  </a:extLst>
                </p:cNvPr>
                <p:cNvSpPr/>
                <p:nvPr>
                  <p:custDataLst>
                    <p:tags r:id="rId39"/>
                  </p:custDataLst>
                </p:nvPr>
              </p:nvSpPr>
              <p:spPr>
                <a:xfrm rot="10584000">
                  <a:off x="6786052" y="600155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" name="PA-等腰三角形 1166">
                  <a:extLst>
                    <a:ext uri="{FF2B5EF4-FFF2-40B4-BE49-F238E27FC236}">
                      <a16:creationId xmlns:a16="http://schemas.microsoft.com/office/drawing/2014/main" id="{2BEDAE90-4037-4E7C-B5A3-C431C57F8420}"/>
                    </a:ext>
                  </a:extLst>
                </p:cNvPr>
                <p:cNvSpPr/>
                <p:nvPr>
                  <p:custDataLst>
                    <p:tags r:id="rId40"/>
                  </p:custDataLst>
                </p:nvPr>
              </p:nvSpPr>
              <p:spPr>
                <a:xfrm rot="11016000">
                  <a:off x="6594667" y="600155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9" name="PA-等腰三角形 1167">
                  <a:extLst>
                    <a:ext uri="{FF2B5EF4-FFF2-40B4-BE49-F238E27FC236}">
                      <a16:creationId xmlns:a16="http://schemas.microsoft.com/office/drawing/2014/main" id="{9271D8C5-425B-4379-85D7-7BDEB1E35CDD}"/>
                    </a:ext>
                  </a:extLst>
                </p:cNvPr>
                <p:cNvSpPr/>
                <p:nvPr>
                  <p:custDataLst>
                    <p:tags r:id="rId41"/>
                  </p:custDataLst>
                </p:nvPr>
              </p:nvSpPr>
              <p:spPr>
                <a:xfrm rot="11448000">
                  <a:off x="6404791" y="5977566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0" name="PA-等腰三角形 1168">
                  <a:extLst>
                    <a:ext uri="{FF2B5EF4-FFF2-40B4-BE49-F238E27FC236}">
                      <a16:creationId xmlns:a16="http://schemas.microsoft.com/office/drawing/2014/main" id="{28A10749-0728-41DE-A6A4-6235407C73AD}"/>
                    </a:ext>
                  </a:extLst>
                </p:cNvPr>
                <p:cNvSpPr/>
                <p:nvPr>
                  <p:custDataLst>
                    <p:tags r:id="rId42"/>
                  </p:custDataLst>
                </p:nvPr>
              </p:nvSpPr>
              <p:spPr>
                <a:xfrm rot="11880000">
                  <a:off x="6219418" y="592997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1" name="PA-等腰三角形 1169">
                  <a:extLst>
                    <a:ext uri="{FF2B5EF4-FFF2-40B4-BE49-F238E27FC236}">
                      <a16:creationId xmlns:a16="http://schemas.microsoft.com/office/drawing/2014/main" id="{4F7C2AFA-C997-486B-94AA-63AD819AA45C}"/>
                    </a:ext>
                  </a:extLst>
                </p:cNvPr>
                <p:cNvSpPr/>
                <p:nvPr>
                  <p:custDataLst>
                    <p:tags r:id="rId43"/>
                  </p:custDataLst>
                </p:nvPr>
              </p:nvSpPr>
              <p:spPr>
                <a:xfrm rot="12312000">
                  <a:off x="6041472" y="5859516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2" name="PA-等腰三角形 1170">
                  <a:extLst>
                    <a:ext uri="{FF2B5EF4-FFF2-40B4-BE49-F238E27FC236}">
                      <a16:creationId xmlns:a16="http://schemas.microsoft.com/office/drawing/2014/main" id="{6AFDA12D-72FC-4428-B8CE-9C3B9E80E31B}"/>
                    </a:ext>
                  </a:extLst>
                </p:cNvPr>
                <p:cNvSpPr/>
                <p:nvPr>
                  <p:custDataLst>
                    <p:tags r:id="rId44"/>
                  </p:custDataLst>
                </p:nvPr>
              </p:nvSpPr>
              <p:spPr>
                <a:xfrm rot="12744000">
                  <a:off x="5873760" y="576731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3" name="PA-等腰三角形 1171">
                  <a:extLst>
                    <a:ext uri="{FF2B5EF4-FFF2-40B4-BE49-F238E27FC236}">
                      <a16:creationId xmlns:a16="http://schemas.microsoft.com/office/drawing/2014/main" id="{E694D921-1C8F-4A90-8C02-D2FBB11F70F2}"/>
                    </a:ext>
                  </a:extLst>
                </p:cNvPr>
                <p:cNvSpPr/>
                <p:nvPr>
                  <p:custDataLst>
                    <p:tags r:id="rId45"/>
                  </p:custDataLst>
                </p:nvPr>
              </p:nvSpPr>
              <p:spPr>
                <a:xfrm rot="13176000">
                  <a:off x="5718926" y="565482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4" name="PA-等腰三角形 1172">
                  <a:extLst>
                    <a:ext uri="{FF2B5EF4-FFF2-40B4-BE49-F238E27FC236}">
                      <a16:creationId xmlns:a16="http://schemas.microsoft.com/office/drawing/2014/main" id="{2920AA10-AC9E-478D-8046-61E4FB5DAC45}"/>
                    </a:ext>
                  </a:extLst>
                </p:cNvPr>
                <p:cNvSpPr/>
                <p:nvPr>
                  <p:custDataLst>
                    <p:tags r:id="rId46"/>
                  </p:custDataLst>
                </p:nvPr>
              </p:nvSpPr>
              <p:spPr>
                <a:xfrm rot="13608000">
                  <a:off x="5579412" y="5523810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5" name="PA-等腰三角形 1173">
                  <a:extLst>
                    <a:ext uri="{FF2B5EF4-FFF2-40B4-BE49-F238E27FC236}">
                      <a16:creationId xmlns:a16="http://schemas.microsoft.com/office/drawing/2014/main" id="{A054207C-49A5-43A1-A883-18ED6364AB4D}"/>
                    </a:ext>
                  </a:extLst>
                </p:cNvPr>
                <p:cNvSpPr/>
                <p:nvPr>
                  <p:custDataLst>
                    <p:tags r:id="rId47"/>
                  </p:custDataLst>
                </p:nvPr>
              </p:nvSpPr>
              <p:spPr>
                <a:xfrm rot="14040000">
                  <a:off x="5457418" y="5376345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6" name="PA-等腰三角形 1174">
                  <a:extLst>
                    <a:ext uri="{FF2B5EF4-FFF2-40B4-BE49-F238E27FC236}">
                      <a16:creationId xmlns:a16="http://schemas.microsoft.com/office/drawing/2014/main" id="{091EBBED-C7EB-4466-BAEC-64DFCF364811}"/>
                    </a:ext>
                  </a:extLst>
                </p:cNvPr>
                <p:cNvSpPr/>
                <p:nvPr>
                  <p:custDataLst>
                    <p:tags r:id="rId48"/>
                  </p:custDataLst>
                </p:nvPr>
              </p:nvSpPr>
              <p:spPr>
                <a:xfrm rot="14472000">
                  <a:off x="5354868" y="521475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7" name="PA-等腰三角形 1175">
                  <a:extLst>
                    <a:ext uri="{FF2B5EF4-FFF2-40B4-BE49-F238E27FC236}">
                      <a16:creationId xmlns:a16="http://schemas.microsoft.com/office/drawing/2014/main" id="{7A053C80-240C-4239-87AE-D3241FF35C20}"/>
                    </a:ext>
                  </a:extLst>
                </p:cNvPr>
                <p:cNvSpPr/>
                <p:nvPr>
                  <p:custDataLst>
                    <p:tags r:id="rId49"/>
                  </p:custDataLst>
                </p:nvPr>
              </p:nvSpPr>
              <p:spPr>
                <a:xfrm rot="14904000">
                  <a:off x="5273380" y="5041582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8" name="PA-等腰三角形 1176">
                  <a:extLst>
                    <a:ext uri="{FF2B5EF4-FFF2-40B4-BE49-F238E27FC236}">
                      <a16:creationId xmlns:a16="http://schemas.microsoft.com/office/drawing/2014/main" id="{E93A0BE1-71E9-4214-B851-7715687C94E4}"/>
                    </a:ext>
                  </a:extLst>
                </p:cNvPr>
                <p:cNvSpPr/>
                <p:nvPr>
                  <p:custDataLst>
                    <p:tags r:id="rId50"/>
                  </p:custDataLst>
                </p:nvPr>
              </p:nvSpPr>
              <p:spPr>
                <a:xfrm rot="15336000">
                  <a:off x="5214239" y="4859563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9" name="PA-等腰三角形 1177">
                  <a:extLst>
                    <a:ext uri="{FF2B5EF4-FFF2-40B4-BE49-F238E27FC236}">
                      <a16:creationId xmlns:a16="http://schemas.microsoft.com/office/drawing/2014/main" id="{641850BC-8CD4-4D4C-86CB-597337913DC1}"/>
                    </a:ext>
                  </a:extLst>
                </p:cNvPr>
                <p:cNvSpPr/>
                <p:nvPr>
                  <p:custDataLst>
                    <p:tags r:id="rId51"/>
                  </p:custDataLst>
                </p:nvPr>
              </p:nvSpPr>
              <p:spPr>
                <a:xfrm rot="15767999">
                  <a:off x="5178377" y="4671568"/>
                  <a:ext cx="2080185" cy="1793263"/>
                </a:xfrm>
                <a:prstGeom prst="triangle">
                  <a:avLst/>
                </a:prstGeom>
                <a:noFill/>
                <a:ln>
                  <a:gradFill>
                    <a:gsLst>
                      <a:gs pos="93000">
                        <a:srgbClr val="0D57A2"/>
                      </a:gs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556F291B-8BE8-42DF-B516-E260770C2558}"/>
                  </a:ext>
                </a:extLst>
              </p:cNvPr>
              <p:cNvSpPr/>
              <p:nvPr/>
            </p:nvSpPr>
            <p:spPr>
              <a:xfrm>
                <a:off x="4958091" y="2328912"/>
                <a:ext cx="2090621" cy="2090620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  <a:effectLst>
                <a:outerShdw blurRad="203200" sx="97000" sy="97000" algn="ctr" rotWithShape="0">
                  <a:schemeClr val="accent1">
                    <a:lumMod val="5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56ACA3-8045-40E3-9A28-222767C5EE69}"/>
                  </a:ext>
                </a:extLst>
              </p:cNvPr>
              <p:cNvSpPr txBox="1"/>
              <p:nvPr/>
            </p:nvSpPr>
            <p:spPr>
              <a:xfrm>
                <a:off x="5141627" y="2712504"/>
                <a:ext cx="1723550" cy="1323439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chemeClr val="accent1"/>
                    </a:solidFill>
                  </a:rPr>
                  <a:t>设计</a:t>
                </a:r>
                <a:endParaRPr lang="en-US" altLang="zh-CN" sz="4000" b="1" dirty="0">
                  <a:solidFill>
                    <a:schemeClr val="accent1"/>
                  </a:solidFill>
                </a:endParaRPr>
              </a:p>
              <a:p>
                <a:pPr algn="ctr"/>
                <a:r>
                  <a:rPr lang="zh-CN" altLang="en-US" sz="4000" b="1" dirty="0">
                    <a:solidFill>
                      <a:schemeClr val="accent1"/>
                    </a:solidFill>
                  </a:rPr>
                  <a:t>创新点</a:t>
                </a:r>
                <a:endParaRPr lang="en-US" sz="4000" b="1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09D6B82E-7E9D-4738-AF2A-8B0C64B2507D}"/>
              </a:ext>
            </a:extLst>
          </p:cNvPr>
          <p:cNvGrpSpPr/>
          <p:nvPr/>
        </p:nvGrpSpPr>
        <p:grpSpPr>
          <a:xfrm>
            <a:off x="4286281" y="1904947"/>
            <a:ext cx="624836" cy="624838"/>
            <a:chOff x="1780171" y="1749690"/>
            <a:chExt cx="1079424" cy="1079430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F00A1031-6C8A-420F-ADCF-43957AA8AD29}"/>
                </a:ext>
              </a:extLst>
            </p:cNvPr>
            <p:cNvSpPr/>
            <p:nvPr/>
          </p:nvSpPr>
          <p:spPr>
            <a:xfrm>
              <a:off x="1791793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A4B73933-71EC-445C-B5A3-EDD49B457826}"/>
                </a:ext>
              </a:extLst>
            </p:cNvPr>
            <p:cNvGrpSpPr/>
            <p:nvPr/>
          </p:nvGrpSpPr>
          <p:grpSpPr>
            <a:xfrm>
              <a:off x="1780171" y="1749690"/>
              <a:ext cx="1079424" cy="1079430"/>
              <a:chOff x="2842276" y="-419100"/>
              <a:chExt cx="5577822" cy="5577840"/>
            </a:xfrm>
          </p:grpSpPr>
          <p:sp>
            <p:nvSpPr>
              <p:cNvPr id="176" name="弧形 175">
                <a:extLst>
                  <a:ext uri="{FF2B5EF4-FFF2-40B4-BE49-F238E27FC236}">
                    <a16:creationId xmlns:a16="http://schemas.microsoft.com/office/drawing/2014/main" id="{01F27443-39EA-4D00-BF62-5A03BB293155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弧形 176">
                <a:extLst>
                  <a:ext uri="{FF2B5EF4-FFF2-40B4-BE49-F238E27FC236}">
                    <a16:creationId xmlns:a16="http://schemas.microsoft.com/office/drawing/2014/main" id="{65AE7C43-ED97-4269-B231-E95A5C7D62C5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弧形 177">
                <a:extLst>
                  <a:ext uri="{FF2B5EF4-FFF2-40B4-BE49-F238E27FC236}">
                    <a16:creationId xmlns:a16="http://schemas.microsoft.com/office/drawing/2014/main" id="{F042AE94-9907-4DFD-B874-CC8C4756FF58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弧形 178">
                <a:extLst>
                  <a:ext uri="{FF2B5EF4-FFF2-40B4-BE49-F238E27FC236}">
                    <a16:creationId xmlns:a16="http://schemas.microsoft.com/office/drawing/2014/main" id="{B604AA09-38DC-4F7F-8325-0FB57C2281DA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弧形 179">
                <a:extLst>
                  <a:ext uri="{FF2B5EF4-FFF2-40B4-BE49-F238E27FC236}">
                    <a16:creationId xmlns:a16="http://schemas.microsoft.com/office/drawing/2014/main" id="{37AF6D72-00A8-4C7E-86F0-DEFAFAF0CC5B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弧形 180">
                <a:extLst>
                  <a:ext uri="{FF2B5EF4-FFF2-40B4-BE49-F238E27FC236}">
                    <a16:creationId xmlns:a16="http://schemas.microsoft.com/office/drawing/2014/main" id="{76253B32-3419-4D93-A484-C6F2D1583AAE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弧形 181">
                <a:extLst>
                  <a:ext uri="{FF2B5EF4-FFF2-40B4-BE49-F238E27FC236}">
                    <a16:creationId xmlns:a16="http://schemas.microsoft.com/office/drawing/2014/main" id="{73C7C8BC-D5E3-405D-A8EB-516E6E264B28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弧形 182">
                <a:extLst>
                  <a:ext uri="{FF2B5EF4-FFF2-40B4-BE49-F238E27FC236}">
                    <a16:creationId xmlns:a16="http://schemas.microsoft.com/office/drawing/2014/main" id="{12B38775-35CE-4374-99A4-43F45690700F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弧形 183">
                <a:extLst>
                  <a:ext uri="{FF2B5EF4-FFF2-40B4-BE49-F238E27FC236}">
                    <a16:creationId xmlns:a16="http://schemas.microsoft.com/office/drawing/2014/main" id="{A51B630A-D6CC-4332-A7C8-2B9927B07A81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弧形 184">
                <a:extLst>
                  <a:ext uri="{FF2B5EF4-FFF2-40B4-BE49-F238E27FC236}">
                    <a16:creationId xmlns:a16="http://schemas.microsoft.com/office/drawing/2014/main" id="{642FDC66-6CB7-4184-8505-188C73BC0FD7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弧形 185">
                <a:extLst>
                  <a:ext uri="{FF2B5EF4-FFF2-40B4-BE49-F238E27FC236}">
                    <a16:creationId xmlns:a16="http://schemas.microsoft.com/office/drawing/2014/main" id="{E7E6E1C9-6754-4319-AA38-8B11CA247F79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弧形 186">
                <a:extLst>
                  <a:ext uri="{FF2B5EF4-FFF2-40B4-BE49-F238E27FC236}">
                    <a16:creationId xmlns:a16="http://schemas.microsoft.com/office/drawing/2014/main" id="{E2198B7C-4B35-4F52-BA57-A2121E3B358C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弧形 187">
                <a:extLst>
                  <a:ext uri="{FF2B5EF4-FFF2-40B4-BE49-F238E27FC236}">
                    <a16:creationId xmlns:a16="http://schemas.microsoft.com/office/drawing/2014/main" id="{0733C7E8-92E3-4383-A0F8-6F6A8BB468DC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弧形 188">
                <a:extLst>
                  <a:ext uri="{FF2B5EF4-FFF2-40B4-BE49-F238E27FC236}">
                    <a16:creationId xmlns:a16="http://schemas.microsoft.com/office/drawing/2014/main" id="{A1A20272-02D4-4EE1-8C33-F82661B04A2E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弧形 189">
                <a:extLst>
                  <a:ext uri="{FF2B5EF4-FFF2-40B4-BE49-F238E27FC236}">
                    <a16:creationId xmlns:a16="http://schemas.microsoft.com/office/drawing/2014/main" id="{A58FBAC9-0F56-4962-9BE0-4B47FA563B59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弧形 190">
                <a:extLst>
                  <a:ext uri="{FF2B5EF4-FFF2-40B4-BE49-F238E27FC236}">
                    <a16:creationId xmlns:a16="http://schemas.microsoft.com/office/drawing/2014/main" id="{64177C16-24DD-41BF-98AC-225D10B9DA0D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弧形 191">
                <a:extLst>
                  <a:ext uri="{FF2B5EF4-FFF2-40B4-BE49-F238E27FC236}">
                    <a16:creationId xmlns:a16="http://schemas.microsoft.com/office/drawing/2014/main" id="{0229BD0C-41A2-4EC9-B574-F8D3B2FFDC6C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弧形 192">
                <a:extLst>
                  <a:ext uri="{FF2B5EF4-FFF2-40B4-BE49-F238E27FC236}">
                    <a16:creationId xmlns:a16="http://schemas.microsoft.com/office/drawing/2014/main" id="{357F55A4-13B7-4C22-94D9-6A4AA4FE3A53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弧形 193">
                <a:extLst>
                  <a:ext uri="{FF2B5EF4-FFF2-40B4-BE49-F238E27FC236}">
                    <a16:creationId xmlns:a16="http://schemas.microsoft.com/office/drawing/2014/main" id="{C9AB6121-E6AB-47B5-B591-84569AC23584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弧形 194">
                <a:extLst>
                  <a:ext uri="{FF2B5EF4-FFF2-40B4-BE49-F238E27FC236}">
                    <a16:creationId xmlns:a16="http://schemas.microsoft.com/office/drawing/2014/main" id="{120E688D-479E-4CF4-98E0-C05685C05DDC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弧形 195">
                <a:extLst>
                  <a:ext uri="{FF2B5EF4-FFF2-40B4-BE49-F238E27FC236}">
                    <a16:creationId xmlns:a16="http://schemas.microsoft.com/office/drawing/2014/main" id="{21E4F86F-C61B-4E66-A850-4CD0649582DB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弧形 196">
                <a:extLst>
                  <a:ext uri="{FF2B5EF4-FFF2-40B4-BE49-F238E27FC236}">
                    <a16:creationId xmlns:a16="http://schemas.microsoft.com/office/drawing/2014/main" id="{9CDAADF3-97D5-4C29-A270-2760582BB736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弧形 197">
                <a:extLst>
                  <a:ext uri="{FF2B5EF4-FFF2-40B4-BE49-F238E27FC236}">
                    <a16:creationId xmlns:a16="http://schemas.microsoft.com/office/drawing/2014/main" id="{C55EE138-2CF7-4105-926D-15454DEDDFE8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弧形 198">
                <a:extLst>
                  <a:ext uri="{FF2B5EF4-FFF2-40B4-BE49-F238E27FC236}">
                    <a16:creationId xmlns:a16="http://schemas.microsoft.com/office/drawing/2014/main" id="{D8B1AEB7-5060-4E08-B9A0-4C6BB8668532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弧形 199">
                <a:extLst>
                  <a:ext uri="{FF2B5EF4-FFF2-40B4-BE49-F238E27FC236}">
                    <a16:creationId xmlns:a16="http://schemas.microsoft.com/office/drawing/2014/main" id="{8BD209B5-CF98-44D9-9D40-9E7313563C55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弧形 200">
                <a:extLst>
                  <a:ext uri="{FF2B5EF4-FFF2-40B4-BE49-F238E27FC236}">
                    <a16:creationId xmlns:a16="http://schemas.microsoft.com/office/drawing/2014/main" id="{7A8C1D83-6E2A-4AEE-91A9-3CF3FE173600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弧形 201">
                <a:extLst>
                  <a:ext uri="{FF2B5EF4-FFF2-40B4-BE49-F238E27FC236}">
                    <a16:creationId xmlns:a16="http://schemas.microsoft.com/office/drawing/2014/main" id="{40A2AA71-2BEF-4621-900C-AFA39FE611CB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弧形 202">
                <a:extLst>
                  <a:ext uri="{FF2B5EF4-FFF2-40B4-BE49-F238E27FC236}">
                    <a16:creationId xmlns:a16="http://schemas.microsoft.com/office/drawing/2014/main" id="{F6F2A3DD-33E9-4372-A0AD-249805D8331A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弧形 203">
                <a:extLst>
                  <a:ext uri="{FF2B5EF4-FFF2-40B4-BE49-F238E27FC236}">
                    <a16:creationId xmlns:a16="http://schemas.microsoft.com/office/drawing/2014/main" id="{8F9C09F6-152C-4CB2-A7E5-E18F5D3C63A3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弧形 204">
                <a:extLst>
                  <a:ext uri="{FF2B5EF4-FFF2-40B4-BE49-F238E27FC236}">
                    <a16:creationId xmlns:a16="http://schemas.microsoft.com/office/drawing/2014/main" id="{CA50D06F-0B59-406F-AA57-3297E1AA7AB5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弧形 205">
                <a:extLst>
                  <a:ext uri="{FF2B5EF4-FFF2-40B4-BE49-F238E27FC236}">
                    <a16:creationId xmlns:a16="http://schemas.microsoft.com/office/drawing/2014/main" id="{1441DE46-0574-4560-9976-F064B4856181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弧形 206">
                <a:extLst>
                  <a:ext uri="{FF2B5EF4-FFF2-40B4-BE49-F238E27FC236}">
                    <a16:creationId xmlns:a16="http://schemas.microsoft.com/office/drawing/2014/main" id="{D9B487CA-BCC8-4087-8135-1974EFBD2848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弧形 207">
                <a:extLst>
                  <a:ext uri="{FF2B5EF4-FFF2-40B4-BE49-F238E27FC236}">
                    <a16:creationId xmlns:a16="http://schemas.microsoft.com/office/drawing/2014/main" id="{6FC8FE47-A9A1-42E2-B3EA-6AE992ACF9E2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弧形 208">
                <a:extLst>
                  <a:ext uri="{FF2B5EF4-FFF2-40B4-BE49-F238E27FC236}">
                    <a16:creationId xmlns:a16="http://schemas.microsoft.com/office/drawing/2014/main" id="{6D688CC1-D356-4960-B5D7-F83E15B0FDED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弧形 209">
                <a:extLst>
                  <a:ext uri="{FF2B5EF4-FFF2-40B4-BE49-F238E27FC236}">
                    <a16:creationId xmlns:a16="http://schemas.microsoft.com/office/drawing/2014/main" id="{5DBB0409-1134-4635-A0FF-C771EC322F28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弧形 210">
                <a:extLst>
                  <a:ext uri="{FF2B5EF4-FFF2-40B4-BE49-F238E27FC236}">
                    <a16:creationId xmlns:a16="http://schemas.microsoft.com/office/drawing/2014/main" id="{E7B7C6B2-9CC1-4CB3-9336-33C74279B269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弧形 211">
                <a:extLst>
                  <a:ext uri="{FF2B5EF4-FFF2-40B4-BE49-F238E27FC236}">
                    <a16:creationId xmlns:a16="http://schemas.microsoft.com/office/drawing/2014/main" id="{158EF61B-6584-4654-9393-9BA51699036A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弧形 212">
                <a:extLst>
                  <a:ext uri="{FF2B5EF4-FFF2-40B4-BE49-F238E27FC236}">
                    <a16:creationId xmlns:a16="http://schemas.microsoft.com/office/drawing/2014/main" id="{5C3AF656-D843-4C62-B194-3754FF259624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弧形 213">
                <a:extLst>
                  <a:ext uri="{FF2B5EF4-FFF2-40B4-BE49-F238E27FC236}">
                    <a16:creationId xmlns:a16="http://schemas.microsoft.com/office/drawing/2014/main" id="{1F9DE2CA-8C2D-4E71-BF36-9401D73B95BB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弧形 214">
                <a:extLst>
                  <a:ext uri="{FF2B5EF4-FFF2-40B4-BE49-F238E27FC236}">
                    <a16:creationId xmlns:a16="http://schemas.microsoft.com/office/drawing/2014/main" id="{C7FF1068-257D-4C01-A126-72A905D553BC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弧形 215">
                <a:extLst>
                  <a:ext uri="{FF2B5EF4-FFF2-40B4-BE49-F238E27FC236}">
                    <a16:creationId xmlns:a16="http://schemas.microsoft.com/office/drawing/2014/main" id="{B0103DDC-6747-43F8-81DF-4851C88C12DE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弧形 216">
                <a:extLst>
                  <a:ext uri="{FF2B5EF4-FFF2-40B4-BE49-F238E27FC236}">
                    <a16:creationId xmlns:a16="http://schemas.microsoft.com/office/drawing/2014/main" id="{BC6F1F4F-B769-469C-B6AC-E5A63BBF7DBB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弧形 217">
                <a:extLst>
                  <a:ext uri="{FF2B5EF4-FFF2-40B4-BE49-F238E27FC236}">
                    <a16:creationId xmlns:a16="http://schemas.microsoft.com/office/drawing/2014/main" id="{65760BCC-A6BC-4824-ABE4-D45666C37FDD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弧形 218">
                <a:extLst>
                  <a:ext uri="{FF2B5EF4-FFF2-40B4-BE49-F238E27FC236}">
                    <a16:creationId xmlns:a16="http://schemas.microsoft.com/office/drawing/2014/main" id="{7C24C3FC-9450-4304-BB3B-F60B161D3D39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弧形 219">
                <a:extLst>
                  <a:ext uri="{FF2B5EF4-FFF2-40B4-BE49-F238E27FC236}">
                    <a16:creationId xmlns:a16="http://schemas.microsoft.com/office/drawing/2014/main" id="{BBD88DA2-ED3C-4BD3-B381-EFD3D15000E5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弧形 220">
                <a:extLst>
                  <a:ext uri="{FF2B5EF4-FFF2-40B4-BE49-F238E27FC236}">
                    <a16:creationId xmlns:a16="http://schemas.microsoft.com/office/drawing/2014/main" id="{75B9503C-FC7D-4A59-B008-9C8D39FF9738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弧形 221">
                <a:extLst>
                  <a:ext uri="{FF2B5EF4-FFF2-40B4-BE49-F238E27FC236}">
                    <a16:creationId xmlns:a16="http://schemas.microsoft.com/office/drawing/2014/main" id="{CAE0A75A-7FBC-4893-A5D4-4454062F5F63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弧形 222">
                <a:extLst>
                  <a:ext uri="{FF2B5EF4-FFF2-40B4-BE49-F238E27FC236}">
                    <a16:creationId xmlns:a16="http://schemas.microsoft.com/office/drawing/2014/main" id="{40C948BE-816C-4179-9D74-248A1561F4C0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弧形 223">
                <a:extLst>
                  <a:ext uri="{FF2B5EF4-FFF2-40B4-BE49-F238E27FC236}">
                    <a16:creationId xmlns:a16="http://schemas.microsoft.com/office/drawing/2014/main" id="{22CE3F40-C1F4-4DBF-8EB0-9AA39939E4F7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弧形 224">
                <a:extLst>
                  <a:ext uri="{FF2B5EF4-FFF2-40B4-BE49-F238E27FC236}">
                    <a16:creationId xmlns:a16="http://schemas.microsoft.com/office/drawing/2014/main" id="{BC5901DD-D12E-41F2-8777-C7689E917963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弧形 225">
                <a:extLst>
                  <a:ext uri="{FF2B5EF4-FFF2-40B4-BE49-F238E27FC236}">
                    <a16:creationId xmlns:a16="http://schemas.microsoft.com/office/drawing/2014/main" id="{5E490216-DBF4-4042-BD29-B0B26A7D7836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弧形 226">
                <a:extLst>
                  <a:ext uri="{FF2B5EF4-FFF2-40B4-BE49-F238E27FC236}">
                    <a16:creationId xmlns:a16="http://schemas.microsoft.com/office/drawing/2014/main" id="{841104EF-588D-483B-B2ED-B06DA281660D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8" name="弧形 227">
                <a:extLst>
                  <a:ext uri="{FF2B5EF4-FFF2-40B4-BE49-F238E27FC236}">
                    <a16:creationId xmlns:a16="http://schemas.microsoft.com/office/drawing/2014/main" id="{837520B0-4CD9-4D7D-833A-D2E06D22EABD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弧形 228">
                <a:extLst>
                  <a:ext uri="{FF2B5EF4-FFF2-40B4-BE49-F238E27FC236}">
                    <a16:creationId xmlns:a16="http://schemas.microsoft.com/office/drawing/2014/main" id="{03B16191-42B2-4280-86B9-473BD96C5C46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0" name="弧形 229">
                <a:extLst>
                  <a:ext uri="{FF2B5EF4-FFF2-40B4-BE49-F238E27FC236}">
                    <a16:creationId xmlns:a16="http://schemas.microsoft.com/office/drawing/2014/main" id="{6B26F3F8-9B2B-4990-AF8B-D6091861965B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1" name="弧形 230">
                <a:extLst>
                  <a:ext uri="{FF2B5EF4-FFF2-40B4-BE49-F238E27FC236}">
                    <a16:creationId xmlns:a16="http://schemas.microsoft.com/office/drawing/2014/main" id="{8A3DC2F2-6682-4AE8-8CEB-4C54A35C7C9E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2" name="弧形 231">
                <a:extLst>
                  <a:ext uri="{FF2B5EF4-FFF2-40B4-BE49-F238E27FC236}">
                    <a16:creationId xmlns:a16="http://schemas.microsoft.com/office/drawing/2014/main" id="{170A8471-DC71-4E32-8474-A63E6768DFAC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弧形 232">
                <a:extLst>
                  <a:ext uri="{FF2B5EF4-FFF2-40B4-BE49-F238E27FC236}">
                    <a16:creationId xmlns:a16="http://schemas.microsoft.com/office/drawing/2014/main" id="{31DCFB8E-262F-4ADD-BCEE-AF8146DF92B6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弧形 233">
                <a:extLst>
                  <a:ext uri="{FF2B5EF4-FFF2-40B4-BE49-F238E27FC236}">
                    <a16:creationId xmlns:a16="http://schemas.microsoft.com/office/drawing/2014/main" id="{D895A889-03BD-4043-903D-9A61093C02B4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弧形 234">
                <a:extLst>
                  <a:ext uri="{FF2B5EF4-FFF2-40B4-BE49-F238E27FC236}">
                    <a16:creationId xmlns:a16="http://schemas.microsoft.com/office/drawing/2014/main" id="{FF8698C9-EDE5-4360-9A50-935D63351D69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弧形 235">
                <a:extLst>
                  <a:ext uri="{FF2B5EF4-FFF2-40B4-BE49-F238E27FC236}">
                    <a16:creationId xmlns:a16="http://schemas.microsoft.com/office/drawing/2014/main" id="{076FDE67-9153-47D4-A38F-A5BE4E4B8A17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弧形 236">
                <a:extLst>
                  <a:ext uri="{FF2B5EF4-FFF2-40B4-BE49-F238E27FC236}">
                    <a16:creationId xmlns:a16="http://schemas.microsoft.com/office/drawing/2014/main" id="{FFEAE5C9-59B6-49B3-B36B-A9F9B10C0B8D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弧形 237">
                <a:extLst>
                  <a:ext uri="{FF2B5EF4-FFF2-40B4-BE49-F238E27FC236}">
                    <a16:creationId xmlns:a16="http://schemas.microsoft.com/office/drawing/2014/main" id="{763D3C62-B2E1-46C4-BB99-B411A9BFF439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9" name="弧形 238">
                <a:extLst>
                  <a:ext uri="{FF2B5EF4-FFF2-40B4-BE49-F238E27FC236}">
                    <a16:creationId xmlns:a16="http://schemas.microsoft.com/office/drawing/2014/main" id="{2E13EDDD-BA3A-42E7-A35D-0E021133E424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0" name="弧形 239">
                <a:extLst>
                  <a:ext uri="{FF2B5EF4-FFF2-40B4-BE49-F238E27FC236}">
                    <a16:creationId xmlns:a16="http://schemas.microsoft.com/office/drawing/2014/main" id="{1FB6BE88-F508-4F19-9A5A-D4149E982EE2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1" name="弧形 240">
                <a:extLst>
                  <a:ext uri="{FF2B5EF4-FFF2-40B4-BE49-F238E27FC236}">
                    <a16:creationId xmlns:a16="http://schemas.microsoft.com/office/drawing/2014/main" id="{45EDBCA9-D005-4E09-BC4E-6C0023BE8C4E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2" name="弧形 241">
                <a:extLst>
                  <a:ext uri="{FF2B5EF4-FFF2-40B4-BE49-F238E27FC236}">
                    <a16:creationId xmlns:a16="http://schemas.microsoft.com/office/drawing/2014/main" id="{2528A36F-6F84-45A6-87F6-7297301EF3A5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3" name="弧形 242">
                <a:extLst>
                  <a:ext uri="{FF2B5EF4-FFF2-40B4-BE49-F238E27FC236}">
                    <a16:creationId xmlns:a16="http://schemas.microsoft.com/office/drawing/2014/main" id="{19759723-A962-4166-BAB1-F2A1EB8AB819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4" name="弧形 243">
                <a:extLst>
                  <a:ext uri="{FF2B5EF4-FFF2-40B4-BE49-F238E27FC236}">
                    <a16:creationId xmlns:a16="http://schemas.microsoft.com/office/drawing/2014/main" id="{BF8F7CFC-01DF-4810-84A9-8998EC0183EF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5" name="弧形 244">
                <a:extLst>
                  <a:ext uri="{FF2B5EF4-FFF2-40B4-BE49-F238E27FC236}">
                    <a16:creationId xmlns:a16="http://schemas.microsoft.com/office/drawing/2014/main" id="{103B147D-287F-40C4-A622-35FA3E2DCBB0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6" name="弧形 245">
                <a:extLst>
                  <a:ext uri="{FF2B5EF4-FFF2-40B4-BE49-F238E27FC236}">
                    <a16:creationId xmlns:a16="http://schemas.microsoft.com/office/drawing/2014/main" id="{4FD56454-C2EA-4DC4-B7EC-19CACAC7D00C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7" name="弧形 246">
                <a:extLst>
                  <a:ext uri="{FF2B5EF4-FFF2-40B4-BE49-F238E27FC236}">
                    <a16:creationId xmlns:a16="http://schemas.microsoft.com/office/drawing/2014/main" id="{C1850009-13AD-4444-80F6-08C5E759D214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8" name="弧形 247">
                <a:extLst>
                  <a:ext uri="{FF2B5EF4-FFF2-40B4-BE49-F238E27FC236}">
                    <a16:creationId xmlns:a16="http://schemas.microsoft.com/office/drawing/2014/main" id="{2E20473E-6D05-4F1E-B25A-ED373D5B1393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9" name="弧形 248">
                <a:extLst>
                  <a:ext uri="{FF2B5EF4-FFF2-40B4-BE49-F238E27FC236}">
                    <a16:creationId xmlns:a16="http://schemas.microsoft.com/office/drawing/2014/main" id="{94F643F1-AEBE-4C1D-B16A-0CE461F7BCE5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0" name="弧形 249">
                <a:extLst>
                  <a:ext uri="{FF2B5EF4-FFF2-40B4-BE49-F238E27FC236}">
                    <a16:creationId xmlns:a16="http://schemas.microsoft.com/office/drawing/2014/main" id="{A9CFB208-7BD6-4474-A528-48118C6F0926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1" name="弧形 250">
                <a:extLst>
                  <a:ext uri="{FF2B5EF4-FFF2-40B4-BE49-F238E27FC236}">
                    <a16:creationId xmlns:a16="http://schemas.microsoft.com/office/drawing/2014/main" id="{26AA245B-41E6-496F-A698-322B04704892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2" name="弧形 251">
                <a:extLst>
                  <a:ext uri="{FF2B5EF4-FFF2-40B4-BE49-F238E27FC236}">
                    <a16:creationId xmlns:a16="http://schemas.microsoft.com/office/drawing/2014/main" id="{010B4CA2-C1DF-4265-B05F-F2AA68A47C36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3" name="弧形 252">
                <a:extLst>
                  <a:ext uri="{FF2B5EF4-FFF2-40B4-BE49-F238E27FC236}">
                    <a16:creationId xmlns:a16="http://schemas.microsoft.com/office/drawing/2014/main" id="{4E2CDEB0-D285-4456-82B9-6D7930543C23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4" name="弧形 253">
                <a:extLst>
                  <a:ext uri="{FF2B5EF4-FFF2-40B4-BE49-F238E27FC236}">
                    <a16:creationId xmlns:a16="http://schemas.microsoft.com/office/drawing/2014/main" id="{5597DF46-7404-4491-A02D-197313280B58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5" name="弧形 254">
                <a:extLst>
                  <a:ext uri="{FF2B5EF4-FFF2-40B4-BE49-F238E27FC236}">
                    <a16:creationId xmlns:a16="http://schemas.microsoft.com/office/drawing/2014/main" id="{8D3CDD59-B5C2-4164-93CF-D4B6E063FBFB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6" name="弧形 255">
                <a:extLst>
                  <a:ext uri="{FF2B5EF4-FFF2-40B4-BE49-F238E27FC236}">
                    <a16:creationId xmlns:a16="http://schemas.microsoft.com/office/drawing/2014/main" id="{5F3909AA-F1D7-4403-8D95-56C34925F3FF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7" name="弧形 256">
                <a:extLst>
                  <a:ext uri="{FF2B5EF4-FFF2-40B4-BE49-F238E27FC236}">
                    <a16:creationId xmlns:a16="http://schemas.microsoft.com/office/drawing/2014/main" id="{F681C543-BF46-4D61-A037-B908BD6D4B48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8" name="弧形 257">
                <a:extLst>
                  <a:ext uri="{FF2B5EF4-FFF2-40B4-BE49-F238E27FC236}">
                    <a16:creationId xmlns:a16="http://schemas.microsoft.com/office/drawing/2014/main" id="{0B72ED4B-55FE-42D4-9EC3-974B3DD10A9D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9" name="弧形 258">
                <a:extLst>
                  <a:ext uri="{FF2B5EF4-FFF2-40B4-BE49-F238E27FC236}">
                    <a16:creationId xmlns:a16="http://schemas.microsoft.com/office/drawing/2014/main" id="{8215F757-11DC-430C-B006-6E2A362519DD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0" name="弧形 259">
                <a:extLst>
                  <a:ext uri="{FF2B5EF4-FFF2-40B4-BE49-F238E27FC236}">
                    <a16:creationId xmlns:a16="http://schemas.microsoft.com/office/drawing/2014/main" id="{04D8334A-E1B6-4F36-8D51-1AE319B826F8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1" name="弧形 260">
                <a:extLst>
                  <a:ext uri="{FF2B5EF4-FFF2-40B4-BE49-F238E27FC236}">
                    <a16:creationId xmlns:a16="http://schemas.microsoft.com/office/drawing/2014/main" id="{E0D2C2E5-9FA9-4E1B-ACC8-C356009B28E9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2" name="弧形 261">
                <a:extLst>
                  <a:ext uri="{FF2B5EF4-FFF2-40B4-BE49-F238E27FC236}">
                    <a16:creationId xmlns:a16="http://schemas.microsoft.com/office/drawing/2014/main" id="{20A202AE-7CC9-41EE-BB4A-10BF64016D52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3" name="弧形 262">
                <a:extLst>
                  <a:ext uri="{FF2B5EF4-FFF2-40B4-BE49-F238E27FC236}">
                    <a16:creationId xmlns:a16="http://schemas.microsoft.com/office/drawing/2014/main" id="{902E02F2-0AFF-4182-95C2-24EA982D777F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4" name="弧形 263">
                <a:extLst>
                  <a:ext uri="{FF2B5EF4-FFF2-40B4-BE49-F238E27FC236}">
                    <a16:creationId xmlns:a16="http://schemas.microsoft.com/office/drawing/2014/main" id="{83A803AA-329A-479A-ACF1-A76D8E246AD7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5" name="弧形 264">
                <a:extLst>
                  <a:ext uri="{FF2B5EF4-FFF2-40B4-BE49-F238E27FC236}">
                    <a16:creationId xmlns:a16="http://schemas.microsoft.com/office/drawing/2014/main" id="{5FBA2384-D313-4F75-9335-9EE02CD96C21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6" name="弧形 265">
                <a:extLst>
                  <a:ext uri="{FF2B5EF4-FFF2-40B4-BE49-F238E27FC236}">
                    <a16:creationId xmlns:a16="http://schemas.microsoft.com/office/drawing/2014/main" id="{BE50F15C-7125-4E5A-8B91-2750F364FCD8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7" name="弧形 266">
                <a:extLst>
                  <a:ext uri="{FF2B5EF4-FFF2-40B4-BE49-F238E27FC236}">
                    <a16:creationId xmlns:a16="http://schemas.microsoft.com/office/drawing/2014/main" id="{F796ADA3-10FA-470A-B8CA-0136F6E9D919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8" name="弧形 267">
                <a:extLst>
                  <a:ext uri="{FF2B5EF4-FFF2-40B4-BE49-F238E27FC236}">
                    <a16:creationId xmlns:a16="http://schemas.microsoft.com/office/drawing/2014/main" id="{F13A36F5-F0B8-437C-B66D-25033050D919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9" name="弧形 268">
                <a:extLst>
                  <a:ext uri="{FF2B5EF4-FFF2-40B4-BE49-F238E27FC236}">
                    <a16:creationId xmlns:a16="http://schemas.microsoft.com/office/drawing/2014/main" id="{3A841EB9-75BD-4704-8D16-7A050A4AE397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0" name="弧形 269">
                <a:extLst>
                  <a:ext uri="{FF2B5EF4-FFF2-40B4-BE49-F238E27FC236}">
                    <a16:creationId xmlns:a16="http://schemas.microsoft.com/office/drawing/2014/main" id="{2AD3A1ED-9A4F-46C3-B7BE-54C4FE89A2D7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1" name="弧形 270">
                <a:extLst>
                  <a:ext uri="{FF2B5EF4-FFF2-40B4-BE49-F238E27FC236}">
                    <a16:creationId xmlns:a16="http://schemas.microsoft.com/office/drawing/2014/main" id="{C702B573-9628-4082-A31C-B02B8FC356AB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2" name="弧形 271">
                <a:extLst>
                  <a:ext uri="{FF2B5EF4-FFF2-40B4-BE49-F238E27FC236}">
                    <a16:creationId xmlns:a16="http://schemas.microsoft.com/office/drawing/2014/main" id="{82F01370-D47A-4561-81A4-BD2BD12AC46E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3" name="弧形 272">
                <a:extLst>
                  <a:ext uri="{FF2B5EF4-FFF2-40B4-BE49-F238E27FC236}">
                    <a16:creationId xmlns:a16="http://schemas.microsoft.com/office/drawing/2014/main" id="{D4CC5736-5FA3-451F-966F-C39C88260492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4" name="弧形 273">
                <a:extLst>
                  <a:ext uri="{FF2B5EF4-FFF2-40B4-BE49-F238E27FC236}">
                    <a16:creationId xmlns:a16="http://schemas.microsoft.com/office/drawing/2014/main" id="{04091F02-1C48-4533-AF59-8FD8F9E6E8D7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5" name="弧形 274">
                <a:extLst>
                  <a:ext uri="{FF2B5EF4-FFF2-40B4-BE49-F238E27FC236}">
                    <a16:creationId xmlns:a16="http://schemas.microsoft.com/office/drawing/2014/main" id="{B9AD8FD6-6881-4F7E-A5A3-F526D5A47448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FA34CBFF-091C-464D-9CA3-9D598B4A0F53}"/>
                </a:ext>
              </a:extLst>
            </p:cNvPr>
            <p:cNvGrpSpPr/>
            <p:nvPr/>
          </p:nvGrpSpPr>
          <p:grpSpPr>
            <a:xfrm>
              <a:off x="1959884" y="2008155"/>
              <a:ext cx="720000" cy="562500"/>
              <a:chOff x="1986168" y="1681626"/>
              <a:chExt cx="720000" cy="562500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B487AF80-8853-48A5-8CCF-EE1048C6BD72}"/>
                  </a:ext>
                </a:extLst>
              </p:cNvPr>
              <p:cNvSpPr/>
              <p:nvPr/>
            </p:nvSpPr>
            <p:spPr>
              <a:xfrm>
                <a:off x="238835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50D4956A-38FF-400C-AC2A-8097451963F8}"/>
                  </a:ext>
                </a:extLst>
              </p:cNvPr>
              <p:cNvSpPr/>
              <p:nvPr/>
            </p:nvSpPr>
            <p:spPr>
              <a:xfrm>
                <a:off x="233210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451E8607-7B55-4124-970D-AB6BC46B7E16}"/>
                  </a:ext>
                </a:extLst>
              </p:cNvPr>
              <p:cNvSpPr/>
              <p:nvPr/>
            </p:nvSpPr>
            <p:spPr>
              <a:xfrm>
                <a:off x="2275855" y="21035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208AAD56-FE64-4035-9EC7-DF5FFCAE2AB2}"/>
                  </a:ext>
                </a:extLst>
              </p:cNvPr>
              <p:cNvSpPr/>
              <p:nvPr/>
            </p:nvSpPr>
            <p:spPr>
              <a:xfrm>
                <a:off x="21914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9445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94456 h 281250"/>
                  <a:gd name="connsiteX5" fmla="*/ 84375 w 84375"/>
                  <a:gd name="connsiteY5" fmla="*/ 154688 h 281250"/>
                  <a:gd name="connsiteX6" fmla="*/ 56250 w 84375"/>
                  <a:gd name="connsiteY6" fmla="*/ 11491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114919 h 281250"/>
                  <a:gd name="connsiteX11" fmla="*/ 0 w 84375"/>
                  <a:gd name="connsiteY11" fmla="*/ 154688 h 281250"/>
                  <a:gd name="connsiteX12" fmla="*/ 28125 w 84375"/>
                  <a:gd name="connsiteY12" fmla="*/ 194456 h 281250"/>
                  <a:gd name="connsiteX13" fmla="*/ 42188 w 84375"/>
                  <a:gd name="connsiteY13" fmla="*/ 140625 h 281250"/>
                  <a:gd name="connsiteX14" fmla="*/ 56250 w 84375"/>
                  <a:gd name="connsiteY14" fmla="*/ 154688 h 281250"/>
                  <a:gd name="connsiteX15" fmla="*/ 42188 w 84375"/>
                  <a:gd name="connsiteY15" fmla="*/ 168750 h 281250"/>
                  <a:gd name="connsiteX16" fmla="*/ 28125 w 84375"/>
                  <a:gd name="connsiteY16" fmla="*/ 154688 h 281250"/>
                  <a:gd name="connsiteX17" fmla="*/ 42188 w 84375"/>
                  <a:gd name="connsiteY17" fmla="*/ 14062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9445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94456"/>
                    </a:lnTo>
                    <a:cubicBezTo>
                      <a:pt x="72617" y="188651"/>
                      <a:pt x="84375" y="173021"/>
                      <a:pt x="84375" y="154688"/>
                    </a:cubicBezTo>
                    <a:cubicBezTo>
                      <a:pt x="84375" y="136354"/>
                      <a:pt x="72617" y="120724"/>
                      <a:pt x="56250" y="11491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114919"/>
                    </a:lnTo>
                    <a:cubicBezTo>
                      <a:pt x="11758" y="120724"/>
                      <a:pt x="0" y="136354"/>
                      <a:pt x="0" y="154688"/>
                    </a:cubicBezTo>
                    <a:cubicBezTo>
                      <a:pt x="0" y="173021"/>
                      <a:pt x="11758" y="188651"/>
                      <a:pt x="28125" y="194456"/>
                    </a:cubicBezTo>
                    <a:close/>
                    <a:moveTo>
                      <a:pt x="42188" y="140625"/>
                    </a:moveTo>
                    <a:cubicBezTo>
                      <a:pt x="49942" y="140625"/>
                      <a:pt x="56250" y="146933"/>
                      <a:pt x="56250" y="154688"/>
                    </a:cubicBezTo>
                    <a:cubicBezTo>
                      <a:pt x="56250" y="162442"/>
                      <a:pt x="49942" y="168750"/>
                      <a:pt x="42188" y="168750"/>
                    </a:cubicBezTo>
                    <a:cubicBezTo>
                      <a:pt x="34433" y="168750"/>
                      <a:pt x="28125" y="162442"/>
                      <a:pt x="28125" y="154688"/>
                    </a:cubicBezTo>
                    <a:cubicBezTo>
                      <a:pt x="28125" y="146933"/>
                      <a:pt x="34433" y="140625"/>
                      <a:pt x="42188" y="14062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61165F63-7672-40D5-ACFE-5DA53043DA96}"/>
                  </a:ext>
                </a:extLst>
              </p:cNvPr>
              <p:cNvSpPr/>
              <p:nvPr/>
            </p:nvSpPr>
            <p:spPr>
              <a:xfrm>
                <a:off x="23039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3820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38206 h 281250"/>
                  <a:gd name="connsiteX5" fmla="*/ 84375 w 84375"/>
                  <a:gd name="connsiteY5" fmla="*/ 98438 h 281250"/>
                  <a:gd name="connsiteX6" fmla="*/ 56250 w 84375"/>
                  <a:gd name="connsiteY6" fmla="*/ 5866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58669 h 281250"/>
                  <a:gd name="connsiteX11" fmla="*/ 0 w 84375"/>
                  <a:gd name="connsiteY11" fmla="*/ 98438 h 281250"/>
                  <a:gd name="connsiteX12" fmla="*/ 28125 w 84375"/>
                  <a:gd name="connsiteY12" fmla="*/ 138206 h 281250"/>
                  <a:gd name="connsiteX13" fmla="*/ 42188 w 84375"/>
                  <a:gd name="connsiteY13" fmla="*/ 84375 h 281250"/>
                  <a:gd name="connsiteX14" fmla="*/ 56250 w 84375"/>
                  <a:gd name="connsiteY14" fmla="*/ 98438 h 281250"/>
                  <a:gd name="connsiteX15" fmla="*/ 42188 w 84375"/>
                  <a:gd name="connsiteY15" fmla="*/ 112500 h 281250"/>
                  <a:gd name="connsiteX16" fmla="*/ 28125 w 84375"/>
                  <a:gd name="connsiteY16" fmla="*/ 98438 h 281250"/>
                  <a:gd name="connsiteX17" fmla="*/ 42188 w 84375"/>
                  <a:gd name="connsiteY17" fmla="*/ 8437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3820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38206"/>
                    </a:lnTo>
                    <a:cubicBezTo>
                      <a:pt x="72617" y="132401"/>
                      <a:pt x="84375" y="116771"/>
                      <a:pt x="84375" y="98438"/>
                    </a:cubicBezTo>
                    <a:cubicBezTo>
                      <a:pt x="84375" y="80104"/>
                      <a:pt x="72617" y="64474"/>
                      <a:pt x="56250" y="5866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58669"/>
                    </a:lnTo>
                    <a:cubicBezTo>
                      <a:pt x="11758" y="64474"/>
                      <a:pt x="0" y="80104"/>
                      <a:pt x="0" y="98438"/>
                    </a:cubicBezTo>
                    <a:cubicBezTo>
                      <a:pt x="0" y="116771"/>
                      <a:pt x="11758" y="132401"/>
                      <a:pt x="28125" y="138206"/>
                    </a:cubicBezTo>
                    <a:close/>
                    <a:moveTo>
                      <a:pt x="42188" y="84375"/>
                    </a:moveTo>
                    <a:cubicBezTo>
                      <a:pt x="49942" y="84375"/>
                      <a:pt x="56250" y="90683"/>
                      <a:pt x="56250" y="98438"/>
                    </a:cubicBezTo>
                    <a:cubicBezTo>
                      <a:pt x="56250" y="106192"/>
                      <a:pt x="49942" y="112500"/>
                      <a:pt x="42188" y="112500"/>
                    </a:cubicBezTo>
                    <a:cubicBezTo>
                      <a:pt x="34433" y="112500"/>
                      <a:pt x="28125" y="106192"/>
                      <a:pt x="28125" y="98438"/>
                    </a:cubicBezTo>
                    <a:cubicBezTo>
                      <a:pt x="28125" y="90683"/>
                      <a:pt x="34433" y="84375"/>
                      <a:pt x="42188" y="8437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6E2C9B9-614B-48F7-B907-B5C22E14B21C}"/>
                  </a:ext>
                </a:extLst>
              </p:cNvPr>
              <p:cNvSpPr/>
              <p:nvPr/>
            </p:nvSpPr>
            <p:spPr>
              <a:xfrm>
                <a:off x="2416480" y="1737876"/>
                <a:ext cx="84375" cy="281250"/>
              </a:xfrm>
              <a:custGeom>
                <a:avLst/>
                <a:gdLst>
                  <a:gd name="connsiteX0" fmla="*/ 28125 w 84375"/>
                  <a:gd name="connsiteY0" fmla="*/ 194456 h 281250"/>
                  <a:gd name="connsiteX1" fmla="*/ 28125 w 84375"/>
                  <a:gd name="connsiteY1" fmla="*/ 267188 h 281250"/>
                  <a:gd name="connsiteX2" fmla="*/ 42188 w 84375"/>
                  <a:gd name="connsiteY2" fmla="*/ 281250 h 281250"/>
                  <a:gd name="connsiteX3" fmla="*/ 56250 w 84375"/>
                  <a:gd name="connsiteY3" fmla="*/ 267188 h 281250"/>
                  <a:gd name="connsiteX4" fmla="*/ 56250 w 84375"/>
                  <a:gd name="connsiteY4" fmla="*/ 194456 h 281250"/>
                  <a:gd name="connsiteX5" fmla="*/ 84375 w 84375"/>
                  <a:gd name="connsiteY5" fmla="*/ 154688 h 281250"/>
                  <a:gd name="connsiteX6" fmla="*/ 56250 w 84375"/>
                  <a:gd name="connsiteY6" fmla="*/ 114919 h 281250"/>
                  <a:gd name="connsiteX7" fmla="*/ 56250 w 84375"/>
                  <a:gd name="connsiteY7" fmla="*/ 14063 h 281250"/>
                  <a:gd name="connsiteX8" fmla="*/ 42188 w 84375"/>
                  <a:gd name="connsiteY8" fmla="*/ 0 h 281250"/>
                  <a:gd name="connsiteX9" fmla="*/ 28125 w 84375"/>
                  <a:gd name="connsiteY9" fmla="*/ 14063 h 281250"/>
                  <a:gd name="connsiteX10" fmla="*/ 28125 w 84375"/>
                  <a:gd name="connsiteY10" fmla="*/ 114919 h 281250"/>
                  <a:gd name="connsiteX11" fmla="*/ 0 w 84375"/>
                  <a:gd name="connsiteY11" fmla="*/ 154688 h 281250"/>
                  <a:gd name="connsiteX12" fmla="*/ 28125 w 84375"/>
                  <a:gd name="connsiteY12" fmla="*/ 194456 h 281250"/>
                  <a:gd name="connsiteX13" fmla="*/ 42188 w 84375"/>
                  <a:gd name="connsiteY13" fmla="*/ 140625 h 281250"/>
                  <a:gd name="connsiteX14" fmla="*/ 56250 w 84375"/>
                  <a:gd name="connsiteY14" fmla="*/ 154688 h 281250"/>
                  <a:gd name="connsiteX15" fmla="*/ 42188 w 84375"/>
                  <a:gd name="connsiteY15" fmla="*/ 168750 h 281250"/>
                  <a:gd name="connsiteX16" fmla="*/ 28125 w 84375"/>
                  <a:gd name="connsiteY16" fmla="*/ 154688 h 281250"/>
                  <a:gd name="connsiteX17" fmla="*/ 42188 w 84375"/>
                  <a:gd name="connsiteY17" fmla="*/ 140625 h 2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4375" h="281250">
                    <a:moveTo>
                      <a:pt x="28125" y="194456"/>
                    </a:moveTo>
                    <a:lnTo>
                      <a:pt x="28125" y="267188"/>
                    </a:lnTo>
                    <a:cubicBezTo>
                      <a:pt x="28125" y="274953"/>
                      <a:pt x="34422" y="281250"/>
                      <a:pt x="42188" y="281250"/>
                    </a:cubicBezTo>
                    <a:cubicBezTo>
                      <a:pt x="49953" y="281250"/>
                      <a:pt x="56250" y="274953"/>
                      <a:pt x="56250" y="267188"/>
                    </a:cubicBezTo>
                    <a:lnTo>
                      <a:pt x="56250" y="194456"/>
                    </a:lnTo>
                    <a:cubicBezTo>
                      <a:pt x="72617" y="188651"/>
                      <a:pt x="84375" y="173021"/>
                      <a:pt x="84375" y="154688"/>
                    </a:cubicBezTo>
                    <a:cubicBezTo>
                      <a:pt x="84375" y="136354"/>
                      <a:pt x="72617" y="120724"/>
                      <a:pt x="56250" y="114919"/>
                    </a:cubicBezTo>
                    <a:lnTo>
                      <a:pt x="56250" y="14063"/>
                    </a:lnTo>
                    <a:cubicBezTo>
                      <a:pt x="56250" y="6297"/>
                      <a:pt x="49953" y="0"/>
                      <a:pt x="42188" y="0"/>
                    </a:cubicBezTo>
                    <a:cubicBezTo>
                      <a:pt x="34422" y="0"/>
                      <a:pt x="28125" y="6297"/>
                      <a:pt x="28125" y="14063"/>
                    </a:cubicBezTo>
                    <a:lnTo>
                      <a:pt x="28125" y="114919"/>
                    </a:lnTo>
                    <a:cubicBezTo>
                      <a:pt x="11758" y="120724"/>
                      <a:pt x="0" y="136354"/>
                      <a:pt x="0" y="154688"/>
                    </a:cubicBezTo>
                    <a:cubicBezTo>
                      <a:pt x="0" y="173021"/>
                      <a:pt x="11758" y="188651"/>
                      <a:pt x="28125" y="194456"/>
                    </a:cubicBezTo>
                    <a:close/>
                    <a:moveTo>
                      <a:pt x="42188" y="140625"/>
                    </a:moveTo>
                    <a:cubicBezTo>
                      <a:pt x="49942" y="140625"/>
                      <a:pt x="56250" y="146933"/>
                      <a:pt x="56250" y="154688"/>
                    </a:cubicBezTo>
                    <a:cubicBezTo>
                      <a:pt x="56250" y="162442"/>
                      <a:pt x="49942" y="168750"/>
                      <a:pt x="42188" y="168750"/>
                    </a:cubicBezTo>
                    <a:cubicBezTo>
                      <a:pt x="34433" y="168750"/>
                      <a:pt x="28125" y="162442"/>
                      <a:pt x="28125" y="154688"/>
                    </a:cubicBezTo>
                    <a:cubicBezTo>
                      <a:pt x="28125" y="146933"/>
                      <a:pt x="34433" y="140625"/>
                      <a:pt x="42188" y="14062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A5363C43-9191-43C8-93DF-F1CD09B2B319}"/>
                  </a:ext>
                </a:extLst>
              </p:cNvPr>
              <p:cNvSpPr/>
              <p:nvPr/>
            </p:nvSpPr>
            <p:spPr>
              <a:xfrm>
                <a:off x="2332105" y="221600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8511804D-CEEB-4C91-8BB2-ADA0EB8DE792}"/>
                  </a:ext>
                </a:extLst>
              </p:cNvPr>
              <p:cNvSpPr/>
              <p:nvPr/>
            </p:nvSpPr>
            <p:spPr>
              <a:xfrm>
                <a:off x="1986168" y="1681626"/>
                <a:ext cx="720000" cy="562500"/>
              </a:xfrm>
              <a:custGeom>
                <a:avLst/>
                <a:gdLst>
                  <a:gd name="connsiteX0" fmla="*/ 705938 w 720000"/>
                  <a:gd name="connsiteY0" fmla="*/ 478125 h 562500"/>
                  <a:gd name="connsiteX1" fmla="*/ 663750 w 720000"/>
                  <a:gd name="connsiteY1" fmla="*/ 478125 h 562500"/>
                  <a:gd name="connsiteX2" fmla="*/ 663750 w 720000"/>
                  <a:gd name="connsiteY2" fmla="*/ 182813 h 562500"/>
                  <a:gd name="connsiteX3" fmla="*/ 621563 w 720000"/>
                  <a:gd name="connsiteY3" fmla="*/ 140625 h 562500"/>
                  <a:gd name="connsiteX4" fmla="*/ 570938 w 720000"/>
                  <a:gd name="connsiteY4" fmla="*/ 140625 h 562500"/>
                  <a:gd name="connsiteX5" fmla="*/ 570938 w 720000"/>
                  <a:gd name="connsiteY5" fmla="*/ 14063 h 562500"/>
                  <a:gd name="connsiteX6" fmla="*/ 556875 w 720000"/>
                  <a:gd name="connsiteY6" fmla="*/ 0 h 562500"/>
                  <a:gd name="connsiteX7" fmla="*/ 163125 w 720000"/>
                  <a:gd name="connsiteY7" fmla="*/ 0 h 562500"/>
                  <a:gd name="connsiteX8" fmla="*/ 149063 w 720000"/>
                  <a:gd name="connsiteY8" fmla="*/ 14063 h 562500"/>
                  <a:gd name="connsiteX9" fmla="*/ 149063 w 720000"/>
                  <a:gd name="connsiteY9" fmla="*/ 140625 h 562500"/>
                  <a:gd name="connsiteX10" fmla="*/ 98438 w 720000"/>
                  <a:gd name="connsiteY10" fmla="*/ 140625 h 562500"/>
                  <a:gd name="connsiteX11" fmla="*/ 56250 w 720000"/>
                  <a:gd name="connsiteY11" fmla="*/ 182813 h 562500"/>
                  <a:gd name="connsiteX12" fmla="*/ 56250 w 720000"/>
                  <a:gd name="connsiteY12" fmla="*/ 478125 h 562500"/>
                  <a:gd name="connsiteX13" fmla="*/ 14063 w 720000"/>
                  <a:gd name="connsiteY13" fmla="*/ 478125 h 562500"/>
                  <a:gd name="connsiteX14" fmla="*/ 0 w 720000"/>
                  <a:gd name="connsiteY14" fmla="*/ 492188 h 562500"/>
                  <a:gd name="connsiteX15" fmla="*/ 70313 w 720000"/>
                  <a:gd name="connsiteY15" fmla="*/ 562500 h 562500"/>
                  <a:gd name="connsiteX16" fmla="*/ 296719 w 720000"/>
                  <a:gd name="connsiteY16" fmla="*/ 562500 h 562500"/>
                  <a:gd name="connsiteX17" fmla="*/ 310781 w 720000"/>
                  <a:gd name="connsiteY17" fmla="*/ 548438 h 562500"/>
                  <a:gd name="connsiteX18" fmla="*/ 296719 w 720000"/>
                  <a:gd name="connsiteY18" fmla="*/ 534375 h 562500"/>
                  <a:gd name="connsiteX19" fmla="*/ 70313 w 720000"/>
                  <a:gd name="connsiteY19" fmla="*/ 534375 h 562500"/>
                  <a:gd name="connsiteX20" fmla="*/ 30535 w 720000"/>
                  <a:gd name="connsiteY20" fmla="*/ 506236 h 562500"/>
                  <a:gd name="connsiteX21" fmla="*/ 689465 w 720000"/>
                  <a:gd name="connsiteY21" fmla="*/ 506236 h 562500"/>
                  <a:gd name="connsiteX22" fmla="*/ 649688 w 720000"/>
                  <a:gd name="connsiteY22" fmla="*/ 534375 h 562500"/>
                  <a:gd name="connsiteX23" fmla="*/ 423281 w 720000"/>
                  <a:gd name="connsiteY23" fmla="*/ 534375 h 562500"/>
                  <a:gd name="connsiteX24" fmla="*/ 409219 w 720000"/>
                  <a:gd name="connsiteY24" fmla="*/ 548438 h 562500"/>
                  <a:gd name="connsiteX25" fmla="*/ 423281 w 720000"/>
                  <a:gd name="connsiteY25" fmla="*/ 562500 h 562500"/>
                  <a:gd name="connsiteX26" fmla="*/ 649688 w 720000"/>
                  <a:gd name="connsiteY26" fmla="*/ 562500 h 562500"/>
                  <a:gd name="connsiteX27" fmla="*/ 720000 w 720000"/>
                  <a:gd name="connsiteY27" fmla="*/ 492188 h 562500"/>
                  <a:gd name="connsiteX28" fmla="*/ 705938 w 720000"/>
                  <a:gd name="connsiteY28" fmla="*/ 478125 h 562500"/>
                  <a:gd name="connsiteX29" fmla="*/ 177188 w 720000"/>
                  <a:gd name="connsiteY29" fmla="*/ 28125 h 562500"/>
                  <a:gd name="connsiteX30" fmla="*/ 542813 w 720000"/>
                  <a:gd name="connsiteY30" fmla="*/ 28125 h 562500"/>
                  <a:gd name="connsiteX31" fmla="*/ 542813 w 720000"/>
                  <a:gd name="connsiteY31" fmla="*/ 365625 h 562500"/>
                  <a:gd name="connsiteX32" fmla="*/ 177188 w 720000"/>
                  <a:gd name="connsiteY32" fmla="*/ 365625 h 562500"/>
                  <a:gd name="connsiteX33" fmla="*/ 84375 w 720000"/>
                  <a:gd name="connsiteY33" fmla="*/ 182813 h 562500"/>
                  <a:gd name="connsiteX34" fmla="*/ 98438 w 720000"/>
                  <a:gd name="connsiteY34" fmla="*/ 168750 h 562500"/>
                  <a:gd name="connsiteX35" fmla="*/ 149063 w 720000"/>
                  <a:gd name="connsiteY35" fmla="*/ 168750 h 562500"/>
                  <a:gd name="connsiteX36" fmla="*/ 149063 w 720000"/>
                  <a:gd name="connsiteY36" fmla="*/ 379688 h 562500"/>
                  <a:gd name="connsiteX37" fmla="*/ 163125 w 720000"/>
                  <a:gd name="connsiteY37" fmla="*/ 393750 h 562500"/>
                  <a:gd name="connsiteX38" fmla="*/ 556875 w 720000"/>
                  <a:gd name="connsiteY38" fmla="*/ 393750 h 562500"/>
                  <a:gd name="connsiteX39" fmla="*/ 570938 w 720000"/>
                  <a:gd name="connsiteY39" fmla="*/ 379688 h 562500"/>
                  <a:gd name="connsiteX40" fmla="*/ 570938 w 720000"/>
                  <a:gd name="connsiteY40" fmla="*/ 168750 h 562500"/>
                  <a:gd name="connsiteX41" fmla="*/ 621563 w 720000"/>
                  <a:gd name="connsiteY41" fmla="*/ 168750 h 562500"/>
                  <a:gd name="connsiteX42" fmla="*/ 635625 w 720000"/>
                  <a:gd name="connsiteY42" fmla="*/ 182813 h 562500"/>
                  <a:gd name="connsiteX43" fmla="*/ 635625 w 720000"/>
                  <a:gd name="connsiteY43" fmla="*/ 478125 h 562500"/>
                  <a:gd name="connsiteX44" fmla="*/ 84375 w 720000"/>
                  <a:gd name="connsiteY44" fmla="*/ 478125 h 56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20000" h="562500">
                    <a:moveTo>
                      <a:pt x="705938" y="478125"/>
                    </a:moveTo>
                    <a:lnTo>
                      <a:pt x="663750" y="478125"/>
                    </a:lnTo>
                    <a:lnTo>
                      <a:pt x="663750" y="182813"/>
                    </a:lnTo>
                    <a:cubicBezTo>
                      <a:pt x="663750" y="159550"/>
                      <a:pt x="644825" y="140625"/>
                      <a:pt x="621563" y="140625"/>
                    </a:cubicBezTo>
                    <a:lnTo>
                      <a:pt x="570938" y="140625"/>
                    </a:lnTo>
                    <a:lnTo>
                      <a:pt x="570938" y="14063"/>
                    </a:lnTo>
                    <a:cubicBezTo>
                      <a:pt x="570938" y="6297"/>
                      <a:pt x="564640" y="0"/>
                      <a:pt x="556875" y="0"/>
                    </a:cubicBezTo>
                    <a:lnTo>
                      <a:pt x="163125" y="0"/>
                    </a:lnTo>
                    <a:cubicBezTo>
                      <a:pt x="155360" y="0"/>
                      <a:pt x="149063" y="6297"/>
                      <a:pt x="149063" y="14063"/>
                    </a:cubicBezTo>
                    <a:lnTo>
                      <a:pt x="149063" y="140625"/>
                    </a:lnTo>
                    <a:lnTo>
                      <a:pt x="98438" y="140625"/>
                    </a:lnTo>
                    <a:cubicBezTo>
                      <a:pt x="75175" y="140625"/>
                      <a:pt x="56250" y="159550"/>
                      <a:pt x="56250" y="182813"/>
                    </a:cubicBezTo>
                    <a:lnTo>
                      <a:pt x="56250" y="478125"/>
                    </a:lnTo>
                    <a:lnTo>
                      <a:pt x="14063" y="478125"/>
                    </a:lnTo>
                    <a:cubicBezTo>
                      <a:pt x="6297" y="478125"/>
                      <a:pt x="0" y="484422"/>
                      <a:pt x="0" y="492188"/>
                    </a:cubicBezTo>
                    <a:cubicBezTo>
                      <a:pt x="0" y="530958"/>
                      <a:pt x="31542" y="562500"/>
                      <a:pt x="70313" y="562500"/>
                    </a:cubicBezTo>
                    <a:lnTo>
                      <a:pt x="296719" y="562500"/>
                    </a:lnTo>
                    <a:cubicBezTo>
                      <a:pt x="304484" y="562500"/>
                      <a:pt x="310781" y="556203"/>
                      <a:pt x="310781" y="548438"/>
                    </a:cubicBezTo>
                    <a:cubicBezTo>
                      <a:pt x="310781" y="540672"/>
                      <a:pt x="304484" y="534375"/>
                      <a:pt x="296719" y="534375"/>
                    </a:cubicBezTo>
                    <a:lnTo>
                      <a:pt x="70313" y="534375"/>
                    </a:lnTo>
                    <a:cubicBezTo>
                      <a:pt x="51978" y="534375"/>
                      <a:pt x="36339" y="522620"/>
                      <a:pt x="30535" y="506236"/>
                    </a:cubicBezTo>
                    <a:lnTo>
                      <a:pt x="689465" y="506236"/>
                    </a:lnTo>
                    <a:cubicBezTo>
                      <a:pt x="683661" y="522620"/>
                      <a:pt x="668022" y="534375"/>
                      <a:pt x="649688" y="534375"/>
                    </a:cubicBezTo>
                    <a:lnTo>
                      <a:pt x="423281" y="534375"/>
                    </a:lnTo>
                    <a:cubicBezTo>
                      <a:pt x="415516" y="534375"/>
                      <a:pt x="409219" y="540672"/>
                      <a:pt x="409219" y="548438"/>
                    </a:cubicBezTo>
                    <a:cubicBezTo>
                      <a:pt x="409219" y="556203"/>
                      <a:pt x="415516" y="562500"/>
                      <a:pt x="423281" y="562500"/>
                    </a:cubicBezTo>
                    <a:lnTo>
                      <a:pt x="649688" y="562500"/>
                    </a:lnTo>
                    <a:cubicBezTo>
                      <a:pt x="688458" y="562500"/>
                      <a:pt x="720000" y="530958"/>
                      <a:pt x="720000" y="492188"/>
                    </a:cubicBezTo>
                    <a:cubicBezTo>
                      <a:pt x="720000" y="484422"/>
                      <a:pt x="713703" y="478125"/>
                      <a:pt x="705938" y="478125"/>
                    </a:cubicBezTo>
                    <a:close/>
                    <a:moveTo>
                      <a:pt x="177188" y="28125"/>
                    </a:moveTo>
                    <a:lnTo>
                      <a:pt x="542813" y="28125"/>
                    </a:lnTo>
                    <a:lnTo>
                      <a:pt x="542813" y="365625"/>
                    </a:lnTo>
                    <a:lnTo>
                      <a:pt x="177188" y="365625"/>
                    </a:lnTo>
                    <a:close/>
                    <a:moveTo>
                      <a:pt x="84375" y="182813"/>
                    </a:moveTo>
                    <a:cubicBezTo>
                      <a:pt x="84375" y="175058"/>
                      <a:pt x="90683" y="168750"/>
                      <a:pt x="98438" y="168750"/>
                    </a:cubicBezTo>
                    <a:lnTo>
                      <a:pt x="149063" y="168750"/>
                    </a:lnTo>
                    <a:lnTo>
                      <a:pt x="149063" y="379688"/>
                    </a:lnTo>
                    <a:cubicBezTo>
                      <a:pt x="149063" y="387453"/>
                      <a:pt x="155360" y="393750"/>
                      <a:pt x="163125" y="393750"/>
                    </a:cubicBezTo>
                    <a:lnTo>
                      <a:pt x="556875" y="393750"/>
                    </a:lnTo>
                    <a:cubicBezTo>
                      <a:pt x="564640" y="393750"/>
                      <a:pt x="570938" y="387453"/>
                      <a:pt x="570938" y="379688"/>
                    </a:cubicBezTo>
                    <a:lnTo>
                      <a:pt x="570938" y="168750"/>
                    </a:lnTo>
                    <a:lnTo>
                      <a:pt x="621563" y="168750"/>
                    </a:lnTo>
                    <a:cubicBezTo>
                      <a:pt x="629317" y="168750"/>
                      <a:pt x="635625" y="175058"/>
                      <a:pt x="635625" y="182813"/>
                    </a:cubicBezTo>
                    <a:lnTo>
                      <a:pt x="635625" y="478125"/>
                    </a:lnTo>
                    <a:lnTo>
                      <a:pt x="84375" y="47812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79" name="组合 378">
            <a:extLst>
              <a:ext uri="{FF2B5EF4-FFF2-40B4-BE49-F238E27FC236}">
                <a16:creationId xmlns:a16="http://schemas.microsoft.com/office/drawing/2014/main" id="{DB181101-7430-41FC-BE34-EDD3CB89E6AA}"/>
              </a:ext>
            </a:extLst>
          </p:cNvPr>
          <p:cNvGrpSpPr/>
          <p:nvPr/>
        </p:nvGrpSpPr>
        <p:grpSpPr>
          <a:xfrm>
            <a:off x="7280883" y="1915999"/>
            <a:ext cx="624836" cy="624838"/>
            <a:chOff x="5556288" y="1749690"/>
            <a:chExt cx="1079424" cy="1079430"/>
          </a:xfrm>
        </p:grpSpPr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CCB25819-9C7F-44E5-B5AF-917129D5BB1E}"/>
                </a:ext>
              </a:extLst>
            </p:cNvPr>
            <p:cNvSpPr/>
            <p:nvPr/>
          </p:nvSpPr>
          <p:spPr>
            <a:xfrm>
              <a:off x="5567910" y="1761314"/>
              <a:ext cx="1056182" cy="1056182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1" name="组合 380">
              <a:extLst>
                <a:ext uri="{FF2B5EF4-FFF2-40B4-BE49-F238E27FC236}">
                  <a16:creationId xmlns:a16="http://schemas.microsoft.com/office/drawing/2014/main" id="{4D2F3CA5-A4C6-48D6-AF30-F1F9DAE26F76}"/>
                </a:ext>
              </a:extLst>
            </p:cNvPr>
            <p:cNvGrpSpPr/>
            <p:nvPr/>
          </p:nvGrpSpPr>
          <p:grpSpPr>
            <a:xfrm>
              <a:off x="5556288" y="1749690"/>
              <a:ext cx="1079424" cy="1079430"/>
              <a:chOff x="2842276" y="-419100"/>
              <a:chExt cx="5577822" cy="5577840"/>
            </a:xfrm>
          </p:grpSpPr>
          <p:sp>
            <p:nvSpPr>
              <p:cNvPr id="386" name="弧形 385">
                <a:extLst>
                  <a:ext uri="{FF2B5EF4-FFF2-40B4-BE49-F238E27FC236}">
                    <a16:creationId xmlns:a16="http://schemas.microsoft.com/office/drawing/2014/main" id="{A7D74CE9-07E2-4FD4-B3BD-27234E9C2155}"/>
                  </a:ext>
                </a:extLst>
              </p:cNvPr>
              <p:cNvSpPr/>
              <p:nvPr/>
            </p:nvSpPr>
            <p:spPr>
              <a:xfrm rot="-5400000">
                <a:off x="2842260" y="975360"/>
                <a:ext cx="2788920" cy="278888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7" name="弧形 386">
                <a:extLst>
                  <a:ext uri="{FF2B5EF4-FFF2-40B4-BE49-F238E27FC236}">
                    <a16:creationId xmlns:a16="http://schemas.microsoft.com/office/drawing/2014/main" id="{48FFA82A-BE98-4316-AD93-5F456D0CBE14}"/>
                  </a:ext>
                </a:extLst>
              </p:cNvPr>
              <p:cNvSpPr/>
              <p:nvPr/>
            </p:nvSpPr>
            <p:spPr>
              <a:xfrm rot="-5184000">
                <a:off x="2845011" y="88780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8" name="弧形 387">
                <a:extLst>
                  <a:ext uri="{FF2B5EF4-FFF2-40B4-BE49-F238E27FC236}">
                    <a16:creationId xmlns:a16="http://schemas.microsoft.com/office/drawing/2014/main" id="{48F86CF6-595F-43A3-A7D8-3A777341CE3B}"/>
                  </a:ext>
                </a:extLst>
              </p:cNvPr>
              <p:cNvSpPr/>
              <p:nvPr/>
            </p:nvSpPr>
            <p:spPr>
              <a:xfrm rot="-4968000">
                <a:off x="2853643" y="800588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9" name="弧形 388">
                <a:extLst>
                  <a:ext uri="{FF2B5EF4-FFF2-40B4-BE49-F238E27FC236}">
                    <a16:creationId xmlns:a16="http://schemas.microsoft.com/office/drawing/2014/main" id="{919AFD04-3530-4B92-8349-7547CE4456DF}"/>
                  </a:ext>
                </a:extLst>
              </p:cNvPr>
              <p:cNvSpPr/>
              <p:nvPr/>
            </p:nvSpPr>
            <p:spPr>
              <a:xfrm rot="-4752000">
                <a:off x="2867228" y="714064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0" name="弧形 389">
                <a:extLst>
                  <a:ext uri="{FF2B5EF4-FFF2-40B4-BE49-F238E27FC236}">
                    <a16:creationId xmlns:a16="http://schemas.microsoft.com/office/drawing/2014/main" id="{39023D92-A834-4996-AD9D-78CC2E19346F}"/>
                  </a:ext>
                </a:extLst>
              </p:cNvPr>
              <p:cNvSpPr/>
              <p:nvPr/>
            </p:nvSpPr>
            <p:spPr>
              <a:xfrm rot="-4536000">
                <a:off x="2886338" y="628572"/>
                <a:ext cx="278859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1" name="弧形 390">
                <a:extLst>
                  <a:ext uri="{FF2B5EF4-FFF2-40B4-BE49-F238E27FC236}">
                    <a16:creationId xmlns:a16="http://schemas.microsoft.com/office/drawing/2014/main" id="{EEAE33E8-BF47-4E02-829A-773FCB1D76FC}"/>
                  </a:ext>
                </a:extLst>
              </p:cNvPr>
              <p:cNvSpPr/>
              <p:nvPr/>
            </p:nvSpPr>
            <p:spPr>
              <a:xfrm rot="-4320000">
                <a:off x="2910510" y="5444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2" name="弧形 391">
                <a:extLst>
                  <a:ext uri="{FF2B5EF4-FFF2-40B4-BE49-F238E27FC236}">
                    <a16:creationId xmlns:a16="http://schemas.microsoft.com/office/drawing/2014/main" id="{F83C8B5E-C3DB-4291-9040-051C17EB0B40}"/>
                  </a:ext>
                </a:extLst>
              </p:cNvPr>
              <p:cNvSpPr/>
              <p:nvPr/>
            </p:nvSpPr>
            <p:spPr>
              <a:xfrm rot="-4104000">
                <a:off x="2940243" y="462025"/>
                <a:ext cx="2788807" cy="278891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3" name="弧形 392">
                <a:extLst>
                  <a:ext uri="{FF2B5EF4-FFF2-40B4-BE49-F238E27FC236}">
                    <a16:creationId xmlns:a16="http://schemas.microsoft.com/office/drawing/2014/main" id="{9841F0C5-4EC4-4C8C-8028-3E8B1E1AA76A}"/>
                  </a:ext>
                </a:extLst>
              </p:cNvPr>
              <p:cNvSpPr/>
              <p:nvPr/>
            </p:nvSpPr>
            <p:spPr>
              <a:xfrm rot="-3888000">
                <a:off x="2975243" y="381628"/>
                <a:ext cx="278857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4" name="弧形 393">
                <a:extLst>
                  <a:ext uri="{FF2B5EF4-FFF2-40B4-BE49-F238E27FC236}">
                    <a16:creationId xmlns:a16="http://schemas.microsoft.com/office/drawing/2014/main" id="{563628E9-5C5A-4557-9A77-7591288A279D}"/>
                  </a:ext>
                </a:extLst>
              </p:cNvPr>
              <p:cNvSpPr/>
              <p:nvPr/>
            </p:nvSpPr>
            <p:spPr>
              <a:xfrm rot="-3672000">
                <a:off x="3014802" y="303574"/>
                <a:ext cx="278887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5" name="弧形 394">
                <a:extLst>
                  <a:ext uri="{FF2B5EF4-FFF2-40B4-BE49-F238E27FC236}">
                    <a16:creationId xmlns:a16="http://schemas.microsoft.com/office/drawing/2014/main" id="{8CA886C9-D354-4475-9B45-DBA1B016D642}"/>
                  </a:ext>
                </a:extLst>
              </p:cNvPr>
              <p:cNvSpPr/>
              <p:nvPr/>
            </p:nvSpPr>
            <p:spPr>
              <a:xfrm rot="-3456000">
                <a:off x="3059338" y="228171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6" name="弧形 395">
                <a:extLst>
                  <a:ext uri="{FF2B5EF4-FFF2-40B4-BE49-F238E27FC236}">
                    <a16:creationId xmlns:a16="http://schemas.microsoft.com/office/drawing/2014/main" id="{A4F383B9-5A9F-4B25-BE04-CB2E3B0377B6}"/>
                  </a:ext>
                </a:extLst>
              </p:cNvPr>
              <p:cNvSpPr/>
              <p:nvPr/>
            </p:nvSpPr>
            <p:spPr>
              <a:xfrm rot="-3240000">
                <a:off x="3108578" y="155717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7" name="弧形 396">
                <a:extLst>
                  <a:ext uri="{FF2B5EF4-FFF2-40B4-BE49-F238E27FC236}">
                    <a16:creationId xmlns:a16="http://schemas.microsoft.com/office/drawing/2014/main" id="{B68B4CEE-AEFA-41D4-BA9E-47642ACBE551}"/>
                  </a:ext>
                </a:extLst>
              </p:cNvPr>
              <p:cNvSpPr/>
              <p:nvPr/>
            </p:nvSpPr>
            <p:spPr>
              <a:xfrm rot="-3024000">
                <a:off x="3162327" y="86498"/>
                <a:ext cx="278888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8" name="弧形 397">
                <a:extLst>
                  <a:ext uri="{FF2B5EF4-FFF2-40B4-BE49-F238E27FC236}">
                    <a16:creationId xmlns:a16="http://schemas.microsoft.com/office/drawing/2014/main" id="{CF89DF7E-CEB1-48BE-BD90-0A6E69E8023C}"/>
                  </a:ext>
                </a:extLst>
              </p:cNvPr>
              <p:cNvSpPr/>
              <p:nvPr/>
            </p:nvSpPr>
            <p:spPr>
              <a:xfrm rot="-2808000">
                <a:off x="3220260" y="20786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9" name="弧形 398">
                <a:extLst>
                  <a:ext uri="{FF2B5EF4-FFF2-40B4-BE49-F238E27FC236}">
                    <a16:creationId xmlns:a16="http://schemas.microsoft.com/office/drawing/2014/main" id="{9AB8E390-E91E-4C39-A70D-1EA220085E7F}"/>
                  </a:ext>
                </a:extLst>
              </p:cNvPr>
              <p:cNvSpPr/>
              <p:nvPr/>
            </p:nvSpPr>
            <p:spPr>
              <a:xfrm rot="-2592000">
                <a:off x="3282203" y="-4115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0" name="弧形 399">
                <a:extLst>
                  <a:ext uri="{FF2B5EF4-FFF2-40B4-BE49-F238E27FC236}">
                    <a16:creationId xmlns:a16="http://schemas.microsoft.com/office/drawing/2014/main" id="{906D6D68-F753-4CD9-8C15-4D5D1A6A0240}"/>
                  </a:ext>
                </a:extLst>
              </p:cNvPr>
              <p:cNvSpPr/>
              <p:nvPr/>
            </p:nvSpPr>
            <p:spPr>
              <a:xfrm rot="-2376000">
                <a:off x="3347916" y="-99090"/>
                <a:ext cx="278890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1" name="弧形 400">
                <a:extLst>
                  <a:ext uri="{FF2B5EF4-FFF2-40B4-BE49-F238E27FC236}">
                    <a16:creationId xmlns:a16="http://schemas.microsoft.com/office/drawing/2014/main" id="{E3E0DB1C-805A-4BA9-A168-42A208F75C44}"/>
                  </a:ext>
                </a:extLst>
              </p:cNvPr>
              <p:cNvSpPr/>
              <p:nvPr/>
            </p:nvSpPr>
            <p:spPr>
              <a:xfrm rot="-2160000">
                <a:off x="3417077" y="-15278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2" name="弧形 401">
                <a:extLst>
                  <a:ext uri="{FF2B5EF4-FFF2-40B4-BE49-F238E27FC236}">
                    <a16:creationId xmlns:a16="http://schemas.microsoft.com/office/drawing/2014/main" id="{65BD20B8-9AE5-452F-82DD-625C46CEB2E7}"/>
                  </a:ext>
                </a:extLst>
              </p:cNvPr>
              <p:cNvSpPr/>
              <p:nvPr/>
            </p:nvSpPr>
            <p:spPr>
              <a:xfrm rot="-1944000">
                <a:off x="3489589" y="-202022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3" name="弧形 402">
                <a:extLst>
                  <a:ext uri="{FF2B5EF4-FFF2-40B4-BE49-F238E27FC236}">
                    <a16:creationId xmlns:a16="http://schemas.microsoft.com/office/drawing/2014/main" id="{38882FA5-7F0F-4DCF-9BE5-94A72A0A3C3D}"/>
                  </a:ext>
                </a:extLst>
              </p:cNvPr>
              <p:cNvSpPr/>
              <p:nvPr/>
            </p:nvSpPr>
            <p:spPr>
              <a:xfrm rot="-1728000">
                <a:off x="3564934" y="-24661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4" name="弧形 403">
                <a:extLst>
                  <a:ext uri="{FF2B5EF4-FFF2-40B4-BE49-F238E27FC236}">
                    <a16:creationId xmlns:a16="http://schemas.microsoft.com/office/drawing/2014/main" id="{6EBD4D62-96BB-4002-85C5-9AA12E080A67}"/>
                  </a:ext>
                </a:extLst>
              </p:cNvPr>
              <p:cNvSpPr/>
              <p:nvPr/>
            </p:nvSpPr>
            <p:spPr>
              <a:xfrm rot="-1512000">
                <a:off x="3642988" y="-28638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5" name="弧形 404">
                <a:extLst>
                  <a:ext uri="{FF2B5EF4-FFF2-40B4-BE49-F238E27FC236}">
                    <a16:creationId xmlns:a16="http://schemas.microsoft.com/office/drawing/2014/main" id="{C1AAA72C-8BB6-478B-85F4-255A7E5F131C}"/>
                  </a:ext>
                </a:extLst>
              </p:cNvPr>
              <p:cNvSpPr/>
              <p:nvPr/>
            </p:nvSpPr>
            <p:spPr>
              <a:xfrm rot="-1296000">
                <a:off x="372338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6" name="弧形 405">
                <a:extLst>
                  <a:ext uri="{FF2B5EF4-FFF2-40B4-BE49-F238E27FC236}">
                    <a16:creationId xmlns:a16="http://schemas.microsoft.com/office/drawing/2014/main" id="{71B4E150-DDB6-4F57-AF61-161F80C3D1B5}"/>
                  </a:ext>
                </a:extLst>
              </p:cNvPr>
              <p:cNvSpPr/>
              <p:nvPr/>
            </p:nvSpPr>
            <p:spPr>
              <a:xfrm rot="-1080000">
                <a:off x="3805866" y="-350850"/>
                <a:ext cx="2788914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7" name="弧形 406">
                <a:extLst>
                  <a:ext uri="{FF2B5EF4-FFF2-40B4-BE49-F238E27FC236}">
                    <a16:creationId xmlns:a16="http://schemas.microsoft.com/office/drawing/2014/main" id="{1E92B333-6AF2-45AC-9D5E-62D213DB75BD}"/>
                  </a:ext>
                </a:extLst>
              </p:cNvPr>
              <p:cNvSpPr/>
              <p:nvPr/>
            </p:nvSpPr>
            <p:spPr>
              <a:xfrm rot="-864000">
                <a:off x="3889990" y="-375290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8" name="弧形 407">
                <a:extLst>
                  <a:ext uri="{FF2B5EF4-FFF2-40B4-BE49-F238E27FC236}">
                    <a16:creationId xmlns:a16="http://schemas.microsoft.com/office/drawing/2014/main" id="{5B572FDF-EFB8-4487-A5C9-89D788E22B79}"/>
                  </a:ext>
                </a:extLst>
              </p:cNvPr>
              <p:cNvSpPr/>
              <p:nvPr/>
            </p:nvSpPr>
            <p:spPr>
              <a:xfrm rot="-648000">
                <a:off x="3975424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9" name="弧形 408">
                <a:extLst>
                  <a:ext uri="{FF2B5EF4-FFF2-40B4-BE49-F238E27FC236}">
                    <a16:creationId xmlns:a16="http://schemas.microsoft.com/office/drawing/2014/main" id="{7F722A22-3596-4A3C-9F2E-B0EFB44AC59A}"/>
                  </a:ext>
                </a:extLst>
              </p:cNvPr>
              <p:cNvSpPr/>
              <p:nvPr/>
            </p:nvSpPr>
            <p:spPr>
              <a:xfrm rot="-432000">
                <a:off x="4062005" y="-408104"/>
                <a:ext cx="278891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0" name="弧形 409">
                <a:extLst>
                  <a:ext uri="{FF2B5EF4-FFF2-40B4-BE49-F238E27FC236}">
                    <a16:creationId xmlns:a16="http://schemas.microsoft.com/office/drawing/2014/main" id="{BB8F7F3C-26F7-4785-8791-84384F34D33E}"/>
                  </a:ext>
                </a:extLst>
              </p:cNvPr>
              <p:cNvSpPr/>
              <p:nvPr/>
            </p:nvSpPr>
            <p:spPr>
              <a:xfrm rot="-216000">
                <a:off x="4149161" y="-4163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1" name="弧形 410">
                <a:extLst>
                  <a:ext uri="{FF2B5EF4-FFF2-40B4-BE49-F238E27FC236}">
                    <a16:creationId xmlns:a16="http://schemas.microsoft.com/office/drawing/2014/main" id="{11FD8BB1-AE26-4106-A479-8DEFE2454DC0}"/>
                  </a:ext>
                </a:extLst>
              </p:cNvPr>
              <p:cNvSpPr/>
              <p:nvPr/>
            </p:nvSpPr>
            <p:spPr>
              <a:xfrm>
                <a:off x="4236720" y="-4191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2" name="弧形 411">
                <a:extLst>
                  <a:ext uri="{FF2B5EF4-FFF2-40B4-BE49-F238E27FC236}">
                    <a16:creationId xmlns:a16="http://schemas.microsoft.com/office/drawing/2014/main" id="{B9363D65-2EE2-4566-B863-2CDD8FA76B84}"/>
                  </a:ext>
                </a:extLst>
              </p:cNvPr>
              <p:cNvSpPr/>
              <p:nvPr/>
            </p:nvSpPr>
            <p:spPr>
              <a:xfrm rot="216000">
                <a:off x="4324279" y="-416348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3" name="弧形 412">
                <a:extLst>
                  <a:ext uri="{FF2B5EF4-FFF2-40B4-BE49-F238E27FC236}">
                    <a16:creationId xmlns:a16="http://schemas.microsoft.com/office/drawing/2014/main" id="{3D5FAB7B-F634-4C2D-9BBF-B5EAB916D379}"/>
                  </a:ext>
                </a:extLst>
              </p:cNvPr>
              <p:cNvSpPr/>
              <p:nvPr/>
            </p:nvSpPr>
            <p:spPr>
              <a:xfrm rot="432000">
                <a:off x="4411492" y="-408104"/>
                <a:ext cx="2788920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4" name="弧形 413">
                <a:extLst>
                  <a:ext uri="{FF2B5EF4-FFF2-40B4-BE49-F238E27FC236}">
                    <a16:creationId xmlns:a16="http://schemas.microsoft.com/office/drawing/2014/main" id="{ED62CF1D-84BC-40E2-A845-D8D7863CDDED}"/>
                  </a:ext>
                </a:extLst>
              </p:cNvPr>
              <p:cNvSpPr/>
              <p:nvPr/>
            </p:nvSpPr>
            <p:spPr>
              <a:xfrm rot="648000">
                <a:off x="4498016" y="-39440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5" name="弧形 414">
                <a:extLst>
                  <a:ext uri="{FF2B5EF4-FFF2-40B4-BE49-F238E27FC236}">
                    <a16:creationId xmlns:a16="http://schemas.microsoft.com/office/drawing/2014/main" id="{AE52BDEA-FAC5-4D46-9B4E-97E1F8FBCF89}"/>
                  </a:ext>
                </a:extLst>
              </p:cNvPr>
              <p:cNvSpPr/>
              <p:nvPr/>
            </p:nvSpPr>
            <p:spPr>
              <a:xfrm rot="864000">
                <a:off x="4583566" y="-3752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6" name="弧形 415">
                <a:extLst>
                  <a:ext uri="{FF2B5EF4-FFF2-40B4-BE49-F238E27FC236}">
                    <a16:creationId xmlns:a16="http://schemas.microsoft.com/office/drawing/2014/main" id="{7C64FF22-B9D9-4171-B2FC-9BCB6B4B53BA}"/>
                  </a:ext>
                </a:extLst>
              </p:cNvPr>
              <p:cNvSpPr/>
              <p:nvPr/>
            </p:nvSpPr>
            <p:spPr>
              <a:xfrm rot="1080000">
                <a:off x="4667632" y="-350850"/>
                <a:ext cx="2788920" cy="2788914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7" name="弧形 416">
                <a:extLst>
                  <a:ext uri="{FF2B5EF4-FFF2-40B4-BE49-F238E27FC236}">
                    <a16:creationId xmlns:a16="http://schemas.microsoft.com/office/drawing/2014/main" id="{A31BF239-FCB1-45D8-97A4-391B3CA29460}"/>
                  </a:ext>
                </a:extLst>
              </p:cNvPr>
              <p:cNvSpPr/>
              <p:nvPr/>
            </p:nvSpPr>
            <p:spPr>
              <a:xfrm rot="1296000">
                <a:off x="4750055" y="-32117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8" name="弧形 417">
                <a:extLst>
                  <a:ext uri="{FF2B5EF4-FFF2-40B4-BE49-F238E27FC236}">
                    <a16:creationId xmlns:a16="http://schemas.microsoft.com/office/drawing/2014/main" id="{5E71F149-921F-4C96-A8EA-BE0B9DABEF03}"/>
                  </a:ext>
                </a:extLst>
              </p:cNvPr>
              <p:cNvSpPr/>
              <p:nvPr/>
            </p:nvSpPr>
            <p:spPr>
              <a:xfrm rot="1512000">
                <a:off x="4830453" y="-28638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9" name="弧形 418">
                <a:extLst>
                  <a:ext uri="{FF2B5EF4-FFF2-40B4-BE49-F238E27FC236}">
                    <a16:creationId xmlns:a16="http://schemas.microsoft.com/office/drawing/2014/main" id="{F99F5BD9-C5A4-4E37-A548-3600ED945BEE}"/>
                  </a:ext>
                </a:extLst>
              </p:cNvPr>
              <p:cNvSpPr/>
              <p:nvPr/>
            </p:nvSpPr>
            <p:spPr>
              <a:xfrm rot="1728000">
                <a:off x="4908507" y="-246615"/>
                <a:ext cx="2788918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0" name="弧形 419">
                <a:extLst>
                  <a:ext uri="{FF2B5EF4-FFF2-40B4-BE49-F238E27FC236}">
                    <a16:creationId xmlns:a16="http://schemas.microsoft.com/office/drawing/2014/main" id="{B9296629-2090-4081-9AD4-65A696543F8A}"/>
                  </a:ext>
                </a:extLst>
              </p:cNvPr>
              <p:cNvSpPr/>
              <p:nvPr/>
            </p:nvSpPr>
            <p:spPr>
              <a:xfrm rot="1944000">
                <a:off x="4983912" y="-20202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1" name="弧形 420">
                <a:extLst>
                  <a:ext uri="{FF2B5EF4-FFF2-40B4-BE49-F238E27FC236}">
                    <a16:creationId xmlns:a16="http://schemas.microsoft.com/office/drawing/2014/main" id="{B015ECC8-7E4B-486D-B9B0-4F673DD55AC9}"/>
                  </a:ext>
                </a:extLst>
              </p:cNvPr>
              <p:cNvSpPr/>
              <p:nvPr/>
            </p:nvSpPr>
            <p:spPr>
              <a:xfrm rot="2160000">
                <a:off x="5056364" y="-152782"/>
                <a:ext cx="2788918" cy="278891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2" name="弧形 421">
                <a:extLst>
                  <a:ext uri="{FF2B5EF4-FFF2-40B4-BE49-F238E27FC236}">
                    <a16:creationId xmlns:a16="http://schemas.microsoft.com/office/drawing/2014/main" id="{E0DD1AFF-65BF-43E8-82C2-56A3470B38FC}"/>
                  </a:ext>
                </a:extLst>
              </p:cNvPr>
              <p:cNvSpPr/>
              <p:nvPr/>
            </p:nvSpPr>
            <p:spPr>
              <a:xfrm rot="2376000">
                <a:off x="5125585" y="-99090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3" name="弧形 422">
                <a:extLst>
                  <a:ext uri="{FF2B5EF4-FFF2-40B4-BE49-F238E27FC236}">
                    <a16:creationId xmlns:a16="http://schemas.microsoft.com/office/drawing/2014/main" id="{D30686D7-7C84-41F5-B123-8E0431E40B27}"/>
                  </a:ext>
                </a:extLst>
              </p:cNvPr>
              <p:cNvSpPr/>
              <p:nvPr/>
            </p:nvSpPr>
            <p:spPr>
              <a:xfrm rot="2592000">
                <a:off x="5191294" y="-41158"/>
                <a:ext cx="2788920" cy="2788905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4" name="弧形 423">
                <a:extLst>
                  <a:ext uri="{FF2B5EF4-FFF2-40B4-BE49-F238E27FC236}">
                    <a16:creationId xmlns:a16="http://schemas.microsoft.com/office/drawing/2014/main" id="{5DAB4B20-1D72-4C5A-95BD-41394E854B0B}"/>
                  </a:ext>
                </a:extLst>
              </p:cNvPr>
              <p:cNvSpPr/>
              <p:nvPr/>
            </p:nvSpPr>
            <p:spPr>
              <a:xfrm rot="2808000">
                <a:off x="5253240" y="2078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5" name="弧形 424">
                <a:extLst>
                  <a:ext uri="{FF2B5EF4-FFF2-40B4-BE49-F238E27FC236}">
                    <a16:creationId xmlns:a16="http://schemas.microsoft.com/office/drawing/2014/main" id="{0418ABB8-BAC4-4C9A-8226-9DC9D5CF55CA}"/>
                  </a:ext>
                </a:extLst>
              </p:cNvPr>
              <p:cNvSpPr/>
              <p:nvPr/>
            </p:nvSpPr>
            <p:spPr>
              <a:xfrm rot="3024000">
                <a:off x="5311173" y="8649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6" name="弧形 425">
                <a:extLst>
                  <a:ext uri="{FF2B5EF4-FFF2-40B4-BE49-F238E27FC236}">
                    <a16:creationId xmlns:a16="http://schemas.microsoft.com/office/drawing/2014/main" id="{3F390340-BA09-4AC3-A05A-D6428CE9B822}"/>
                  </a:ext>
                </a:extLst>
              </p:cNvPr>
              <p:cNvSpPr/>
              <p:nvPr/>
            </p:nvSpPr>
            <p:spPr>
              <a:xfrm rot="3240000">
                <a:off x="5364865" y="155717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7" name="弧形 426">
                <a:extLst>
                  <a:ext uri="{FF2B5EF4-FFF2-40B4-BE49-F238E27FC236}">
                    <a16:creationId xmlns:a16="http://schemas.microsoft.com/office/drawing/2014/main" id="{F9D7C8A7-91F5-42C4-8672-FB2EA0AA99D3}"/>
                  </a:ext>
                </a:extLst>
              </p:cNvPr>
              <p:cNvSpPr/>
              <p:nvPr/>
            </p:nvSpPr>
            <p:spPr>
              <a:xfrm rot="3456000">
                <a:off x="5414104" y="228171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8" name="弧形 427">
                <a:extLst>
                  <a:ext uri="{FF2B5EF4-FFF2-40B4-BE49-F238E27FC236}">
                    <a16:creationId xmlns:a16="http://schemas.microsoft.com/office/drawing/2014/main" id="{74C731FC-1250-4539-A8CC-1EF408B9CF3B}"/>
                  </a:ext>
                </a:extLst>
              </p:cNvPr>
              <p:cNvSpPr/>
              <p:nvPr/>
            </p:nvSpPr>
            <p:spPr>
              <a:xfrm rot="3672000">
                <a:off x="5458695" y="303574"/>
                <a:ext cx="2788920" cy="278883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9" name="弧形 428">
                <a:extLst>
                  <a:ext uri="{FF2B5EF4-FFF2-40B4-BE49-F238E27FC236}">
                    <a16:creationId xmlns:a16="http://schemas.microsoft.com/office/drawing/2014/main" id="{A019250A-1F94-47A5-A90D-4A07DF5BF8CF}"/>
                  </a:ext>
                </a:extLst>
              </p:cNvPr>
              <p:cNvSpPr/>
              <p:nvPr/>
            </p:nvSpPr>
            <p:spPr>
              <a:xfrm rot="3888000">
                <a:off x="5498468" y="381628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0" name="弧形 429">
                <a:extLst>
                  <a:ext uri="{FF2B5EF4-FFF2-40B4-BE49-F238E27FC236}">
                    <a16:creationId xmlns:a16="http://schemas.microsoft.com/office/drawing/2014/main" id="{E47E41D3-3FE6-4666-946A-BA8653FFD870}"/>
                  </a:ext>
                </a:extLst>
              </p:cNvPr>
              <p:cNvSpPr/>
              <p:nvPr/>
            </p:nvSpPr>
            <p:spPr>
              <a:xfrm rot="4104000">
                <a:off x="5533259" y="46202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1" name="弧形 430">
                <a:extLst>
                  <a:ext uri="{FF2B5EF4-FFF2-40B4-BE49-F238E27FC236}">
                    <a16:creationId xmlns:a16="http://schemas.microsoft.com/office/drawing/2014/main" id="{2DD476A9-F4B5-4639-AA26-EB02CF2C2755}"/>
                  </a:ext>
                </a:extLst>
              </p:cNvPr>
              <p:cNvSpPr/>
              <p:nvPr/>
            </p:nvSpPr>
            <p:spPr>
              <a:xfrm rot="4320000">
                <a:off x="5562930" y="544448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2" name="弧形 431">
                <a:extLst>
                  <a:ext uri="{FF2B5EF4-FFF2-40B4-BE49-F238E27FC236}">
                    <a16:creationId xmlns:a16="http://schemas.microsoft.com/office/drawing/2014/main" id="{3374575F-51BA-4C6F-8BA2-24D14256F634}"/>
                  </a:ext>
                </a:extLst>
              </p:cNvPr>
              <p:cNvSpPr/>
              <p:nvPr/>
            </p:nvSpPr>
            <p:spPr>
              <a:xfrm rot="4536000">
                <a:off x="5587371" y="628572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3" name="弧形 432">
                <a:extLst>
                  <a:ext uri="{FF2B5EF4-FFF2-40B4-BE49-F238E27FC236}">
                    <a16:creationId xmlns:a16="http://schemas.microsoft.com/office/drawing/2014/main" id="{E321B5BE-F2F0-43B9-969B-BD0792D950C5}"/>
                  </a:ext>
                </a:extLst>
              </p:cNvPr>
              <p:cNvSpPr/>
              <p:nvPr/>
            </p:nvSpPr>
            <p:spPr>
              <a:xfrm rot="4752000">
                <a:off x="5606481" y="714064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4" name="弧形 433">
                <a:extLst>
                  <a:ext uri="{FF2B5EF4-FFF2-40B4-BE49-F238E27FC236}">
                    <a16:creationId xmlns:a16="http://schemas.microsoft.com/office/drawing/2014/main" id="{28EE4624-CFD9-4CC9-BF27-A04EBDAE631B}"/>
                  </a:ext>
                </a:extLst>
              </p:cNvPr>
              <p:cNvSpPr/>
              <p:nvPr/>
            </p:nvSpPr>
            <p:spPr>
              <a:xfrm rot="4968000">
                <a:off x="5620185" y="800588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5" name="弧形 434">
                <a:extLst>
                  <a:ext uri="{FF2B5EF4-FFF2-40B4-BE49-F238E27FC236}">
                    <a16:creationId xmlns:a16="http://schemas.microsoft.com/office/drawing/2014/main" id="{321FF38F-6BF4-4661-A9E2-BE67055BC986}"/>
                  </a:ext>
                </a:extLst>
              </p:cNvPr>
              <p:cNvSpPr/>
              <p:nvPr/>
            </p:nvSpPr>
            <p:spPr>
              <a:xfrm rot="5184000">
                <a:off x="5628428" y="887801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6" name="弧形 435">
                <a:extLst>
                  <a:ext uri="{FF2B5EF4-FFF2-40B4-BE49-F238E27FC236}">
                    <a16:creationId xmlns:a16="http://schemas.microsoft.com/office/drawing/2014/main" id="{D778192D-3F07-44CD-9D70-02991517A1F6}"/>
                  </a:ext>
                </a:extLst>
              </p:cNvPr>
              <p:cNvSpPr/>
              <p:nvPr/>
            </p:nvSpPr>
            <p:spPr>
              <a:xfrm rot="5400000">
                <a:off x="5631180" y="975360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7" name="弧形 436">
                <a:extLst>
                  <a:ext uri="{FF2B5EF4-FFF2-40B4-BE49-F238E27FC236}">
                    <a16:creationId xmlns:a16="http://schemas.microsoft.com/office/drawing/2014/main" id="{F192E2EF-BCA0-4657-8178-BF5C9E8F7C0D}"/>
                  </a:ext>
                </a:extLst>
              </p:cNvPr>
              <p:cNvSpPr/>
              <p:nvPr/>
            </p:nvSpPr>
            <p:spPr>
              <a:xfrm rot="5616000">
                <a:off x="5628428" y="106291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8" name="弧形 437">
                <a:extLst>
                  <a:ext uri="{FF2B5EF4-FFF2-40B4-BE49-F238E27FC236}">
                    <a16:creationId xmlns:a16="http://schemas.microsoft.com/office/drawing/2014/main" id="{355EEADF-3784-49F0-918B-6AF9A368402E}"/>
                  </a:ext>
                </a:extLst>
              </p:cNvPr>
              <p:cNvSpPr/>
              <p:nvPr/>
            </p:nvSpPr>
            <p:spPr>
              <a:xfrm rot="5832000">
                <a:off x="5620571" y="1150132"/>
                <a:ext cx="278815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9" name="弧形 438">
                <a:extLst>
                  <a:ext uri="{FF2B5EF4-FFF2-40B4-BE49-F238E27FC236}">
                    <a16:creationId xmlns:a16="http://schemas.microsoft.com/office/drawing/2014/main" id="{66D49349-4645-47F3-A6BB-DB90E53588F4}"/>
                  </a:ext>
                </a:extLst>
              </p:cNvPr>
              <p:cNvSpPr/>
              <p:nvPr/>
            </p:nvSpPr>
            <p:spPr>
              <a:xfrm rot="6048000">
                <a:off x="5606748" y="1236656"/>
                <a:ext cx="278838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0" name="弧形 439">
                <a:extLst>
                  <a:ext uri="{FF2B5EF4-FFF2-40B4-BE49-F238E27FC236}">
                    <a16:creationId xmlns:a16="http://schemas.microsoft.com/office/drawing/2014/main" id="{FC204F77-BF62-4461-AA87-1E05A31459AC}"/>
                  </a:ext>
                </a:extLst>
              </p:cNvPr>
              <p:cNvSpPr/>
              <p:nvPr/>
            </p:nvSpPr>
            <p:spPr>
              <a:xfrm rot="6264000">
                <a:off x="5587370" y="132214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1" name="弧形 440">
                <a:extLst>
                  <a:ext uri="{FF2B5EF4-FFF2-40B4-BE49-F238E27FC236}">
                    <a16:creationId xmlns:a16="http://schemas.microsoft.com/office/drawing/2014/main" id="{68DD330F-ABAF-4C46-89A2-BE3CD098C287}"/>
                  </a:ext>
                </a:extLst>
              </p:cNvPr>
              <p:cNvSpPr/>
              <p:nvPr/>
            </p:nvSpPr>
            <p:spPr>
              <a:xfrm rot="6480000">
                <a:off x="5562930" y="140627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2" name="弧形 441">
                <a:extLst>
                  <a:ext uri="{FF2B5EF4-FFF2-40B4-BE49-F238E27FC236}">
                    <a16:creationId xmlns:a16="http://schemas.microsoft.com/office/drawing/2014/main" id="{C099FED7-61D9-4EE3-93A2-DEEFA9A63DA4}"/>
                  </a:ext>
                </a:extLst>
              </p:cNvPr>
              <p:cNvSpPr/>
              <p:nvPr/>
            </p:nvSpPr>
            <p:spPr>
              <a:xfrm rot="6696000">
                <a:off x="5533256" y="148869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3" name="弧形 442">
                <a:extLst>
                  <a:ext uri="{FF2B5EF4-FFF2-40B4-BE49-F238E27FC236}">
                    <a16:creationId xmlns:a16="http://schemas.microsoft.com/office/drawing/2014/main" id="{CC4641B2-D072-4292-B57D-D540B9CDCACE}"/>
                  </a:ext>
                </a:extLst>
              </p:cNvPr>
              <p:cNvSpPr/>
              <p:nvPr/>
            </p:nvSpPr>
            <p:spPr>
              <a:xfrm rot="6912000">
                <a:off x="5498465" y="156909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4" name="弧形 443">
                <a:extLst>
                  <a:ext uri="{FF2B5EF4-FFF2-40B4-BE49-F238E27FC236}">
                    <a16:creationId xmlns:a16="http://schemas.microsoft.com/office/drawing/2014/main" id="{98128E86-E7F3-478B-B763-520AA128EB3D}"/>
                  </a:ext>
                </a:extLst>
              </p:cNvPr>
              <p:cNvSpPr/>
              <p:nvPr/>
            </p:nvSpPr>
            <p:spPr>
              <a:xfrm rot="7128000">
                <a:off x="5458695" y="164714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5" name="弧形 444">
                <a:extLst>
                  <a:ext uri="{FF2B5EF4-FFF2-40B4-BE49-F238E27FC236}">
                    <a16:creationId xmlns:a16="http://schemas.microsoft.com/office/drawing/2014/main" id="{5DCA00A2-B634-4E29-A87B-22479DB34FD0}"/>
                  </a:ext>
                </a:extLst>
              </p:cNvPr>
              <p:cNvSpPr/>
              <p:nvPr/>
            </p:nvSpPr>
            <p:spPr>
              <a:xfrm rot="7344000">
                <a:off x="5414101" y="172254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6" name="弧形 445">
                <a:extLst>
                  <a:ext uri="{FF2B5EF4-FFF2-40B4-BE49-F238E27FC236}">
                    <a16:creationId xmlns:a16="http://schemas.microsoft.com/office/drawing/2014/main" id="{316953BD-F3DD-4FDF-8EED-0D6DDC8DD42A}"/>
                  </a:ext>
                </a:extLst>
              </p:cNvPr>
              <p:cNvSpPr/>
              <p:nvPr/>
            </p:nvSpPr>
            <p:spPr>
              <a:xfrm rot="7560000">
                <a:off x="5364865" y="1795003"/>
                <a:ext cx="2788863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7" name="弧形 446">
                <a:extLst>
                  <a:ext uri="{FF2B5EF4-FFF2-40B4-BE49-F238E27FC236}">
                    <a16:creationId xmlns:a16="http://schemas.microsoft.com/office/drawing/2014/main" id="{478CC492-E037-40D4-83D5-1B16E74B799A}"/>
                  </a:ext>
                </a:extLst>
              </p:cNvPr>
              <p:cNvSpPr/>
              <p:nvPr/>
            </p:nvSpPr>
            <p:spPr>
              <a:xfrm rot="7776000">
                <a:off x="5311172" y="1864222"/>
                <a:ext cx="278890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8" name="弧形 447">
                <a:extLst>
                  <a:ext uri="{FF2B5EF4-FFF2-40B4-BE49-F238E27FC236}">
                    <a16:creationId xmlns:a16="http://schemas.microsoft.com/office/drawing/2014/main" id="{AC8D1782-F70D-411D-8CA8-1634FBB70635}"/>
                  </a:ext>
                </a:extLst>
              </p:cNvPr>
              <p:cNvSpPr/>
              <p:nvPr/>
            </p:nvSpPr>
            <p:spPr>
              <a:xfrm rot="7992000">
                <a:off x="5253240" y="1929934"/>
                <a:ext cx="2788891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9" name="弧形 448">
                <a:extLst>
                  <a:ext uri="{FF2B5EF4-FFF2-40B4-BE49-F238E27FC236}">
                    <a16:creationId xmlns:a16="http://schemas.microsoft.com/office/drawing/2014/main" id="{9F5804C2-3DA5-40F6-8030-25CC888CED9A}"/>
                  </a:ext>
                </a:extLst>
              </p:cNvPr>
              <p:cNvSpPr/>
              <p:nvPr/>
            </p:nvSpPr>
            <p:spPr>
              <a:xfrm rot="8208000">
                <a:off x="5191296" y="1991878"/>
                <a:ext cx="278889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0" name="弧形 449">
                <a:extLst>
                  <a:ext uri="{FF2B5EF4-FFF2-40B4-BE49-F238E27FC236}">
                    <a16:creationId xmlns:a16="http://schemas.microsoft.com/office/drawing/2014/main" id="{AEF9B4FA-648C-4618-AB38-B6EF97B8DA07}"/>
                  </a:ext>
                </a:extLst>
              </p:cNvPr>
              <p:cNvSpPr/>
              <p:nvPr/>
            </p:nvSpPr>
            <p:spPr>
              <a:xfrm rot="8424000">
                <a:off x="5125582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1" name="弧形 450">
                <a:extLst>
                  <a:ext uri="{FF2B5EF4-FFF2-40B4-BE49-F238E27FC236}">
                    <a16:creationId xmlns:a16="http://schemas.microsoft.com/office/drawing/2014/main" id="{015FD0D5-2B3F-4AA9-B872-1C21E09FC27A}"/>
                  </a:ext>
                </a:extLst>
              </p:cNvPr>
              <p:cNvSpPr/>
              <p:nvPr/>
            </p:nvSpPr>
            <p:spPr>
              <a:xfrm rot="8640000">
                <a:off x="5056363" y="2103502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2" name="弧形 451">
                <a:extLst>
                  <a:ext uri="{FF2B5EF4-FFF2-40B4-BE49-F238E27FC236}">
                    <a16:creationId xmlns:a16="http://schemas.microsoft.com/office/drawing/2014/main" id="{4334132D-CB24-42EF-BC58-DF14725F6640}"/>
                  </a:ext>
                </a:extLst>
              </p:cNvPr>
              <p:cNvSpPr/>
              <p:nvPr/>
            </p:nvSpPr>
            <p:spPr>
              <a:xfrm rot="8856000">
                <a:off x="4983911" y="2152742"/>
                <a:ext cx="2788916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3" name="弧形 452">
                <a:extLst>
                  <a:ext uri="{FF2B5EF4-FFF2-40B4-BE49-F238E27FC236}">
                    <a16:creationId xmlns:a16="http://schemas.microsoft.com/office/drawing/2014/main" id="{3C413D2B-EAF4-48C8-A7A7-180D2A910F64}"/>
                  </a:ext>
                </a:extLst>
              </p:cNvPr>
              <p:cNvSpPr/>
              <p:nvPr/>
            </p:nvSpPr>
            <p:spPr>
              <a:xfrm rot="9072000">
                <a:off x="4908506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4" name="弧形 453">
                <a:extLst>
                  <a:ext uri="{FF2B5EF4-FFF2-40B4-BE49-F238E27FC236}">
                    <a16:creationId xmlns:a16="http://schemas.microsoft.com/office/drawing/2014/main" id="{F392D5CD-874C-4541-A59D-29BA9DD5F2C9}"/>
                  </a:ext>
                </a:extLst>
              </p:cNvPr>
              <p:cNvSpPr/>
              <p:nvPr/>
            </p:nvSpPr>
            <p:spPr>
              <a:xfrm rot="9288000">
                <a:off x="4830452" y="223710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5" name="弧形 454">
                <a:extLst>
                  <a:ext uri="{FF2B5EF4-FFF2-40B4-BE49-F238E27FC236}">
                    <a16:creationId xmlns:a16="http://schemas.microsoft.com/office/drawing/2014/main" id="{E5EAE87C-A9ED-4408-9941-2D6ECD00C086}"/>
                  </a:ext>
                </a:extLst>
              </p:cNvPr>
              <p:cNvSpPr/>
              <p:nvPr/>
            </p:nvSpPr>
            <p:spPr>
              <a:xfrm rot="9504000">
                <a:off x="4750059" y="2271896"/>
                <a:ext cx="2788917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6" name="弧形 455">
                <a:extLst>
                  <a:ext uri="{FF2B5EF4-FFF2-40B4-BE49-F238E27FC236}">
                    <a16:creationId xmlns:a16="http://schemas.microsoft.com/office/drawing/2014/main" id="{CACE15F3-927D-47F5-B5E2-859F04986017}"/>
                  </a:ext>
                </a:extLst>
              </p:cNvPr>
              <p:cNvSpPr/>
              <p:nvPr/>
            </p:nvSpPr>
            <p:spPr>
              <a:xfrm rot="9720000">
                <a:off x="4667632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7" name="弧形 456">
                <a:extLst>
                  <a:ext uri="{FF2B5EF4-FFF2-40B4-BE49-F238E27FC236}">
                    <a16:creationId xmlns:a16="http://schemas.microsoft.com/office/drawing/2014/main" id="{E7075212-CC73-4413-AC37-91B63999B1BE}"/>
                  </a:ext>
                </a:extLst>
              </p:cNvPr>
              <p:cNvSpPr/>
              <p:nvPr/>
            </p:nvSpPr>
            <p:spPr>
              <a:xfrm rot="9936000">
                <a:off x="4583511" y="2326011"/>
                <a:ext cx="2788912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8" name="弧形 457">
                <a:extLst>
                  <a:ext uri="{FF2B5EF4-FFF2-40B4-BE49-F238E27FC236}">
                    <a16:creationId xmlns:a16="http://schemas.microsoft.com/office/drawing/2014/main" id="{BBA467F5-F8D7-4124-837F-8106A4692CF9}"/>
                  </a:ext>
                </a:extLst>
              </p:cNvPr>
              <p:cNvSpPr/>
              <p:nvPr/>
            </p:nvSpPr>
            <p:spPr>
              <a:xfrm rot="10152000">
                <a:off x="4498019" y="2345120"/>
                <a:ext cx="2788915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9" name="弧形 458">
                <a:extLst>
                  <a:ext uri="{FF2B5EF4-FFF2-40B4-BE49-F238E27FC236}">
                    <a16:creationId xmlns:a16="http://schemas.microsoft.com/office/drawing/2014/main" id="{DF1020CD-38AA-482A-8E8C-0BB1B5507912}"/>
                  </a:ext>
                </a:extLst>
              </p:cNvPr>
              <p:cNvSpPr/>
              <p:nvPr/>
            </p:nvSpPr>
            <p:spPr>
              <a:xfrm rot="10368000">
                <a:off x="4411495" y="2358824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0" name="弧形 459">
                <a:extLst>
                  <a:ext uri="{FF2B5EF4-FFF2-40B4-BE49-F238E27FC236}">
                    <a16:creationId xmlns:a16="http://schemas.microsoft.com/office/drawing/2014/main" id="{936F10BF-6ABE-455D-B3B1-4D3EE36B6A3D}"/>
                  </a:ext>
                </a:extLst>
              </p:cNvPr>
              <p:cNvSpPr/>
              <p:nvPr/>
            </p:nvSpPr>
            <p:spPr>
              <a:xfrm rot="10584000">
                <a:off x="4324279" y="2367069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1" name="弧形 460">
                <a:extLst>
                  <a:ext uri="{FF2B5EF4-FFF2-40B4-BE49-F238E27FC236}">
                    <a16:creationId xmlns:a16="http://schemas.microsoft.com/office/drawing/2014/main" id="{3AFF4662-F898-4DD8-B3AA-40174478C8B9}"/>
                  </a:ext>
                </a:extLst>
              </p:cNvPr>
              <p:cNvSpPr/>
              <p:nvPr/>
            </p:nvSpPr>
            <p:spPr>
              <a:xfrm rot="10800000">
                <a:off x="4236720" y="23698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2" name="弧形 461">
                <a:extLst>
                  <a:ext uri="{FF2B5EF4-FFF2-40B4-BE49-F238E27FC236}">
                    <a16:creationId xmlns:a16="http://schemas.microsoft.com/office/drawing/2014/main" id="{CF1C583E-8CE6-4C74-A9B6-1A7333686EC2}"/>
                  </a:ext>
                </a:extLst>
              </p:cNvPr>
              <p:cNvSpPr/>
              <p:nvPr/>
            </p:nvSpPr>
            <p:spPr>
              <a:xfrm rot="11016000">
                <a:off x="4149161" y="2367069"/>
                <a:ext cx="2788920" cy="278891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3" name="弧形 462">
                <a:extLst>
                  <a:ext uri="{FF2B5EF4-FFF2-40B4-BE49-F238E27FC236}">
                    <a16:creationId xmlns:a16="http://schemas.microsoft.com/office/drawing/2014/main" id="{2DC061BA-31DC-44CF-80C1-2A5B10AA93D0}"/>
                  </a:ext>
                </a:extLst>
              </p:cNvPr>
              <p:cNvSpPr/>
              <p:nvPr/>
            </p:nvSpPr>
            <p:spPr>
              <a:xfrm rot="11232000">
                <a:off x="4061948" y="2358824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4" name="弧形 463">
                <a:extLst>
                  <a:ext uri="{FF2B5EF4-FFF2-40B4-BE49-F238E27FC236}">
                    <a16:creationId xmlns:a16="http://schemas.microsoft.com/office/drawing/2014/main" id="{A6644C6A-E69B-4A4C-9DB6-730DCB831DDC}"/>
                  </a:ext>
                </a:extLst>
              </p:cNvPr>
              <p:cNvSpPr/>
              <p:nvPr/>
            </p:nvSpPr>
            <p:spPr>
              <a:xfrm rot="11448000">
                <a:off x="3975424" y="234512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5" name="弧形 464">
                <a:extLst>
                  <a:ext uri="{FF2B5EF4-FFF2-40B4-BE49-F238E27FC236}">
                    <a16:creationId xmlns:a16="http://schemas.microsoft.com/office/drawing/2014/main" id="{FB00DBF6-081E-4AD9-B863-E75DBAD98F16}"/>
                  </a:ext>
                </a:extLst>
              </p:cNvPr>
              <p:cNvSpPr/>
              <p:nvPr/>
            </p:nvSpPr>
            <p:spPr>
              <a:xfrm rot="11664000">
                <a:off x="3889933" y="2326011"/>
                <a:ext cx="2788918" cy="2788917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6" name="弧形 465">
                <a:extLst>
                  <a:ext uri="{FF2B5EF4-FFF2-40B4-BE49-F238E27FC236}">
                    <a16:creationId xmlns:a16="http://schemas.microsoft.com/office/drawing/2014/main" id="{B4F3B6D0-E885-458E-B3D4-C76AD3723E71}"/>
                  </a:ext>
                </a:extLst>
              </p:cNvPr>
              <p:cNvSpPr/>
              <p:nvPr/>
            </p:nvSpPr>
            <p:spPr>
              <a:xfrm rot="11880000">
                <a:off x="3805808" y="230157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7" name="弧形 466">
                <a:extLst>
                  <a:ext uri="{FF2B5EF4-FFF2-40B4-BE49-F238E27FC236}">
                    <a16:creationId xmlns:a16="http://schemas.microsoft.com/office/drawing/2014/main" id="{33746725-30FA-4865-8A24-E21D9EB103DA}"/>
                  </a:ext>
                </a:extLst>
              </p:cNvPr>
              <p:cNvSpPr/>
              <p:nvPr/>
            </p:nvSpPr>
            <p:spPr>
              <a:xfrm rot="12096000">
                <a:off x="3723385" y="2271896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8" name="弧形 467">
                <a:extLst>
                  <a:ext uri="{FF2B5EF4-FFF2-40B4-BE49-F238E27FC236}">
                    <a16:creationId xmlns:a16="http://schemas.microsoft.com/office/drawing/2014/main" id="{74D1200C-F6CF-4069-9854-3FD7DE39D746}"/>
                  </a:ext>
                </a:extLst>
              </p:cNvPr>
              <p:cNvSpPr/>
              <p:nvPr/>
            </p:nvSpPr>
            <p:spPr>
              <a:xfrm rot="12312000">
                <a:off x="3642989" y="2237105"/>
                <a:ext cx="2788918" cy="278891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9" name="弧形 468">
                <a:extLst>
                  <a:ext uri="{FF2B5EF4-FFF2-40B4-BE49-F238E27FC236}">
                    <a16:creationId xmlns:a16="http://schemas.microsoft.com/office/drawing/2014/main" id="{FDF48CD1-E0A8-4250-B06C-DBBC67E94D87}"/>
                  </a:ext>
                </a:extLst>
              </p:cNvPr>
              <p:cNvSpPr/>
              <p:nvPr/>
            </p:nvSpPr>
            <p:spPr>
              <a:xfrm rot="12528000">
                <a:off x="3564934" y="2197335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0" name="弧形 469">
                <a:extLst>
                  <a:ext uri="{FF2B5EF4-FFF2-40B4-BE49-F238E27FC236}">
                    <a16:creationId xmlns:a16="http://schemas.microsoft.com/office/drawing/2014/main" id="{92BFFC87-E9C4-4D48-A61E-A1EF16DBC791}"/>
                  </a:ext>
                </a:extLst>
              </p:cNvPr>
              <p:cNvSpPr/>
              <p:nvPr/>
            </p:nvSpPr>
            <p:spPr>
              <a:xfrm rot="12744000">
                <a:off x="3489531" y="2152742"/>
                <a:ext cx="2788920" cy="2788916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1" name="弧形 470">
                <a:extLst>
                  <a:ext uri="{FF2B5EF4-FFF2-40B4-BE49-F238E27FC236}">
                    <a16:creationId xmlns:a16="http://schemas.microsoft.com/office/drawing/2014/main" id="{863C9FA7-9014-4077-8E52-CB21D8041D46}"/>
                  </a:ext>
                </a:extLst>
              </p:cNvPr>
              <p:cNvSpPr/>
              <p:nvPr/>
            </p:nvSpPr>
            <p:spPr>
              <a:xfrm rot="12960000">
                <a:off x="3417080" y="2103502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2" name="弧形 471">
                <a:extLst>
                  <a:ext uri="{FF2B5EF4-FFF2-40B4-BE49-F238E27FC236}">
                    <a16:creationId xmlns:a16="http://schemas.microsoft.com/office/drawing/2014/main" id="{26208FED-1581-4CF8-86FC-BF03CCFF9FF1}"/>
                  </a:ext>
                </a:extLst>
              </p:cNvPr>
              <p:cNvSpPr/>
              <p:nvPr/>
            </p:nvSpPr>
            <p:spPr>
              <a:xfrm rot="13176000">
                <a:off x="3347858" y="2049810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3" name="弧形 472">
                <a:extLst>
                  <a:ext uri="{FF2B5EF4-FFF2-40B4-BE49-F238E27FC236}">
                    <a16:creationId xmlns:a16="http://schemas.microsoft.com/office/drawing/2014/main" id="{3E6415C2-9153-4303-9A75-3A5C6FD8D19F}"/>
                  </a:ext>
                </a:extLst>
              </p:cNvPr>
              <p:cNvSpPr/>
              <p:nvPr/>
            </p:nvSpPr>
            <p:spPr>
              <a:xfrm rot="13392000">
                <a:off x="3282146" y="1991878"/>
                <a:ext cx="2788920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4" name="弧形 473">
                <a:extLst>
                  <a:ext uri="{FF2B5EF4-FFF2-40B4-BE49-F238E27FC236}">
                    <a16:creationId xmlns:a16="http://schemas.microsoft.com/office/drawing/2014/main" id="{7F0F2787-C965-4AC4-8981-62750DC1B7F7}"/>
                  </a:ext>
                </a:extLst>
              </p:cNvPr>
              <p:cNvSpPr/>
              <p:nvPr/>
            </p:nvSpPr>
            <p:spPr>
              <a:xfrm rot="13608000">
                <a:off x="3220203" y="1929934"/>
                <a:ext cx="2788919" cy="278890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5" name="弧形 474">
                <a:extLst>
                  <a:ext uri="{FF2B5EF4-FFF2-40B4-BE49-F238E27FC236}">
                    <a16:creationId xmlns:a16="http://schemas.microsoft.com/office/drawing/2014/main" id="{1BB2B6E6-1218-46C6-BB5E-A265C060D8CB}"/>
                  </a:ext>
                </a:extLst>
              </p:cNvPr>
              <p:cNvSpPr/>
              <p:nvPr/>
            </p:nvSpPr>
            <p:spPr>
              <a:xfrm rot="13824000">
                <a:off x="3162273" y="186422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6" name="弧形 475">
                <a:extLst>
                  <a:ext uri="{FF2B5EF4-FFF2-40B4-BE49-F238E27FC236}">
                    <a16:creationId xmlns:a16="http://schemas.microsoft.com/office/drawing/2014/main" id="{0FBD60D9-8E24-4611-A2AE-3BD4457F459D}"/>
                  </a:ext>
                </a:extLst>
              </p:cNvPr>
              <p:cNvSpPr/>
              <p:nvPr/>
            </p:nvSpPr>
            <p:spPr>
              <a:xfrm rot="14040000">
                <a:off x="3108581" y="1795003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7" name="弧形 476">
                <a:extLst>
                  <a:ext uri="{FF2B5EF4-FFF2-40B4-BE49-F238E27FC236}">
                    <a16:creationId xmlns:a16="http://schemas.microsoft.com/office/drawing/2014/main" id="{B2A71564-D831-4452-B717-84F2CBB4CB56}"/>
                  </a:ext>
                </a:extLst>
              </p:cNvPr>
              <p:cNvSpPr/>
              <p:nvPr/>
            </p:nvSpPr>
            <p:spPr>
              <a:xfrm rot="14256000">
                <a:off x="3059341" y="1722549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8" name="弧形 477">
                <a:extLst>
                  <a:ext uri="{FF2B5EF4-FFF2-40B4-BE49-F238E27FC236}">
                    <a16:creationId xmlns:a16="http://schemas.microsoft.com/office/drawing/2014/main" id="{25570A7B-C75B-4899-BA4A-E173D0AF301B}"/>
                  </a:ext>
                </a:extLst>
              </p:cNvPr>
              <p:cNvSpPr/>
              <p:nvPr/>
            </p:nvSpPr>
            <p:spPr>
              <a:xfrm rot="14472000">
                <a:off x="3014748" y="1647146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9" name="弧形 478">
                <a:extLst>
                  <a:ext uri="{FF2B5EF4-FFF2-40B4-BE49-F238E27FC236}">
                    <a16:creationId xmlns:a16="http://schemas.microsoft.com/office/drawing/2014/main" id="{0E450C4E-54C8-47A3-9127-9BDC116EA722}"/>
                  </a:ext>
                </a:extLst>
              </p:cNvPr>
              <p:cNvSpPr/>
              <p:nvPr/>
            </p:nvSpPr>
            <p:spPr>
              <a:xfrm rot="14688000">
                <a:off x="2974978" y="1569092"/>
                <a:ext cx="2788919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0" name="弧形 479">
                <a:extLst>
                  <a:ext uri="{FF2B5EF4-FFF2-40B4-BE49-F238E27FC236}">
                    <a16:creationId xmlns:a16="http://schemas.microsoft.com/office/drawing/2014/main" id="{57044A26-BA7F-4EAF-AF0D-EF16B785A6CB}"/>
                  </a:ext>
                </a:extLst>
              </p:cNvPr>
              <p:cNvSpPr/>
              <p:nvPr/>
            </p:nvSpPr>
            <p:spPr>
              <a:xfrm rot="14904000">
                <a:off x="2940187" y="1488695"/>
                <a:ext cx="2788918" cy="278892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1" name="弧形 480">
                <a:extLst>
                  <a:ext uri="{FF2B5EF4-FFF2-40B4-BE49-F238E27FC236}">
                    <a16:creationId xmlns:a16="http://schemas.microsoft.com/office/drawing/2014/main" id="{69FCFDD3-5099-4A0A-984C-4ECB4D0EBD1D}"/>
                  </a:ext>
                </a:extLst>
              </p:cNvPr>
              <p:cNvSpPr/>
              <p:nvPr/>
            </p:nvSpPr>
            <p:spPr>
              <a:xfrm rot="15120000">
                <a:off x="2910510" y="1406272"/>
                <a:ext cx="2788920" cy="278854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2" name="弧形 481">
                <a:extLst>
                  <a:ext uri="{FF2B5EF4-FFF2-40B4-BE49-F238E27FC236}">
                    <a16:creationId xmlns:a16="http://schemas.microsoft.com/office/drawing/2014/main" id="{C691D4B7-7B6D-4032-87A5-17F8427772DD}"/>
                  </a:ext>
                </a:extLst>
              </p:cNvPr>
              <p:cNvSpPr/>
              <p:nvPr/>
            </p:nvSpPr>
            <p:spPr>
              <a:xfrm rot="15336000">
                <a:off x="2886070" y="1322148"/>
                <a:ext cx="2788919" cy="2788598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3" name="弧形 482">
                <a:extLst>
                  <a:ext uri="{FF2B5EF4-FFF2-40B4-BE49-F238E27FC236}">
                    <a16:creationId xmlns:a16="http://schemas.microsoft.com/office/drawing/2014/main" id="{D7B86F14-46D9-493C-B6B3-7E1FFDCC7E55}"/>
                  </a:ext>
                </a:extLst>
              </p:cNvPr>
              <p:cNvSpPr/>
              <p:nvPr/>
            </p:nvSpPr>
            <p:spPr>
              <a:xfrm rot="15552001">
                <a:off x="2866961" y="1236656"/>
                <a:ext cx="2788919" cy="2788390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4" name="弧形 483">
                <a:extLst>
                  <a:ext uri="{FF2B5EF4-FFF2-40B4-BE49-F238E27FC236}">
                    <a16:creationId xmlns:a16="http://schemas.microsoft.com/office/drawing/2014/main" id="{96B28564-CD43-4C97-B738-FD63AAD8BC72}"/>
                  </a:ext>
                </a:extLst>
              </p:cNvPr>
              <p:cNvSpPr/>
              <p:nvPr/>
            </p:nvSpPr>
            <p:spPr>
              <a:xfrm rot="15767999">
                <a:off x="2853257" y="1150132"/>
                <a:ext cx="2788919" cy="2788153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5" name="弧形 484">
                <a:extLst>
                  <a:ext uri="{FF2B5EF4-FFF2-40B4-BE49-F238E27FC236}">
                    <a16:creationId xmlns:a16="http://schemas.microsoft.com/office/drawing/2014/main" id="{39E3A5C7-7EBE-41FE-B9C2-FCF03D3912BF}"/>
                  </a:ext>
                </a:extLst>
              </p:cNvPr>
              <p:cNvSpPr/>
              <p:nvPr/>
            </p:nvSpPr>
            <p:spPr>
              <a:xfrm rot="15984000">
                <a:off x="2845011" y="1062919"/>
                <a:ext cx="2788920" cy="2788389"/>
              </a:xfrm>
              <a:prstGeom prst="arc">
                <a:avLst/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4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2" name="组合 381">
              <a:extLst>
                <a:ext uri="{FF2B5EF4-FFF2-40B4-BE49-F238E27FC236}">
                  <a16:creationId xmlns:a16="http://schemas.microsoft.com/office/drawing/2014/main" id="{B58932FE-EE87-401D-B915-CE29F99F02C2}"/>
                </a:ext>
              </a:extLst>
            </p:cNvPr>
            <p:cNvGrpSpPr/>
            <p:nvPr/>
          </p:nvGrpSpPr>
          <p:grpSpPr>
            <a:xfrm>
              <a:off x="5736001" y="1924603"/>
              <a:ext cx="720000" cy="720000"/>
              <a:chOff x="5886808" y="1924603"/>
              <a:chExt cx="720000" cy="720000"/>
            </a:xfrm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C5DB6003-F4F4-4179-822C-19004F24A966}"/>
                  </a:ext>
                </a:extLst>
              </p:cNvPr>
              <p:cNvSpPr/>
              <p:nvPr/>
            </p:nvSpPr>
            <p:spPr>
              <a:xfrm>
                <a:off x="5886808" y="1924603"/>
                <a:ext cx="720000" cy="720000"/>
              </a:xfrm>
              <a:custGeom>
                <a:avLst/>
                <a:gdLst>
                  <a:gd name="connsiteX0" fmla="*/ 709746 w 720000"/>
                  <a:gd name="connsiteY0" fmla="*/ 318338 h 720000"/>
                  <a:gd name="connsiteX1" fmla="*/ 664186 w 720000"/>
                  <a:gd name="connsiteY1" fmla="*/ 305520 h 720000"/>
                  <a:gd name="connsiteX2" fmla="*/ 613308 w 720000"/>
                  <a:gd name="connsiteY2" fmla="*/ 183151 h 720000"/>
                  <a:gd name="connsiteX3" fmla="*/ 631118 w 720000"/>
                  <a:gd name="connsiteY3" fmla="*/ 147533 h 720000"/>
                  <a:gd name="connsiteX4" fmla="*/ 628484 w 720000"/>
                  <a:gd name="connsiteY4" fmla="*/ 131300 h 720000"/>
                  <a:gd name="connsiteX5" fmla="*/ 588700 w 720000"/>
                  <a:gd name="connsiteY5" fmla="*/ 91516 h 720000"/>
                  <a:gd name="connsiteX6" fmla="*/ 572468 w 720000"/>
                  <a:gd name="connsiteY6" fmla="*/ 88882 h 720000"/>
                  <a:gd name="connsiteX7" fmla="*/ 536849 w 720000"/>
                  <a:gd name="connsiteY7" fmla="*/ 106692 h 720000"/>
                  <a:gd name="connsiteX8" fmla="*/ 414480 w 720000"/>
                  <a:gd name="connsiteY8" fmla="*/ 55814 h 720000"/>
                  <a:gd name="connsiteX9" fmla="*/ 401662 w 720000"/>
                  <a:gd name="connsiteY9" fmla="*/ 10254 h 720000"/>
                  <a:gd name="connsiteX10" fmla="*/ 388125 w 720000"/>
                  <a:gd name="connsiteY10" fmla="*/ 0 h 720000"/>
                  <a:gd name="connsiteX11" fmla="*/ 331875 w 720000"/>
                  <a:gd name="connsiteY11" fmla="*/ 0 h 720000"/>
                  <a:gd name="connsiteX12" fmla="*/ 318338 w 720000"/>
                  <a:gd name="connsiteY12" fmla="*/ 10254 h 720000"/>
                  <a:gd name="connsiteX13" fmla="*/ 305520 w 720000"/>
                  <a:gd name="connsiteY13" fmla="*/ 55814 h 720000"/>
                  <a:gd name="connsiteX14" fmla="*/ 183151 w 720000"/>
                  <a:gd name="connsiteY14" fmla="*/ 106692 h 720000"/>
                  <a:gd name="connsiteX15" fmla="*/ 147533 w 720000"/>
                  <a:gd name="connsiteY15" fmla="*/ 88882 h 720000"/>
                  <a:gd name="connsiteX16" fmla="*/ 131300 w 720000"/>
                  <a:gd name="connsiteY16" fmla="*/ 91516 h 720000"/>
                  <a:gd name="connsiteX17" fmla="*/ 91517 w 720000"/>
                  <a:gd name="connsiteY17" fmla="*/ 131300 h 720000"/>
                  <a:gd name="connsiteX18" fmla="*/ 88883 w 720000"/>
                  <a:gd name="connsiteY18" fmla="*/ 147533 h 720000"/>
                  <a:gd name="connsiteX19" fmla="*/ 106694 w 720000"/>
                  <a:gd name="connsiteY19" fmla="*/ 183151 h 720000"/>
                  <a:gd name="connsiteX20" fmla="*/ 55815 w 720000"/>
                  <a:gd name="connsiteY20" fmla="*/ 305520 h 720000"/>
                  <a:gd name="connsiteX21" fmla="*/ 10256 w 720000"/>
                  <a:gd name="connsiteY21" fmla="*/ 318338 h 720000"/>
                  <a:gd name="connsiteX22" fmla="*/ 0 w 720000"/>
                  <a:gd name="connsiteY22" fmla="*/ 331875 h 720000"/>
                  <a:gd name="connsiteX23" fmla="*/ 0 w 720000"/>
                  <a:gd name="connsiteY23" fmla="*/ 388125 h 720000"/>
                  <a:gd name="connsiteX24" fmla="*/ 10254 w 720000"/>
                  <a:gd name="connsiteY24" fmla="*/ 401662 h 720000"/>
                  <a:gd name="connsiteX25" fmla="*/ 55814 w 720000"/>
                  <a:gd name="connsiteY25" fmla="*/ 414480 h 720000"/>
                  <a:gd name="connsiteX26" fmla="*/ 106692 w 720000"/>
                  <a:gd name="connsiteY26" fmla="*/ 536849 h 720000"/>
                  <a:gd name="connsiteX27" fmla="*/ 88882 w 720000"/>
                  <a:gd name="connsiteY27" fmla="*/ 572468 h 720000"/>
                  <a:gd name="connsiteX28" fmla="*/ 91516 w 720000"/>
                  <a:gd name="connsiteY28" fmla="*/ 588700 h 720000"/>
                  <a:gd name="connsiteX29" fmla="*/ 131300 w 720000"/>
                  <a:gd name="connsiteY29" fmla="*/ 628484 h 720000"/>
                  <a:gd name="connsiteX30" fmla="*/ 147533 w 720000"/>
                  <a:gd name="connsiteY30" fmla="*/ 631118 h 720000"/>
                  <a:gd name="connsiteX31" fmla="*/ 183151 w 720000"/>
                  <a:gd name="connsiteY31" fmla="*/ 613308 h 720000"/>
                  <a:gd name="connsiteX32" fmla="*/ 305520 w 720000"/>
                  <a:gd name="connsiteY32" fmla="*/ 664186 h 720000"/>
                  <a:gd name="connsiteX33" fmla="*/ 318338 w 720000"/>
                  <a:gd name="connsiteY33" fmla="*/ 709746 h 720000"/>
                  <a:gd name="connsiteX34" fmla="*/ 331875 w 720000"/>
                  <a:gd name="connsiteY34" fmla="*/ 720000 h 720000"/>
                  <a:gd name="connsiteX35" fmla="*/ 388125 w 720000"/>
                  <a:gd name="connsiteY35" fmla="*/ 720000 h 720000"/>
                  <a:gd name="connsiteX36" fmla="*/ 401662 w 720000"/>
                  <a:gd name="connsiteY36" fmla="*/ 709746 h 720000"/>
                  <a:gd name="connsiteX37" fmla="*/ 414480 w 720000"/>
                  <a:gd name="connsiteY37" fmla="*/ 664186 h 720000"/>
                  <a:gd name="connsiteX38" fmla="*/ 536849 w 720000"/>
                  <a:gd name="connsiteY38" fmla="*/ 613308 h 720000"/>
                  <a:gd name="connsiteX39" fmla="*/ 572468 w 720000"/>
                  <a:gd name="connsiteY39" fmla="*/ 631118 h 720000"/>
                  <a:gd name="connsiteX40" fmla="*/ 588700 w 720000"/>
                  <a:gd name="connsiteY40" fmla="*/ 628484 h 720000"/>
                  <a:gd name="connsiteX41" fmla="*/ 628484 w 720000"/>
                  <a:gd name="connsiteY41" fmla="*/ 588700 h 720000"/>
                  <a:gd name="connsiteX42" fmla="*/ 631118 w 720000"/>
                  <a:gd name="connsiteY42" fmla="*/ 572468 h 720000"/>
                  <a:gd name="connsiteX43" fmla="*/ 613308 w 720000"/>
                  <a:gd name="connsiteY43" fmla="*/ 536849 h 720000"/>
                  <a:gd name="connsiteX44" fmla="*/ 664186 w 720000"/>
                  <a:gd name="connsiteY44" fmla="*/ 414480 h 720000"/>
                  <a:gd name="connsiteX45" fmla="*/ 709746 w 720000"/>
                  <a:gd name="connsiteY45" fmla="*/ 401662 h 720000"/>
                  <a:gd name="connsiteX46" fmla="*/ 720000 w 720000"/>
                  <a:gd name="connsiteY46" fmla="*/ 388125 h 720000"/>
                  <a:gd name="connsiteX47" fmla="*/ 720000 w 720000"/>
                  <a:gd name="connsiteY47" fmla="*/ 331875 h 720000"/>
                  <a:gd name="connsiteX48" fmla="*/ 709746 w 720000"/>
                  <a:gd name="connsiteY48" fmla="*/ 318338 h 720000"/>
                  <a:gd name="connsiteX49" fmla="*/ 691875 w 720000"/>
                  <a:gd name="connsiteY49" fmla="*/ 377473 h 720000"/>
                  <a:gd name="connsiteX50" fmla="*/ 647947 w 720000"/>
                  <a:gd name="connsiteY50" fmla="*/ 389831 h 720000"/>
                  <a:gd name="connsiteX51" fmla="*/ 637844 w 720000"/>
                  <a:gd name="connsiteY51" fmla="*/ 401309 h 720000"/>
                  <a:gd name="connsiteX52" fmla="*/ 585637 w 720000"/>
                  <a:gd name="connsiteY52" fmla="*/ 527140 h 720000"/>
                  <a:gd name="connsiteX53" fmla="*/ 584348 w 720000"/>
                  <a:gd name="connsiteY53" fmla="*/ 541817 h 720000"/>
                  <a:gd name="connsiteX54" fmla="*/ 601429 w 720000"/>
                  <a:gd name="connsiteY54" fmla="*/ 575979 h 720000"/>
                  <a:gd name="connsiteX55" fmla="*/ 575980 w 720000"/>
                  <a:gd name="connsiteY55" fmla="*/ 601428 h 720000"/>
                  <a:gd name="connsiteX56" fmla="*/ 541818 w 720000"/>
                  <a:gd name="connsiteY56" fmla="*/ 584346 h 720000"/>
                  <a:gd name="connsiteX57" fmla="*/ 527141 w 720000"/>
                  <a:gd name="connsiteY57" fmla="*/ 585636 h 720000"/>
                  <a:gd name="connsiteX58" fmla="*/ 401310 w 720000"/>
                  <a:gd name="connsiteY58" fmla="*/ 637843 h 720000"/>
                  <a:gd name="connsiteX59" fmla="*/ 389832 w 720000"/>
                  <a:gd name="connsiteY59" fmla="*/ 647945 h 720000"/>
                  <a:gd name="connsiteX60" fmla="*/ 377473 w 720000"/>
                  <a:gd name="connsiteY60" fmla="*/ 691875 h 720000"/>
                  <a:gd name="connsiteX61" fmla="*/ 342526 w 720000"/>
                  <a:gd name="connsiteY61" fmla="*/ 691875 h 720000"/>
                  <a:gd name="connsiteX62" fmla="*/ 330168 w 720000"/>
                  <a:gd name="connsiteY62" fmla="*/ 647947 h 720000"/>
                  <a:gd name="connsiteX63" fmla="*/ 318690 w 720000"/>
                  <a:gd name="connsiteY63" fmla="*/ 637844 h 720000"/>
                  <a:gd name="connsiteX64" fmla="*/ 192859 w 720000"/>
                  <a:gd name="connsiteY64" fmla="*/ 585637 h 720000"/>
                  <a:gd name="connsiteX65" fmla="*/ 178182 w 720000"/>
                  <a:gd name="connsiteY65" fmla="*/ 584348 h 720000"/>
                  <a:gd name="connsiteX66" fmla="*/ 144020 w 720000"/>
                  <a:gd name="connsiteY66" fmla="*/ 601429 h 720000"/>
                  <a:gd name="connsiteX67" fmla="*/ 118571 w 720000"/>
                  <a:gd name="connsiteY67" fmla="*/ 575980 h 720000"/>
                  <a:gd name="connsiteX68" fmla="*/ 135653 w 720000"/>
                  <a:gd name="connsiteY68" fmla="*/ 541818 h 720000"/>
                  <a:gd name="connsiteX69" fmla="*/ 134363 w 720000"/>
                  <a:gd name="connsiteY69" fmla="*/ 527141 h 720000"/>
                  <a:gd name="connsiteX70" fmla="*/ 82156 w 720000"/>
                  <a:gd name="connsiteY70" fmla="*/ 401310 h 720000"/>
                  <a:gd name="connsiteX71" fmla="*/ 72053 w 720000"/>
                  <a:gd name="connsiteY71" fmla="*/ 389832 h 720000"/>
                  <a:gd name="connsiteX72" fmla="*/ 28125 w 720000"/>
                  <a:gd name="connsiteY72" fmla="*/ 377473 h 720000"/>
                  <a:gd name="connsiteX73" fmla="*/ 28125 w 720000"/>
                  <a:gd name="connsiteY73" fmla="*/ 342526 h 720000"/>
                  <a:gd name="connsiteX74" fmla="*/ 72053 w 720000"/>
                  <a:gd name="connsiteY74" fmla="*/ 330168 h 720000"/>
                  <a:gd name="connsiteX75" fmla="*/ 82156 w 720000"/>
                  <a:gd name="connsiteY75" fmla="*/ 318690 h 720000"/>
                  <a:gd name="connsiteX76" fmla="*/ 134363 w 720000"/>
                  <a:gd name="connsiteY76" fmla="*/ 192859 h 720000"/>
                  <a:gd name="connsiteX77" fmla="*/ 135653 w 720000"/>
                  <a:gd name="connsiteY77" fmla="*/ 178182 h 720000"/>
                  <a:gd name="connsiteX78" fmla="*/ 118571 w 720000"/>
                  <a:gd name="connsiteY78" fmla="*/ 144020 h 720000"/>
                  <a:gd name="connsiteX79" fmla="*/ 144020 w 720000"/>
                  <a:gd name="connsiteY79" fmla="*/ 118571 h 720000"/>
                  <a:gd name="connsiteX80" fmla="*/ 178182 w 720000"/>
                  <a:gd name="connsiteY80" fmla="*/ 135653 h 720000"/>
                  <a:gd name="connsiteX81" fmla="*/ 192859 w 720000"/>
                  <a:gd name="connsiteY81" fmla="*/ 134363 h 720000"/>
                  <a:gd name="connsiteX82" fmla="*/ 318690 w 720000"/>
                  <a:gd name="connsiteY82" fmla="*/ 82156 h 720000"/>
                  <a:gd name="connsiteX83" fmla="*/ 330168 w 720000"/>
                  <a:gd name="connsiteY83" fmla="*/ 72053 h 720000"/>
                  <a:gd name="connsiteX84" fmla="*/ 342527 w 720000"/>
                  <a:gd name="connsiteY84" fmla="*/ 28125 h 720000"/>
                  <a:gd name="connsiteX85" fmla="*/ 377474 w 720000"/>
                  <a:gd name="connsiteY85" fmla="*/ 28125 h 720000"/>
                  <a:gd name="connsiteX86" fmla="*/ 389832 w 720000"/>
                  <a:gd name="connsiteY86" fmla="*/ 72053 h 720000"/>
                  <a:gd name="connsiteX87" fmla="*/ 401310 w 720000"/>
                  <a:gd name="connsiteY87" fmla="*/ 82156 h 720000"/>
                  <a:gd name="connsiteX88" fmla="*/ 527141 w 720000"/>
                  <a:gd name="connsiteY88" fmla="*/ 134363 h 720000"/>
                  <a:gd name="connsiteX89" fmla="*/ 541818 w 720000"/>
                  <a:gd name="connsiteY89" fmla="*/ 135653 h 720000"/>
                  <a:gd name="connsiteX90" fmla="*/ 575980 w 720000"/>
                  <a:gd name="connsiteY90" fmla="*/ 118571 h 720000"/>
                  <a:gd name="connsiteX91" fmla="*/ 601429 w 720000"/>
                  <a:gd name="connsiteY91" fmla="*/ 144020 h 720000"/>
                  <a:gd name="connsiteX92" fmla="*/ 584348 w 720000"/>
                  <a:gd name="connsiteY92" fmla="*/ 178182 h 720000"/>
                  <a:gd name="connsiteX93" fmla="*/ 585637 w 720000"/>
                  <a:gd name="connsiteY93" fmla="*/ 192859 h 720000"/>
                  <a:gd name="connsiteX94" fmla="*/ 637844 w 720000"/>
                  <a:gd name="connsiteY94" fmla="*/ 318690 h 720000"/>
                  <a:gd name="connsiteX95" fmla="*/ 647947 w 720000"/>
                  <a:gd name="connsiteY95" fmla="*/ 330168 h 720000"/>
                  <a:gd name="connsiteX96" fmla="*/ 691875 w 720000"/>
                  <a:gd name="connsiteY96" fmla="*/ 342527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720000" h="720000">
                    <a:moveTo>
                      <a:pt x="709746" y="318338"/>
                    </a:moveTo>
                    <a:lnTo>
                      <a:pt x="664186" y="305520"/>
                    </a:lnTo>
                    <a:cubicBezTo>
                      <a:pt x="656336" y="261681"/>
                      <a:pt x="638886" y="219708"/>
                      <a:pt x="613308" y="183151"/>
                    </a:cubicBezTo>
                    <a:lnTo>
                      <a:pt x="631118" y="147533"/>
                    </a:lnTo>
                    <a:cubicBezTo>
                      <a:pt x="633825" y="142118"/>
                      <a:pt x="632763" y="135579"/>
                      <a:pt x="628484" y="131300"/>
                    </a:cubicBezTo>
                    <a:lnTo>
                      <a:pt x="588700" y="91516"/>
                    </a:lnTo>
                    <a:cubicBezTo>
                      <a:pt x="584421" y="87237"/>
                      <a:pt x="577880" y="86175"/>
                      <a:pt x="572468" y="88882"/>
                    </a:cubicBezTo>
                    <a:lnTo>
                      <a:pt x="536849" y="106692"/>
                    </a:lnTo>
                    <a:cubicBezTo>
                      <a:pt x="500292" y="81114"/>
                      <a:pt x="458319" y="63664"/>
                      <a:pt x="414480" y="55814"/>
                    </a:cubicBezTo>
                    <a:lnTo>
                      <a:pt x="401662" y="10254"/>
                    </a:lnTo>
                    <a:cubicBezTo>
                      <a:pt x="399956" y="4189"/>
                      <a:pt x="394425" y="0"/>
                      <a:pt x="388125" y="0"/>
                    </a:cubicBezTo>
                    <a:lnTo>
                      <a:pt x="331875" y="0"/>
                    </a:lnTo>
                    <a:cubicBezTo>
                      <a:pt x="325575" y="0"/>
                      <a:pt x="320044" y="4189"/>
                      <a:pt x="318338" y="10254"/>
                    </a:cubicBezTo>
                    <a:lnTo>
                      <a:pt x="305520" y="55814"/>
                    </a:lnTo>
                    <a:cubicBezTo>
                      <a:pt x="261681" y="63664"/>
                      <a:pt x="219708" y="81114"/>
                      <a:pt x="183151" y="106692"/>
                    </a:cubicBezTo>
                    <a:lnTo>
                      <a:pt x="147533" y="88882"/>
                    </a:lnTo>
                    <a:cubicBezTo>
                      <a:pt x="142117" y="86176"/>
                      <a:pt x="135581" y="87237"/>
                      <a:pt x="131300" y="91516"/>
                    </a:cubicBezTo>
                    <a:lnTo>
                      <a:pt x="91517" y="131300"/>
                    </a:lnTo>
                    <a:cubicBezTo>
                      <a:pt x="87238" y="135579"/>
                      <a:pt x="86176" y="142118"/>
                      <a:pt x="88883" y="147533"/>
                    </a:cubicBezTo>
                    <a:lnTo>
                      <a:pt x="106694" y="183151"/>
                    </a:lnTo>
                    <a:cubicBezTo>
                      <a:pt x="81115" y="219708"/>
                      <a:pt x="63665" y="261681"/>
                      <a:pt x="55815" y="305520"/>
                    </a:cubicBezTo>
                    <a:lnTo>
                      <a:pt x="10256" y="318338"/>
                    </a:lnTo>
                    <a:cubicBezTo>
                      <a:pt x="4189" y="320044"/>
                      <a:pt x="0" y="325575"/>
                      <a:pt x="0" y="331875"/>
                    </a:cubicBezTo>
                    <a:lnTo>
                      <a:pt x="0" y="388125"/>
                    </a:lnTo>
                    <a:cubicBezTo>
                      <a:pt x="0" y="394425"/>
                      <a:pt x="4189" y="399956"/>
                      <a:pt x="10254" y="401662"/>
                    </a:cubicBezTo>
                    <a:lnTo>
                      <a:pt x="55814" y="414480"/>
                    </a:lnTo>
                    <a:cubicBezTo>
                      <a:pt x="63664" y="458319"/>
                      <a:pt x="81114" y="500292"/>
                      <a:pt x="106692" y="536849"/>
                    </a:cubicBezTo>
                    <a:lnTo>
                      <a:pt x="88882" y="572468"/>
                    </a:lnTo>
                    <a:cubicBezTo>
                      <a:pt x="86175" y="577882"/>
                      <a:pt x="87237" y="584421"/>
                      <a:pt x="91516" y="588700"/>
                    </a:cubicBezTo>
                    <a:lnTo>
                      <a:pt x="131300" y="628484"/>
                    </a:lnTo>
                    <a:cubicBezTo>
                      <a:pt x="135579" y="632763"/>
                      <a:pt x="142120" y="633825"/>
                      <a:pt x="147533" y="631118"/>
                    </a:cubicBezTo>
                    <a:lnTo>
                      <a:pt x="183151" y="613308"/>
                    </a:lnTo>
                    <a:cubicBezTo>
                      <a:pt x="219708" y="638886"/>
                      <a:pt x="261681" y="656336"/>
                      <a:pt x="305520" y="664186"/>
                    </a:cubicBezTo>
                    <a:lnTo>
                      <a:pt x="318338" y="709746"/>
                    </a:lnTo>
                    <a:cubicBezTo>
                      <a:pt x="320044" y="715811"/>
                      <a:pt x="325575" y="720000"/>
                      <a:pt x="331875" y="720000"/>
                    </a:cubicBezTo>
                    <a:lnTo>
                      <a:pt x="388125" y="720000"/>
                    </a:lnTo>
                    <a:cubicBezTo>
                      <a:pt x="394425" y="720000"/>
                      <a:pt x="399956" y="715811"/>
                      <a:pt x="401662" y="709746"/>
                    </a:cubicBezTo>
                    <a:lnTo>
                      <a:pt x="414480" y="664186"/>
                    </a:lnTo>
                    <a:cubicBezTo>
                      <a:pt x="458319" y="656336"/>
                      <a:pt x="500292" y="638886"/>
                      <a:pt x="536849" y="613308"/>
                    </a:cubicBezTo>
                    <a:lnTo>
                      <a:pt x="572468" y="631118"/>
                    </a:lnTo>
                    <a:cubicBezTo>
                      <a:pt x="577884" y="633825"/>
                      <a:pt x="584421" y="632765"/>
                      <a:pt x="588700" y="628484"/>
                    </a:cubicBezTo>
                    <a:lnTo>
                      <a:pt x="628484" y="588700"/>
                    </a:lnTo>
                    <a:cubicBezTo>
                      <a:pt x="632763" y="584421"/>
                      <a:pt x="633825" y="577882"/>
                      <a:pt x="631118" y="572468"/>
                    </a:cubicBezTo>
                    <a:lnTo>
                      <a:pt x="613308" y="536849"/>
                    </a:lnTo>
                    <a:cubicBezTo>
                      <a:pt x="638886" y="500292"/>
                      <a:pt x="656336" y="458319"/>
                      <a:pt x="664186" y="414480"/>
                    </a:cubicBezTo>
                    <a:lnTo>
                      <a:pt x="709746" y="401662"/>
                    </a:lnTo>
                    <a:cubicBezTo>
                      <a:pt x="715811" y="399956"/>
                      <a:pt x="720000" y="394425"/>
                      <a:pt x="720000" y="388125"/>
                    </a:cubicBezTo>
                    <a:lnTo>
                      <a:pt x="720000" y="331875"/>
                    </a:lnTo>
                    <a:cubicBezTo>
                      <a:pt x="720000" y="325575"/>
                      <a:pt x="715811" y="320044"/>
                      <a:pt x="709746" y="318338"/>
                    </a:cubicBezTo>
                    <a:close/>
                    <a:moveTo>
                      <a:pt x="691875" y="377473"/>
                    </a:moveTo>
                    <a:lnTo>
                      <a:pt x="647947" y="389831"/>
                    </a:lnTo>
                    <a:cubicBezTo>
                      <a:pt x="642611" y="391331"/>
                      <a:pt x="638655" y="395827"/>
                      <a:pt x="637844" y="401309"/>
                    </a:cubicBezTo>
                    <a:cubicBezTo>
                      <a:pt x="631124" y="446709"/>
                      <a:pt x="613070" y="490222"/>
                      <a:pt x="585637" y="527140"/>
                    </a:cubicBezTo>
                    <a:cubicBezTo>
                      <a:pt x="582473" y="531397"/>
                      <a:pt x="581975" y="537072"/>
                      <a:pt x="584348" y="541817"/>
                    </a:cubicBezTo>
                    <a:lnTo>
                      <a:pt x="601429" y="575979"/>
                    </a:lnTo>
                    <a:lnTo>
                      <a:pt x="575980" y="601428"/>
                    </a:lnTo>
                    <a:lnTo>
                      <a:pt x="541818" y="584346"/>
                    </a:lnTo>
                    <a:cubicBezTo>
                      <a:pt x="537074" y="581974"/>
                      <a:pt x="531401" y="582474"/>
                      <a:pt x="527141" y="585636"/>
                    </a:cubicBezTo>
                    <a:cubicBezTo>
                      <a:pt x="490223" y="613069"/>
                      <a:pt x="446711" y="631122"/>
                      <a:pt x="401310" y="637843"/>
                    </a:cubicBezTo>
                    <a:cubicBezTo>
                      <a:pt x="395828" y="638654"/>
                      <a:pt x="391333" y="642610"/>
                      <a:pt x="389832" y="647945"/>
                    </a:cubicBezTo>
                    <a:lnTo>
                      <a:pt x="377473" y="691875"/>
                    </a:lnTo>
                    <a:lnTo>
                      <a:pt x="342526" y="691875"/>
                    </a:lnTo>
                    <a:lnTo>
                      <a:pt x="330168" y="647947"/>
                    </a:lnTo>
                    <a:cubicBezTo>
                      <a:pt x="328667" y="642611"/>
                      <a:pt x="324172" y="638655"/>
                      <a:pt x="318690" y="637844"/>
                    </a:cubicBezTo>
                    <a:cubicBezTo>
                      <a:pt x="273289" y="631124"/>
                      <a:pt x="229777" y="613070"/>
                      <a:pt x="192859" y="585637"/>
                    </a:cubicBezTo>
                    <a:cubicBezTo>
                      <a:pt x="188601" y="582473"/>
                      <a:pt x="182924" y="581974"/>
                      <a:pt x="178182" y="584348"/>
                    </a:cubicBezTo>
                    <a:lnTo>
                      <a:pt x="144020" y="601429"/>
                    </a:lnTo>
                    <a:lnTo>
                      <a:pt x="118571" y="575980"/>
                    </a:lnTo>
                    <a:lnTo>
                      <a:pt x="135653" y="541818"/>
                    </a:lnTo>
                    <a:cubicBezTo>
                      <a:pt x="138025" y="537074"/>
                      <a:pt x="137526" y="531399"/>
                      <a:pt x="134363" y="527141"/>
                    </a:cubicBezTo>
                    <a:cubicBezTo>
                      <a:pt x="106930" y="490223"/>
                      <a:pt x="88876" y="446711"/>
                      <a:pt x="82156" y="401310"/>
                    </a:cubicBezTo>
                    <a:cubicBezTo>
                      <a:pt x="81345" y="395828"/>
                      <a:pt x="77389" y="391333"/>
                      <a:pt x="72053" y="389832"/>
                    </a:cubicBezTo>
                    <a:lnTo>
                      <a:pt x="28125" y="377473"/>
                    </a:lnTo>
                    <a:lnTo>
                      <a:pt x="28125" y="342526"/>
                    </a:lnTo>
                    <a:lnTo>
                      <a:pt x="72053" y="330168"/>
                    </a:lnTo>
                    <a:cubicBezTo>
                      <a:pt x="77389" y="328667"/>
                      <a:pt x="81345" y="324172"/>
                      <a:pt x="82156" y="318690"/>
                    </a:cubicBezTo>
                    <a:cubicBezTo>
                      <a:pt x="88876" y="273289"/>
                      <a:pt x="106930" y="229777"/>
                      <a:pt x="134363" y="192859"/>
                    </a:cubicBezTo>
                    <a:cubicBezTo>
                      <a:pt x="137527" y="188602"/>
                      <a:pt x="138025" y="182926"/>
                      <a:pt x="135653" y="178182"/>
                    </a:cubicBezTo>
                    <a:lnTo>
                      <a:pt x="118571" y="144020"/>
                    </a:lnTo>
                    <a:lnTo>
                      <a:pt x="144020" y="118571"/>
                    </a:lnTo>
                    <a:lnTo>
                      <a:pt x="178182" y="135653"/>
                    </a:lnTo>
                    <a:cubicBezTo>
                      <a:pt x="182925" y="138023"/>
                      <a:pt x="188601" y="137526"/>
                      <a:pt x="192859" y="134363"/>
                    </a:cubicBezTo>
                    <a:cubicBezTo>
                      <a:pt x="229777" y="106930"/>
                      <a:pt x="273289" y="88876"/>
                      <a:pt x="318690" y="82156"/>
                    </a:cubicBezTo>
                    <a:cubicBezTo>
                      <a:pt x="324172" y="81345"/>
                      <a:pt x="328667" y="77389"/>
                      <a:pt x="330168" y="72053"/>
                    </a:cubicBezTo>
                    <a:lnTo>
                      <a:pt x="342527" y="28125"/>
                    </a:lnTo>
                    <a:lnTo>
                      <a:pt x="377474" y="28125"/>
                    </a:lnTo>
                    <a:lnTo>
                      <a:pt x="389832" y="72053"/>
                    </a:lnTo>
                    <a:cubicBezTo>
                      <a:pt x="391333" y="77389"/>
                      <a:pt x="395828" y="81345"/>
                      <a:pt x="401310" y="82156"/>
                    </a:cubicBezTo>
                    <a:cubicBezTo>
                      <a:pt x="446711" y="88876"/>
                      <a:pt x="490223" y="106930"/>
                      <a:pt x="527141" y="134363"/>
                    </a:cubicBezTo>
                    <a:cubicBezTo>
                      <a:pt x="531398" y="137527"/>
                      <a:pt x="537074" y="138023"/>
                      <a:pt x="541818" y="135653"/>
                    </a:cubicBezTo>
                    <a:lnTo>
                      <a:pt x="575980" y="118571"/>
                    </a:lnTo>
                    <a:lnTo>
                      <a:pt x="601429" y="144020"/>
                    </a:lnTo>
                    <a:lnTo>
                      <a:pt x="584348" y="178182"/>
                    </a:lnTo>
                    <a:cubicBezTo>
                      <a:pt x="581975" y="182926"/>
                      <a:pt x="582474" y="188601"/>
                      <a:pt x="585637" y="192859"/>
                    </a:cubicBezTo>
                    <a:cubicBezTo>
                      <a:pt x="613070" y="229777"/>
                      <a:pt x="631124" y="273289"/>
                      <a:pt x="637844" y="318690"/>
                    </a:cubicBezTo>
                    <a:cubicBezTo>
                      <a:pt x="638655" y="324172"/>
                      <a:pt x="642611" y="328667"/>
                      <a:pt x="647947" y="330168"/>
                    </a:cubicBezTo>
                    <a:lnTo>
                      <a:pt x="691875" y="342527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03EE043A-F0A6-4C68-95DA-38A4E499E3E1}"/>
                  </a:ext>
                </a:extLst>
              </p:cNvPr>
              <p:cNvSpPr/>
              <p:nvPr/>
            </p:nvSpPr>
            <p:spPr>
              <a:xfrm>
                <a:off x="6418370" y="2397103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0A2C4F70-6841-4577-A00F-308C42545309}"/>
                  </a:ext>
                </a:extLst>
              </p:cNvPr>
              <p:cNvSpPr/>
              <p:nvPr/>
            </p:nvSpPr>
            <p:spPr>
              <a:xfrm>
                <a:off x="6007745" y="2045540"/>
                <a:ext cx="478125" cy="478125"/>
              </a:xfrm>
              <a:custGeom>
                <a:avLst/>
                <a:gdLst>
                  <a:gd name="connsiteX0" fmla="*/ 239063 w 478125"/>
                  <a:gd name="connsiteY0" fmla="*/ 0 h 478125"/>
                  <a:gd name="connsiteX1" fmla="*/ 0 w 478125"/>
                  <a:gd name="connsiteY1" fmla="*/ 239063 h 478125"/>
                  <a:gd name="connsiteX2" fmla="*/ 239063 w 478125"/>
                  <a:gd name="connsiteY2" fmla="*/ 478125 h 478125"/>
                  <a:gd name="connsiteX3" fmla="*/ 391265 w 478125"/>
                  <a:gd name="connsiteY3" fmla="*/ 423420 h 478125"/>
                  <a:gd name="connsiteX4" fmla="*/ 393148 w 478125"/>
                  <a:gd name="connsiteY4" fmla="*/ 403622 h 478125"/>
                  <a:gd name="connsiteX5" fmla="*/ 373350 w 478125"/>
                  <a:gd name="connsiteY5" fmla="*/ 401739 h 478125"/>
                  <a:gd name="connsiteX6" fmla="*/ 336358 w 478125"/>
                  <a:gd name="connsiteY6" fmla="*/ 426222 h 478125"/>
                  <a:gd name="connsiteX7" fmla="*/ 295313 w 478125"/>
                  <a:gd name="connsiteY7" fmla="*/ 393750 h 478125"/>
                  <a:gd name="connsiteX8" fmla="*/ 281250 w 478125"/>
                  <a:gd name="connsiteY8" fmla="*/ 379688 h 478125"/>
                  <a:gd name="connsiteX9" fmla="*/ 295313 w 478125"/>
                  <a:gd name="connsiteY9" fmla="*/ 365625 h 478125"/>
                  <a:gd name="connsiteX10" fmla="*/ 351563 w 478125"/>
                  <a:gd name="connsiteY10" fmla="*/ 365625 h 478125"/>
                  <a:gd name="connsiteX11" fmla="*/ 393750 w 478125"/>
                  <a:gd name="connsiteY11" fmla="*/ 323438 h 478125"/>
                  <a:gd name="connsiteX12" fmla="*/ 393750 w 478125"/>
                  <a:gd name="connsiteY12" fmla="*/ 267188 h 478125"/>
                  <a:gd name="connsiteX13" fmla="*/ 407813 w 478125"/>
                  <a:gd name="connsiteY13" fmla="*/ 253111 h 478125"/>
                  <a:gd name="connsiteX14" fmla="*/ 449530 w 478125"/>
                  <a:gd name="connsiteY14" fmla="*/ 253125 h 478125"/>
                  <a:gd name="connsiteX15" fmla="*/ 439608 w 478125"/>
                  <a:gd name="connsiteY15" fmla="*/ 304657 h 478125"/>
                  <a:gd name="connsiteX16" fmla="*/ 448606 w 478125"/>
                  <a:gd name="connsiteY16" fmla="*/ 322393 h 478125"/>
                  <a:gd name="connsiteX17" fmla="*/ 466342 w 478125"/>
                  <a:gd name="connsiteY17" fmla="*/ 313394 h 478125"/>
                  <a:gd name="connsiteX18" fmla="*/ 478125 w 478125"/>
                  <a:gd name="connsiteY18" fmla="*/ 239063 h 478125"/>
                  <a:gd name="connsiteX19" fmla="*/ 239063 w 478125"/>
                  <a:gd name="connsiteY19" fmla="*/ 0 h 478125"/>
                  <a:gd name="connsiteX20" fmla="*/ 382497 w 478125"/>
                  <a:gd name="connsiteY20" fmla="*/ 84375 h 478125"/>
                  <a:gd name="connsiteX21" fmla="*/ 379688 w 478125"/>
                  <a:gd name="connsiteY21" fmla="*/ 84375 h 478125"/>
                  <a:gd name="connsiteX22" fmla="*/ 337500 w 478125"/>
                  <a:gd name="connsiteY22" fmla="*/ 126563 h 478125"/>
                  <a:gd name="connsiteX23" fmla="*/ 323438 w 478125"/>
                  <a:gd name="connsiteY23" fmla="*/ 140625 h 478125"/>
                  <a:gd name="connsiteX24" fmla="*/ 281250 w 478125"/>
                  <a:gd name="connsiteY24" fmla="*/ 182813 h 478125"/>
                  <a:gd name="connsiteX25" fmla="*/ 281250 w 478125"/>
                  <a:gd name="connsiteY25" fmla="*/ 239063 h 478125"/>
                  <a:gd name="connsiteX26" fmla="*/ 267188 w 478125"/>
                  <a:gd name="connsiteY26" fmla="*/ 253125 h 478125"/>
                  <a:gd name="connsiteX27" fmla="*/ 253125 w 478125"/>
                  <a:gd name="connsiteY27" fmla="*/ 239063 h 478125"/>
                  <a:gd name="connsiteX28" fmla="*/ 253125 w 478125"/>
                  <a:gd name="connsiteY28" fmla="*/ 210938 h 478125"/>
                  <a:gd name="connsiteX29" fmla="*/ 210938 w 478125"/>
                  <a:gd name="connsiteY29" fmla="*/ 168750 h 478125"/>
                  <a:gd name="connsiteX30" fmla="*/ 182813 w 478125"/>
                  <a:gd name="connsiteY30" fmla="*/ 168750 h 478125"/>
                  <a:gd name="connsiteX31" fmla="*/ 168750 w 478125"/>
                  <a:gd name="connsiteY31" fmla="*/ 154688 h 478125"/>
                  <a:gd name="connsiteX32" fmla="*/ 182813 w 478125"/>
                  <a:gd name="connsiteY32" fmla="*/ 140625 h 478125"/>
                  <a:gd name="connsiteX33" fmla="*/ 225000 w 478125"/>
                  <a:gd name="connsiteY33" fmla="*/ 98438 h 478125"/>
                  <a:gd name="connsiteX34" fmla="*/ 182813 w 478125"/>
                  <a:gd name="connsiteY34" fmla="*/ 56250 h 478125"/>
                  <a:gd name="connsiteX35" fmla="*/ 133819 w 478125"/>
                  <a:gd name="connsiteY35" fmla="*/ 56250 h 478125"/>
                  <a:gd name="connsiteX36" fmla="*/ 239063 w 478125"/>
                  <a:gd name="connsiteY36" fmla="*/ 28125 h 478125"/>
                  <a:gd name="connsiteX37" fmla="*/ 382497 w 478125"/>
                  <a:gd name="connsiteY37" fmla="*/ 84375 h 478125"/>
                  <a:gd name="connsiteX38" fmla="*/ 32366 w 478125"/>
                  <a:gd name="connsiteY38" fmla="*/ 196875 h 478125"/>
                  <a:gd name="connsiteX39" fmla="*/ 42188 w 478125"/>
                  <a:gd name="connsiteY39" fmla="*/ 196875 h 478125"/>
                  <a:gd name="connsiteX40" fmla="*/ 56250 w 478125"/>
                  <a:gd name="connsiteY40" fmla="*/ 210938 h 478125"/>
                  <a:gd name="connsiteX41" fmla="*/ 98438 w 478125"/>
                  <a:gd name="connsiteY41" fmla="*/ 253125 h 478125"/>
                  <a:gd name="connsiteX42" fmla="*/ 154688 w 478125"/>
                  <a:gd name="connsiteY42" fmla="*/ 253125 h 478125"/>
                  <a:gd name="connsiteX43" fmla="*/ 168750 w 478125"/>
                  <a:gd name="connsiteY43" fmla="*/ 267188 h 478125"/>
                  <a:gd name="connsiteX44" fmla="*/ 154688 w 478125"/>
                  <a:gd name="connsiteY44" fmla="*/ 281250 h 478125"/>
                  <a:gd name="connsiteX45" fmla="*/ 112500 w 478125"/>
                  <a:gd name="connsiteY45" fmla="*/ 323438 h 478125"/>
                  <a:gd name="connsiteX46" fmla="*/ 98438 w 478125"/>
                  <a:gd name="connsiteY46" fmla="*/ 337500 h 478125"/>
                  <a:gd name="connsiteX47" fmla="*/ 63523 w 478125"/>
                  <a:gd name="connsiteY47" fmla="*/ 356036 h 478125"/>
                  <a:gd name="connsiteX48" fmla="*/ 28125 w 478125"/>
                  <a:gd name="connsiteY48" fmla="*/ 239063 h 478125"/>
                  <a:gd name="connsiteX49" fmla="*/ 32366 w 478125"/>
                  <a:gd name="connsiteY49" fmla="*/ 196875 h 478125"/>
                  <a:gd name="connsiteX50" fmla="*/ 365625 w 478125"/>
                  <a:gd name="connsiteY50" fmla="*/ 267188 h 478125"/>
                  <a:gd name="connsiteX51" fmla="*/ 365625 w 478125"/>
                  <a:gd name="connsiteY51" fmla="*/ 323438 h 478125"/>
                  <a:gd name="connsiteX52" fmla="*/ 351563 w 478125"/>
                  <a:gd name="connsiteY52" fmla="*/ 337500 h 478125"/>
                  <a:gd name="connsiteX53" fmla="*/ 295313 w 478125"/>
                  <a:gd name="connsiteY53" fmla="*/ 337500 h 478125"/>
                  <a:gd name="connsiteX54" fmla="*/ 253125 w 478125"/>
                  <a:gd name="connsiteY54" fmla="*/ 379688 h 478125"/>
                  <a:gd name="connsiteX55" fmla="*/ 295313 w 478125"/>
                  <a:gd name="connsiteY55" fmla="*/ 421875 h 478125"/>
                  <a:gd name="connsiteX56" fmla="*/ 309375 w 478125"/>
                  <a:gd name="connsiteY56" fmla="*/ 435938 h 478125"/>
                  <a:gd name="connsiteX57" fmla="*/ 309375 w 478125"/>
                  <a:gd name="connsiteY57" fmla="*/ 437995 h 478125"/>
                  <a:gd name="connsiteX58" fmla="*/ 239063 w 478125"/>
                  <a:gd name="connsiteY58" fmla="*/ 450000 h 478125"/>
                  <a:gd name="connsiteX59" fmla="*/ 84375 w 478125"/>
                  <a:gd name="connsiteY59" fmla="*/ 382462 h 478125"/>
                  <a:gd name="connsiteX60" fmla="*/ 84375 w 478125"/>
                  <a:gd name="connsiteY60" fmla="*/ 379688 h 478125"/>
                  <a:gd name="connsiteX61" fmla="*/ 98438 w 478125"/>
                  <a:gd name="connsiteY61" fmla="*/ 365625 h 478125"/>
                  <a:gd name="connsiteX62" fmla="*/ 140625 w 478125"/>
                  <a:gd name="connsiteY62" fmla="*/ 323438 h 478125"/>
                  <a:gd name="connsiteX63" fmla="*/ 154688 w 478125"/>
                  <a:gd name="connsiteY63" fmla="*/ 309375 h 478125"/>
                  <a:gd name="connsiteX64" fmla="*/ 196875 w 478125"/>
                  <a:gd name="connsiteY64" fmla="*/ 267188 h 478125"/>
                  <a:gd name="connsiteX65" fmla="*/ 154688 w 478125"/>
                  <a:gd name="connsiteY65" fmla="*/ 225000 h 478125"/>
                  <a:gd name="connsiteX66" fmla="*/ 98438 w 478125"/>
                  <a:gd name="connsiteY66" fmla="*/ 225000 h 478125"/>
                  <a:gd name="connsiteX67" fmla="*/ 84375 w 478125"/>
                  <a:gd name="connsiteY67" fmla="*/ 210938 h 478125"/>
                  <a:gd name="connsiteX68" fmla="*/ 42188 w 478125"/>
                  <a:gd name="connsiteY68" fmla="*/ 168750 h 478125"/>
                  <a:gd name="connsiteX69" fmla="*/ 40158 w 478125"/>
                  <a:gd name="connsiteY69" fmla="*/ 168750 h 478125"/>
                  <a:gd name="connsiteX70" fmla="*/ 95701 w 478125"/>
                  <a:gd name="connsiteY70" fmla="*/ 84375 h 478125"/>
                  <a:gd name="connsiteX71" fmla="*/ 182813 w 478125"/>
                  <a:gd name="connsiteY71" fmla="*/ 84375 h 478125"/>
                  <a:gd name="connsiteX72" fmla="*/ 196875 w 478125"/>
                  <a:gd name="connsiteY72" fmla="*/ 98438 h 478125"/>
                  <a:gd name="connsiteX73" fmla="*/ 182813 w 478125"/>
                  <a:gd name="connsiteY73" fmla="*/ 112500 h 478125"/>
                  <a:gd name="connsiteX74" fmla="*/ 140625 w 478125"/>
                  <a:gd name="connsiteY74" fmla="*/ 154688 h 478125"/>
                  <a:gd name="connsiteX75" fmla="*/ 182813 w 478125"/>
                  <a:gd name="connsiteY75" fmla="*/ 196875 h 478125"/>
                  <a:gd name="connsiteX76" fmla="*/ 210938 w 478125"/>
                  <a:gd name="connsiteY76" fmla="*/ 196875 h 478125"/>
                  <a:gd name="connsiteX77" fmla="*/ 225000 w 478125"/>
                  <a:gd name="connsiteY77" fmla="*/ 210938 h 478125"/>
                  <a:gd name="connsiteX78" fmla="*/ 225000 w 478125"/>
                  <a:gd name="connsiteY78" fmla="*/ 239063 h 478125"/>
                  <a:gd name="connsiteX79" fmla="*/ 267188 w 478125"/>
                  <a:gd name="connsiteY79" fmla="*/ 281250 h 478125"/>
                  <a:gd name="connsiteX80" fmla="*/ 309375 w 478125"/>
                  <a:gd name="connsiteY80" fmla="*/ 239063 h 478125"/>
                  <a:gd name="connsiteX81" fmla="*/ 309375 w 478125"/>
                  <a:gd name="connsiteY81" fmla="*/ 182813 h 478125"/>
                  <a:gd name="connsiteX82" fmla="*/ 323438 w 478125"/>
                  <a:gd name="connsiteY82" fmla="*/ 168750 h 478125"/>
                  <a:gd name="connsiteX83" fmla="*/ 365625 w 478125"/>
                  <a:gd name="connsiteY83" fmla="*/ 126563 h 478125"/>
                  <a:gd name="connsiteX84" fmla="*/ 379688 w 478125"/>
                  <a:gd name="connsiteY84" fmla="*/ 112500 h 478125"/>
                  <a:gd name="connsiteX85" fmla="*/ 407821 w 478125"/>
                  <a:gd name="connsiteY85" fmla="*/ 112500 h 478125"/>
                  <a:gd name="connsiteX86" fmla="*/ 449543 w 478125"/>
                  <a:gd name="connsiteY86" fmla="*/ 225000 h 478125"/>
                  <a:gd name="connsiteX87" fmla="*/ 407813 w 478125"/>
                  <a:gd name="connsiteY87" fmla="*/ 225000 h 478125"/>
                  <a:gd name="connsiteX88" fmla="*/ 365625 w 478125"/>
                  <a:gd name="connsiteY88" fmla="*/ 267188 h 47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78125" h="478125">
                    <a:moveTo>
                      <a:pt x="239063" y="0"/>
                    </a:moveTo>
                    <a:cubicBezTo>
                      <a:pt x="107599" y="0"/>
                      <a:pt x="0" y="106455"/>
                      <a:pt x="0" y="239063"/>
                    </a:cubicBezTo>
                    <a:cubicBezTo>
                      <a:pt x="0" y="371904"/>
                      <a:pt x="107970" y="478125"/>
                      <a:pt x="239063" y="478125"/>
                    </a:cubicBezTo>
                    <a:cubicBezTo>
                      <a:pt x="295296" y="478125"/>
                      <a:pt x="348675" y="458615"/>
                      <a:pt x="391265" y="423420"/>
                    </a:cubicBezTo>
                    <a:cubicBezTo>
                      <a:pt x="397252" y="418473"/>
                      <a:pt x="398094" y="409610"/>
                      <a:pt x="393148" y="403622"/>
                    </a:cubicBezTo>
                    <a:cubicBezTo>
                      <a:pt x="388201" y="397635"/>
                      <a:pt x="379337" y="396795"/>
                      <a:pt x="373350" y="401739"/>
                    </a:cubicBezTo>
                    <a:cubicBezTo>
                      <a:pt x="361872" y="411224"/>
                      <a:pt x="349473" y="419396"/>
                      <a:pt x="336358" y="426222"/>
                    </a:cubicBezTo>
                    <a:cubicBezTo>
                      <a:pt x="331958" y="407630"/>
                      <a:pt x="315231" y="393750"/>
                      <a:pt x="295313" y="393750"/>
                    </a:cubicBezTo>
                    <a:cubicBezTo>
                      <a:pt x="287558" y="393750"/>
                      <a:pt x="281250" y="387442"/>
                      <a:pt x="281250" y="379688"/>
                    </a:cubicBezTo>
                    <a:cubicBezTo>
                      <a:pt x="281250" y="371933"/>
                      <a:pt x="287558" y="365625"/>
                      <a:pt x="295313" y="365625"/>
                    </a:cubicBezTo>
                    <a:lnTo>
                      <a:pt x="351563" y="365625"/>
                    </a:lnTo>
                    <a:cubicBezTo>
                      <a:pt x="374825" y="365625"/>
                      <a:pt x="393750" y="346700"/>
                      <a:pt x="393750" y="323438"/>
                    </a:cubicBezTo>
                    <a:lnTo>
                      <a:pt x="393750" y="267188"/>
                    </a:lnTo>
                    <a:cubicBezTo>
                      <a:pt x="393750" y="259433"/>
                      <a:pt x="400058" y="253111"/>
                      <a:pt x="407813" y="253111"/>
                    </a:cubicBezTo>
                    <a:lnTo>
                      <a:pt x="449530" y="253125"/>
                    </a:lnTo>
                    <a:cubicBezTo>
                      <a:pt x="448374" y="270705"/>
                      <a:pt x="445057" y="287985"/>
                      <a:pt x="439608" y="304657"/>
                    </a:cubicBezTo>
                    <a:cubicBezTo>
                      <a:pt x="437196" y="312040"/>
                      <a:pt x="441224" y="319980"/>
                      <a:pt x="448606" y="322393"/>
                    </a:cubicBezTo>
                    <a:cubicBezTo>
                      <a:pt x="455975" y="324802"/>
                      <a:pt x="463925" y="320788"/>
                      <a:pt x="466342" y="313394"/>
                    </a:cubicBezTo>
                    <a:cubicBezTo>
                      <a:pt x="474161" y="289468"/>
                      <a:pt x="478125" y="264459"/>
                      <a:pt x="478125" y="239063"/>
                    </a:cubicBezTo>
                    <a:cubicBezTo>
                      <a:pt x="478125" y="108499"/>
                      <a:pt x="372652" y="0"/>
                      <a:pt x="239063" y="0"/>
                    </a:cubicBezTo>
                    <a:close/>
                    <a:moveTo>
                      <a:pt x="382497" y="84375"/>
                    </a:moveTo>
                    <a:lnTo>
                      <a:pt x="379688" y="84375"/>
                    </a:lnTo>
                    <a:cubicBezTo>
                      <a:pt x="356425" y="84375"/>
                      <a:pt x="337500" y="103300"/>
                      <a:pt x="337500" y="126563"/>
                    </a:cubicBezTo>
                    <a:cubicBezTo>
                      <a:pt x="337500" y="134317"/>
                      <a:pt x="331192" y="140625"/>
                      <a:pt x="323438" y="140625"/>
                    </a:cubicBezTo>
                    <a:cubicBezTo>
                      <a:pt x="300175" y="140625"/>
                      <a:pt x="281250" y="159550"/>
                      <a:pt x="281250" y="182813"/>
                    </a:cubicBezTo>
                    <a:lnTo>
                      <a:pt x="281250" y="239063"/>
                    </a:lnTo>
                    <a:cubicBezTo>
                      <a:pt x="281250" y="246817"/>
                      <a:pt x="274942" y="253125"/>
                      <a:pt x="267188" y="253125"/>
                    </a:cubicBezTo>
                    <a:cubicBezTo>
                      <a:pt x="259433" y="253125"/>
                      <a:pt x="253125" y="246817"/>
                      <a:pt x="253125" y="239063"/>
                    </a:cubicBezTo>
                    <a:lnTo>
                      <a:pt x="253125" y="210938"/>
                    </a:lnTo>
                    <a:cubicBezTo>
                      <a:pt x="253125" y="187675"/>
                      <a:pt x="234200" y="168750"/>
                      <a:pt x="210938" y="168750"/>
                    </a:cubicBezTo>
                    <a:lnTo>
                      <a:pt x="182813" y="168750"/>
                    </a:lnTo>
                    <a:cubicBezTo>
                      <a:pt x="175058" y="168750"/>
                      <a:pt x="168750" y="162442"/>
                      <a:pt x="168750" y="154688"/>
                    </a:cubicBezTo>
                    <a:cubicBezTo>
                      <a:pt x="168750" y="146933"/>
                      <a:pt x="175058" y="140625"/>
                      <a:pt x="182813" y="140625"/>
                    </a:cubicBezTo>
                    <a:cubicBezTo>
                      <a:pt x="206075" y="140625"/>
                      <a:pt x="225000" y="121700"/>
                      <a:pt x="225000" y="98438"/>
                    </a:cubicBezTo>
                    <a:cubicBezTo>
                      <a:pt x="225000" y="75175"/>
                      <a:pt x="206075" y="56250"/>
                      <a:pt x="182813" y="56250"/>
                    </a:cubicBezTo>
                    <a:lnTo>
                      <a:pt x="133819" y="56250"/>
                    </a:lnTo>
                    <a:cubicBezTo>
                      <a:pt x="165608" y="37941"/>
                      <a:pt x="201842" y="28125"/>
                      <a:pt x="239063" y="28125"/>
                    </a:cubicBezTo>
                    <a:cubicBezTo>
                      <a:pt x="292921" y="28125"/>
                      <a:pt x="343733" y="48327"/>
                      <a:pt x="382497" y="84375"/>
                    </a:cubicBezTo>
                    <a:close/>
                    <a:moveTo>
                      <a:pt x="32366" y="196875"/>
                    </a:moveTo>
                    <a:lnTo>
                      <a:pt x="42188" y="196875"/>
                    </a:lnTo>
                    <a:cubicBezTo>
                      <a:pt x="49942" y="196875"/>
                      <a:pt x="56250" y="203183"/>
                      <a:pt x="56250" y="210938"/>
                    </a:cubicBezTo>
                    <a:cubicBezTo>
                      <a:pt x="56250" y="234200"/>
                      <a:pt x="75175" y="253125"/>
                      <a:pt x="98438" y="253125"/>
                    </a:cubicBezTo>
                    <a:lnTo>
                      <a:pt x="154688" y="253125"/>
                    </a:lnTo>
                    <a:cubicBezTo>
                      <a:pt x="162442" y="253125"/>
                      <a:pt x="168750" y="259433"/>
                      <a:pt x="168750" y="267188"/>
                    </a:cubicBezTo>
                    <a:cubicBezTo>
                      <a:pt x="168750" y="274942"/>
                      <a:pt x="162442" y="281250"/>
                      <a:pt x="154688" y="281250"/>
                    </a:cubicBezTo>
                    <a:cubicBezTo>
                      <a:pt x="131425" y="281250"/>
                      <a:pt x="112500" y="300175"/>
                      <a:pt x="112500" y="323438"/>
                    </a:cubicBezTo>
                    <a:cubicBezTo>
                      <a:pt x="112500" y="331192"/>
                      <a:pt x="106192" y="337500"/>
                      <a:pt x="98438" y="337500"/>
                    </a:cubicBezTo>
                    <a:cubicBezTo>
                      <a:pt x="83935" y="337500"/>
                      <a:pt x="71118" y="344858"/>
                      <a:pt x="63523" y="356036"/>
                    </a:cubicBezTo>
                    <a:cubicBezTo>
                      <a:pt x="40546" y="321578"/>
                      <a:pt x="28125" y="280945"/>
                      <a:pt x="28125" y="239063"/>
                    </a:cubicBezTo>
                    <a:cubicBezTo>
                      <a:pt x="28125" y="224834"/>
                      <a:pt x="29565" y="210691"/>
                      <a:pt x="32366" y="196875"/>
                    </a:cubicBezTo>
                    <a:close/>
                    <a:moveTo>
                      <a:pt x="365625" y="267188"/>
                    </a:moveTo>
                    <a:lnTo>
                      <a:pt x="365625" y="323438"/>
                    </a:lnTo>
                    <a:cubicBezTo>
                      <a:pt x="365625" y="331192"/>
                      <a:pt x="359317" y="337500"/>
                      <a:pt x="351563" y="337500"/>
                    </a:cubicBezTo>
                    <a:lnTo>
                      <a:pt x="295313" y="337500"/>
                    </a:lnTo>
                    <a:cubicBezTo>
                      <a:pt x="272050" y="337500"/>
                      <a:pt x="253125" y="356425"/>
                      <a:pt x="253125" y="379688"/>
                    </a:cubicBezTo>
                    <a:cubicBezTo>
                      <a:pt x="253125" y="402950"/>
                      <a:pt x="272050" y="421875"/>
                      <a:pt x="295313" y="421875"/>
                    </a:cubicBezTo>
                    <a:cubicBezTo>
                      <a:pt x="303067" y="421875"/>
                      <a:pt x="309375" y="428183"/>
                      <a:pt x="309375" y="435938"/>
                    </a:cubicBezTo>
                    <a:lnTo>
                      <a:pt x="309375" y="437995"/>
                    </a:lnTo>
                    <a:cubicBezTo>
                      <a:pt x="286861" y="445960"/>
                      <a:pt x="263254" y="450000"/>
                      <a:pt x="239063" y="450000"/>
                    </a:cubicBezTo>
                    <a:cubicBezTo>
                      <a:pt x="180326" y="450000"/>
                      <a:pt x="124252" y="425447"/>
                      <a:pt x="84375" y="382462"/>
                    </a:cubicBezTo>
                    <a:lnTo>
                      <a:pt x="84375" y="379688"/>
                    </a:lnTo>
                    <a:cubicBezTo>
                      <a:pt x="84375" y="371933"/>
                      <a:pt x="90683" y="365625"/>
                      <a:pt x="98438" y="365625"/>
                    </a:cubicBezTo>
                    <a:cubicBezTo>
                      <a:pt x="121700" y="365625"/>
                      <a:pt x="140625" y="346700"/>
                      <a:pt x="140625" y="323438"/>
                    </a:cubicBezTo>
                    <a:cubicBezTo>
                      <a:pt x="140625" y="315683"/>
                      <a:pt x="146933" y="309375"/>
                      <a:pt x="154688" y="309375"/>
                    </a:cubicBezTo>
                    <a:cubicBezTo>
                      <a:pt x="177950" y="309375"/>
                      <a:pt x="196875" y="290450"/>
                      <a:pt x="196875" y="267188"/>
                    </a:cubicBezTo>
                    <a:cubicBezTo>
                      <a:pt x="196875" y="243925"/>
                      <a:pt x="177950" y="225000"/>
                      <a:pt x="154688" y="225000"/>
                    </a:cubicBezTo>
                    <a:lnTo>
                      <a:pt x="98438" y="225000"/>
                    </a:lnTo>
                    <a:cubicBezTo>
                      <a:pt x="90683" y="225000"/>
                      <a:pt x="84375" y="218692"/>
                      <a:pt x="84375" y="210938"/>
                    </a:cubicBezTo>
                    <a:cubicBezTo>
                      <a:pt x="84375" y="187675"/>
                      <a:pt x="65450" y="168750"/>
                      <a:pt x="42188" y="168750"/>
                    </a:cubicBezTo>
                    <a:lnTo>
                      <a:pt x="40158" y="168750"/>
                    </a:lnTo>
                    <a:cubicBezTo>
                      <a:pt x="51484" y="136610"/>
                      <a:pt x="70429" y="107783"/>
                      <a:pt x="95701" y="84375"/>
                    </a:cubicBezTo>
                    <a:lnTo>
                      <a:pt x="182813" y="84375"/>
                    </a:lnTo>
                    <a:cubicBezTo>
                      <a:pt x="190567" y="84375"/>
                      <a:pt x="196875" y="90683"/>
                      <a:pt x="196875" y="98438"/>
                    </a:cubicBezTo>
                    <a:cubicBezTo>
                      <a:pt x="196875" y="106192"/>
                      <a:pt x="190567" y="112500"/>
                      <a:pt x="182813" y="112500"/>
                    </a:cubicBezTo>
                    <a:cubicBezTo>
                      <a:pt x="159550" y="112500"/>
                      <a:pt x="140625" y="131425"/>
                      <a:pt x="140625" y="154688"/>
                    </a:cubicBezTo>
                    <a:cubicBezTo>
                      <a:pt x="140625" y="177950"/>
                      <a:pt x="159550" y="196875"/>
                      <a:pt x="182813" y="196875"/>
                    </a:cubicBezTo>
                    <a:lnTo>
                      <a:pt x="210938" y="196875"/>
                    </a:lnTo>
                    <a:cubicBezTo>
                      <a:pt x="218692" y="196875"/>
                      <a:pt x="225000" y="203183"/>
                      <a:pt x="225000" y="210938"/>
                    </a:cubicBezTo>
                    <a:lnTo>
                      <a:pt x="225000" y="239063"/>
                    </a:lnTo>
                    <a:cubicBezTo>
                      <a:pt x="225000" y="262325"/>
                      <a:pt x="243925" y="281250"/>
                      <a:pt x="267188" y="281250"/>
                    </a:cubicBezTo>
                    <a:cubicBezTo>
                      <a:pt x="290450" y="281250"/>
                      <a:pt x="309375" y="262325"/>
                      <a:pt x="309375" y="239063"/>
                    </a:cubicBezTo>
                    <a:lnTo>
                      <a:pt x="309375" y="182813"/>
                    </a:lnTo>
                    <a:cubicBezTo>
                      <a:pt x="309375" y="175058"/>
                      <a:pt x="315683" y="168750"/>
                      <a:pt x="323438" y="168750"/>
                    </a:cubicBezTo>
                    <a:cubicBezTo>
                      <a:pt x="346700" y="168750"/>
                      <a:pt x="365625" y="149825"/>
                      <a:pt x="365625" y="126563"/>
                    </a:cubicBezTo>
                    <a:cubicBezTo>
                      <a:pt x="365625" y="118808"/>
                      <a:pt x="371933" y="112500"/>
                      <a:pt x="379688" y="112500"/>
                    </a:cubicBezTo>
                    <a:lnTo>
                      <a:pt x="407821" y="112500"/>
                    </a:lnTo>
                    <a:cubicBezTo>
                      <a:pt x="432617" y="145455"/>
                      <a:pt x="446891" y="183984"/>
                      <a:pt x="449543" y="225000"/>
                    </a:cubicBezTo>
                    <a:lnTo>
                      <a:pt x="407813" y="225000"/>
                    </a:lnTo>
                    <a:cubicBezTo>
                      <a:pt x="384550" y="225000"/>
                      <a:pt x="365625" y="243925"/>
                      <a:pt x="365625" y="26718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98" name="组合 497">
            <a:extLst>
              <a:ext uri="{FF2B5EF4-FFF2-40B4-BE49-F238E27FC236}">
                <a16:creationId xmlns:a16="http://schemas.microsoft.com/office/drawing/2014/main" id="{4527A88F-FA23-4501-B4C5-FD51B758554A}"/>
              </a:ext>
            </a:extLst>
          </p:cNvPr>
          <p:cNvGrpSpPr/>
          <p:nvPr/>
        </p:nvGrpSpPr>
        <p:grpSpPr>
          <a:xfrm>
            <a:off x="4221120" y="3346540"/>
            <a:ext cx="624836" cy="624838"/>
            <a:chOff x="9306119" y="1749690"/>
            <a:chExt cx="1079424" cy="1079430"/>
          </a:xfrm>
        </p:grpSpPr>
        <p:grpSp>
          <p:nvGrpSpPr>
            <p:cNvPr id="276" name="组合 275">
              <a:extLst>
                <a:ext uri="{FF2B5EF4-FFF2-40B4-BE49-F238E27FC236}">
                  <a16:creationId xmlns:a16="http://schemas.microsoft.com/office/drawing/2014/main" id="{C6D6E7A1-9EC8-4E44-B7CF-F7ED02D24991}"/>
                </a:ext>
              </a:extLst>
            </p:cNvPr>
            <p:cNvGrpSpPr/>
            <p:nvPr/>
          </p:nvGrpSpPr>
          <p:grpSpPr>
            <a:xfrm>
              <a:off x="9306119" y="1749690"/>
              <a:ext cx="1079424" cy="1079430"/>
              <a:chOff x="9306119" y="1749690"/>
              <a:chExt cx="1079424" cy="1079430"/>
            </a:xfrm>
          </p:grpSpPr>
          <p:sp>
            <p:nvSpPr>
              <p:cNvPr id="277" name="椭圆 276">
                <a:extLst>
                  <a:ext uri="{FF2B5EF4-FFF2-40B4-BE49-F238E27FC236}">
                    <a16:creationId xmlns:a16="http://schemas.microsoft.com/office/drawing/2014/main" id="{CC5DD9C5-DB5C-4413-9C65-3970E3F7F623}"/>
                  </a:ext>
                </a:extLst>
              </p:cNvPr>
              <p:cNvSpPr/>
              <p:nvPr/>
            </p:nvSpPr>
            <p:spPr>
              <a:xfrm>
                <a:off x="9317741" y="1761314"/>
                <a:ext cx="1056182" cy="1056182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8" name="组合 277">
                <a:extLst>
                  <a:ext uri="{FF2B5EF4-FFF2-40B4-BE49-F238E27FC236}">
                    <a16:creationId xmlns:a16="http://schemas.microsoft.com/office/drawing/2014/main" id="{E5872EC8-ADD3-4CDC-9BB7-E0F15C1D2FDB}"/>
                  </a:ext>
                </a:extLst>
              </p:cNvPr>
              <p:cNvGrpSpPr/>
              <p:nvPr/>
            </p:nvGrpSpPr>
            <p:grpSpPr>
              <a:xfrm>
                <a:off x="9306119" y="1749690"/>
                <a:ext cx="1079424" cy="1079430"/>
                <a:chOff x="2842276" y="-419100"/>
                <a:chExt cx="5577822" cy="5577840"/>
              </a:xfrm>
            </p:grpSpPr>
            <p:sp>
              <p:nvSpPr>
                <p:cNvPr id="279" name="弧形 278">
                  <a:extLst>
                    <a:ext uri="{FF2B5EF4-FFF2-40B4-BE49-F238E27FC236}">
                      <a16:creationId xmlns:a16="http://schemas.microsoft.com/office/drawing/2014/main" id="{FEB0A940-2A02-42CC-86D2-708D6D1F734D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0" name="弧形 279">
                  <a:extLst>
                    <a:ext uri="{FF2B5EF4-FFF2-40B4-BE49-F238E27FC236}">
                      <a16:creationId xmlns:a16="http://schemas.microsoft.com/office/drawing/2014/main" id="{9A029A52-C355-4F5C-A9D2-DC83EF9DC757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1" name="弧形 280">
                  <a:extLst>
                    <a:ext uri="{FF2B5EF4-FFF2-40B4-BE49-F238E27FC236}">
                      <a16:creationId xmlns:a16="http://schemas.microsoft.com/office/drawing/2014/main" id="{13027CE9-10EB-4013-98BE-69D502EE57F6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2" name="弧形 281">
                  <a:extLst>
                    <a:ext uri="{FF2B5EF4-FFF2-40B4-BE49-F238E27FC236}">
                      <a16:creationId xmlns:a16="http://schemas.microsoft.com/office/drawing/2014/main" id="{FB9FE433-A1B3-475B-A63D-C044D13353E9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3" name="弧形 282">
                  <a:extLst>
                    <a:ext uri="{FF2B5EF4-FFF2-40B4-BE49-F238E27FC236}">
                      <a16:creationId xmlns:a16="http://schemas.microsoft.com/office/drawing/2014/main" id="{083C735D-50B6-4840-A1C0-1EA20A39EA1A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4" name="弧形 283">
                  <a:extLst>
                    <a:ext uri="{FF2B5EF4-FFF2-40B4-BE49-F238E27FC236}">
                      <a16:creationId xmlns:a16="http://schemas.microsoft.com/office/drawing/2014/main" id="{0F55EB60-DAA9-42B4-9D58-73FBE67F468D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5" name="弧形 284">
                  <a:extLst>
                    <a:ext uri="{FF2B5EF4-FFF2-40B4-BE49-F238E27FC236}">
                      <a16:creationId xmlns:a16="http://schemas.microsoft.com/office/drawing/2014/main" id="{712BFA27-AD50-418E-BFDE-402D6B513F8D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6" name="弧形 285">
                  <a:extLst>
                    <a:ext uri="{FF2B5EF4-FFF2-40B4-BE49-F238E27FC236}">
                      <a16:creationId xmlns:a16="http://schemas.microsoft.com/office/drawing/2014/main" id="{E07E312C-8A8C-431F-91CF-C716659C77ED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7" name="弧形 286">
                  <a:extLst>
                    <a:ext uri="{FF2B5EF4-FFF2-40B4-BE49-F238E27FC236}">
                      <a16:creationId xmlns:a16="http://schemas.microsoft.com/office/drawing/2014/main" id="{AEFDCBFB-9B45-4911-9583-AE8AC3FE1B8E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8" name="弧形 287">
                  <a:extLst>
                    <a:ext uri="{FF2B5EF4-FFF2-40B4-BE49-F238E27FC236}">
                      <a16:creationId xmlns:a16="http://schemas.microsoft.com/office/drawing/2014/main" id="{28DE21FF-D624-4D5D-A7D6-31166E4A2821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9" name="弧形 288">
                  <a:extLst>
                    <a:ext uri="{FF2B5EF4-FFF2-40B4-BE49-F238E27FC236}">
                      <a16:creationId xmlns:a16="http://schemas.microsoft.com/office/drawing/2014/main" id="{8A2C3358-EDBB-4447-A331-5E4B1B9B5705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0" name="弧形 289">
                  <a:extLst>
                    <a:ext uri="{FF2B5EF4-FFF2-40B4-BE49-F238E27FC236}">
                      <a16:creationId xmlns:a16="http://schemas.microsoft.com/office/drawing/2014/main" id="{076C17A5-0667-4279-9A63-6F0D7D88D574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1" name="弧形 290">
                  <a:extLst>
                    <a:ext uri="{FF2B5EF4-FFF2-40B4-BE49-F238E27FC236}">
                      <a16:creationId xmlns:a16="http://schemas.microsoft.com/office/drawing/2014/main" id="{1172B5E8-33E3-4680-AA77-0E54EA24DE20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2" name="弧形 291">
                  <a:extLst>
                    <a:ext uri="{FF2B5EF4-FFF2-40B4-BE49-F238E27FC236}">
                      <a16:creationId xmlns:a16="http://schemas.microsoft.com/office/drawing/2014/main" id="{BC7027CE-9511-415D-8F07-EF0F4E390104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3" name="弧形 292">
                  <a:extLst>
                    <a:ext uri="{FF2B5EF4-FFF2-40B4-BE49-F238E27FC236}">
                      <a16:creationId xmlns:a16="http://schemas.microsoft.com/office/drawing/2014/main" id="{B664A987-83BB-402E-829C-284C359DD571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4" name="弧形 293">
                  <a:extLst>
                    <a:ext uri="{FF2B5EF4-FFF2-40B4-BE49-F238E27FC236}">
                      <a16:creationId xmlns:a16="http://schemas.microsoft.com/office/drawing/2014/main" id="{1E28B599-2494-4E8D-828A-9AEBB1D8410E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5" name="弧形 294">
                  <a:extLst>
                    <a:ext uri="{FF2B5EF4-FFF2-40B4-BE49-F238E27FC236}">
                      <a16:creationId xmlns:a16="http://schemas.microsoft.com/office/drawing/2014/main" id="{6A726305-5DBB-4035-83F0-F0324202E7D9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6" name="弧形 295">
                  <a:extLst>
                    <a:ext uri="{FF2B5EF4-FFF2-40B4-BE49-F238E27FC236}">
                      <a16:creationId xmlns:a16="http://schemas.microsoft.com/office/drawing/2014/main" id="{A59CC6DF-57DC-4CBB-91BC-6DC0C2C40364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7" name="弧形 296">
                  <a:extLst>
                    <a:ext uri="{FF2B5EF4-FFF2-40B4-BE49-F238E27FC236}">
                      <a16:creationId xmlns:a16="http://schemas.microsoft.com/office/drawing/2014/main" id="{E0A76287-069E-43CD-B6E8-1A790F5784AC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8" name="弧形 297">
                  <a:extLst>
                    <a:ext uri="{FF2B5EF4-FFF2-40B4-BE49-F238E27FC236}">
                      <a16:creationId xmlns:a16="http://schemas.microsoft.com/office/drawing/2014/main" id="{04F1E2D8-5916-4DC6-A2BD-11D3F3354862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" name="弧形 298">
                  <a:extLst>
                    <a:ext uri="{FF2B5EF4-FFF2-40B4-BE49-F238E27FC236}">
                      <a16:creationId xmlns:a16="http://schemas.microsoft.com/office/drawing/2014/main" id="{0E45E08D-635A-400C-9BAE-66A4430234A6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0" name="弧形 299">
                  <a:extLst>
                    <a:ext uri="{FF2B5EF4-FFF2-40B4-BE49-F238E27FC236}">
                      <a16:creationId xmlns:a16="http://schemas.microsoft.com/office/drawing/2014/main" id="{B2131D63-BE52-4D80-A985-3F6355506B6C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1" name="弧形 300">
                  <a:extLst>
                    <a:ext uri="{FF2B5EF4-FFF2-40B4-BE49-F238E27FC236}">
                      <a16:creationId xmlns:a16="http://schemas.microsoft.com/office/drawing/2014/main" id="{D28BD468-1A51-4FE9-8E88-B31275BAC61F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2" name="弧形 301">
                  <a:extLst>
                    <a:ext uri="{FF2B5EF4-FFF2-40B4-BE49-F238E27FC236}">
                      <a16:creationId xmlns:a16="http://schemas.microsoft.com/office/drawing/2014/main" id="{BAF8F999-62C3-4063-B6E5-F7482BF34C1F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3" name="弧形 302">
                  <a:extLst>
                    <a:ext uri="{FF2B5EF4-FFF2-40B4-BE49-F238E27FC236}">
                      <a16:creationId xmlns:a16="http://schemas.microsoft.com/office/drawing/2014/main" id="{2AE4350A-C3EA-4483-AEC9-4CCBFF98D28F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4" name="弧形 303">
                  <a:extLst>
                    <a:ext uri="{FF2B5EF4-FFF2-40B4-BE49-F238E27FC236}">
                      <a16:creationId xmlns:a16="http://schemas.microsoft.com/office/drawing/2014/main" id="{5D39EFB8-6FFC-4D1C-AD2B-DA0BD6F35D9E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5" name="弧形 304">
                  <a:extLst>
                    <a:ext uri="{FF2B5EF4-FFF2-40B4-BE49-F238E27FC236}">
                      <a16:creationId xmlns:a16="http://schemas.microsoft.com/office/drawing/2014/main" id="{828D0913-37C7-4083-A95A-9ECBAD979E9E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6" name="弧形 305">
                  <a:extLst>
                    <a:ext uri="{FF2B5EF4-FFF2-40B4-BE49-F238E27FC236}">
                      <a16:creationId xmlns:a16="http://schemas.microsoft.com/office/drawing/2014/main" id="{381F592D-FB66-448C-87E6-7A3CA5AB4BF0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7" name="弧形 306">
                  <a:extLst>
                    <a:ext uri="{FF2B5EF4-FFF2-40B4-BE49-F238E27FC236}">
                      <a16:creationId xmlns:a16="http://schemas.microsoft.com/office/drawing/2014/main" id="{392E29A7-D008-4A5F-8A06-F14AF15887F0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8" name="弧形 307">
                  <a:extLst>
                    <a:ext uri="{FF2B5EF4-FFF2-40B4-BE49-F238E27FC236}">
                      <a16:creationId xmlns:a16="http://schemas.microsoft.com/office/drawing/2014/main" id="{CF8F36B9-FE68-4C08-86ED-EB4F3F403E3F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9" name="弧形 308">
                  <a:extLst>
                    <a:ext uri="{FF2B5EF4-FFF2-40B4-BE49-F238E27FC236}">
                      <a16:creationId xmlns:a16="http://schemas.microsoft.com/office/drawing/2014/main" id="{05E093F6-C883-4DAB-A0F9-CE8F36AF7EC1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0" name="弧形 309">
                  <a:extLst>
                    <a:ext uri="{FF2B5EF4-FFF2-40B4-BE49-F238E27FC236}">
                      <a16:creationId xmlns:a16="http://schemas.microsoft.com/office/drawing/2014/main" id="{2A55CB0C-54F0-4710-8A81-F6361732DF31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1" name="弧形 310">
                  <a:extLst>
                    <a:ext uri="{FF2B5EF4-FFF2-40B4-BE49-F238E27FC236}">
                      <a16:creationId xmlns:a16="http://schemas.microsoft.com/office/drawing/2014/main" id="{B72726EA-53FE-4AE4-8F56-11E94D9FAE33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2" name="弧形 311">
                  <a:extLst>
                    <a:ext uri="{FF2B5EF4-FFF2-40B4-BE49-F238E27FC236}">
                      <a16:creationId xmlns:a16="http://schemas.microsoft.com/office/drawing/2014/main" id="{A86E5855-ED6C-4EB7-9994-9EAAFD7047BB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3" name="弧形 312">
                  <a:extLst>
                    <a:ext uri="{FF2B5EF4-FFF2-40B4-BE49-F238E27FC236}">
                      <a16:creationId xmlns:a16="http://schemas.microsoft.com/office/drawing/2014/main" id="{55C012AC-8A24-4801-84CB-93DE1516516F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4" name="弧形 313">
                  <a:extLst>
                    <a:ext uri="{FF2B5EF4-FFF2-40B4-BE49-F238E27FC236}">
                      <a16:creationId xmlns:a16="http://schemas.microsoft.com/office/drawing/2014/main" id="{DE76C4DC-6AF3-4425-95E5-6F986FF0393C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5" name="弧形 314">
                  <a:extLst>
                    <a:ext uri="{FF2B5EF4-FFF2-40B4-BE49-F238E27FC236}">
                      <a16:creationId xmlns:a16="http://schemas.microsoft.com/office/drawing/2014/main" id="{6BB27790-ABF4-4662-853D-0F72DA04E7A0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6" name="弧形 315">
                  <a:extLst>
                    <a:ext uri="{FF2B5EF4-FFF2-40B4-BE49-F238E27FC236}">
                      <a16:creationId xmlns:a16="http://schemas.microsoft.com/office/drawing/2014/main" id="{6D8399C4-3D98-4EBD-9577-5D2BDFEC2344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7" name="弧形 316">
                  <a:extLst>
                    <a:ext uri="{FF2B5EF4-FFF2-40B4-BE49-F238E27FC236}">
                      <a16:creationId xmlns:a16="http://schemas.microsoft.com/office/drawing/2014/main" id="{51134D5D-44F5-41E1-9D05-0A4B64FD659A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8" name="弧形 317">
                  <a:extLst>
                    <a:ext uri="{FF2B5EF4-FFF2-40B4-BE49-F238E27FC236}">
                      <a16:creationId xmlns:a16="http://schemas.microsoft.com/office/drawing/2014/main" id="{29CAE5EA-FFFF-41D4-930A-7633F5A96F4A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9" name="弧形 318">
                  <a:extLst>
                    <a:ext uri="{FF2B5EF4-FFF2-40B4-BE49-F238E27FC236}">
                      <a16:creationId xmlns:a16="http://schemas.microsoft.com/office/drawing/2014/main" id="{301B6F76-C003-4741-97E7-D4B0FEC53111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0" name="弧形 319">
                  <a:extLst>
                    <a:ext uri="{FF2B5EF4-FFF2-40B4-BE49-F238E27FC236}">
                      <a16:creationId xmlns:a16="http://schemas.microsoft.com/office/drawing/2014/main" id="{0C4028BF-9CBE-4BCE-AD1A-4A8367AE5CC6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1" name="弧形 320">
                  <a:extLst>
                    <a:ext uri="{FF2B5EF4-FFF2-40B4-BE49-F238E27FC236}">
                      <a16:creationId xmlns:a16="http://schemas.microsoft.com/office/drawing/2014/main" id="{BBD6B0F6-87C2-4B64-ABAA-1A121EDA0DD0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2" name="弧形 321">
                  <a:extLst>
                    <a:ext uri="{FF2B5EF4-FFF2-40B4-BE49-F238E27FC236}">
                      <a16:creationId xmlns:a16="http://schemas.microsoft.com/office/drawing/2014/main" id="{398C1134-C25F-471F-B02C-40CF5816862E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3" name="弧形 322">
                  <a:extLst>
                    <a:ext uri="{FF2B5EF4-FFF2-40B4-BE49-F238E27FC236}">
                      <a16:creationId xmlns:a16="http://schemas.microsoft.com/office/drawing/2014/main" id="{1B7324CE-DAE4-4C7E-9107-07C8056E5D89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4" name="弧形 323">
                  <a:extLst>
                    <a:ext uri="{FF2B5EF4-FFF2-40B4-BE49-F238E27FC236}">
                      <a16:creationId xmlns:a16="http://schemas.microsoft.com/office/drawing/2014/main" id="{0062EA46-D9B5-4DA0-A010-9604C61D14BC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5" name="弧形 324">
                  <a:extLst>
                    <a:ext uri="{FF2B5EF4-FFF2-40B4-BE49-F238E27FC236}">
                      <a16:creationId xmlns:a16="http://schemas.microsoft.com/office/drawing/2014/main" id="{F8796A19-F429-4DDA-9628-FFD5353253DF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6" name="弧形 325">
                  <a:extLst>
                    <a:ext uri="{FF2B5EF4-FFF2-40B4-BE49-F238E27FC236}">
                      <a16:creationId xmlns:a16="http://schemas.microsoft.com/office/drawing/2014/main" id="{3B8DD16F-D8E6-41CB-A07A-213A1557AE46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7" name="弧形 326">
                  <a:extLst>
                    <a:ext uri="{FF2B5EF4-FFF2-40B4-BE49-F238E27FC236}">
                      <a16:creationId xmlns:a16="http://schemas.microsoft.com/office/drawing/2014/main" id="{51D73671-52F3-4DB4-B18F-7499CC19EF75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8" name="弧形 327">
                  <a:extLst>
                    <a:ext uri="{FF2B5EF4-FFF2-40B4-BE49-F238E27FC236}">
                      <a16:creationId xmlns:a16="http://schemas.microsoft.com/office/drawing/2014/main" id="{9049AC96-8DB4-4170-9CE1-B835AD5DC47C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9" name="弧形 328">
                  <a:extLst>
                    <a:ext uri="{FF2B5EF4-FFF2-40B4-BE49-F238E27FC236}">
                      <a16:creationId xmlns:a16="http://schemas.microsoft.com/office/drawing/2014/main" id="{79D3ED74-E83E-4218-B809-ABA5525C32CA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0" name="弧形 329">
                  <a:extLst>
                    <a:ext uri="{FF2B5EF4-FFF2-40B4-BE49-F238E27FC236}">
                      <a16:creationId xmlns:a16="http://schemas.microsoft.com/office/drawing/2014/main" id="{C372830C-344B-485A-B58E-3490FC4B925C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1" name="弧形 330">
                  <a:extLst>
                    <a:ext uri="{FF2B5EF4-FFF2-40B4-BE49-F238E27FC236}">
                      <a16:creationId xmlns:a16="http://schemas.microsoft.com/office/drawing/2014/main" id="{177F18FA-6175-4905-B8F8-067B1589065A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2" name="弧形 331">
                  <a:extLst>
                    <a:ext uri="{FF2B5EF4-FFF2-40B4-BE49-F238E27FC236}">
                      <a16:creationId xmlns:a16="http://schemas.microsoft.com/office/drawing/2014/main" id="{C907E408-0471-44CF-BE45-6387E003931D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3" name="弧形 332">
                  <a:extLst>
                    <a:ext uri="{FF2B5EF4-FFF2-40B4-BE49-F238E27FC236}">
                      <a16:creationId xmlns:a16="http://schemas.microsoft.com/office/drawing/2014/main" id="{3A90A268-A4E6-425B-8D1C-B4450E66F9F8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4" name="弧形 333">
                  <a:extLst>
                    <a:ext uri="{FF2B5EF4-FFF2-40B4-BE49-F238E27FC236}">
                      <a16:creationId xmlns:a16="http://schemas.microsoft.com/office/drawing/2014/main" id="{7E02DA93-1C00-42F2-931B-6E2698F32C52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5" name="弧形 334">
                  <a:extLst>
                    <a:ext uri="{FF2B5EF4-FFF2-40B4-BE49-F238E27FC236}">
                      <a16:creationId xmlns:a16="http://schemas.microsoft.com/office/drawing/2014/main" id="{49D6142E-5CDC-45A3-A849-3C0FCF3D3832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6" name="弧形 335">
                  <a:extLst>
                    <a:ext uri="{FF2B5EF4-FFF2-40B4-BE49-F238E27FC236}">
                      <a16:creationId xmlns:a16="http://schemas.microsoft.com/office/drawing/2014/main" id="{D36535F0-2C37-4CF7-BA05-29649DCA537D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7" name="弧形 336">
                  <a:extLst>
                    <a:ext uri="{FF2B5EF4-FFF2-40B4-BE49-F238E27FC236}">
                      <a16:creationId xmlns:a16="http://schemas.microsoft.com/office/drawing/2014/main" id="{6650794C-9496-4339-9CDA-59E3D39AE6ED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" name="弧形 337">
                  <a:extLst>
                    <a:ext uri="{FF2B5EF4-FFF2-40B4-BE49-F238E27FC236}">
                      <a16:creationId xmlns:a16="http://schemas.microsoft.com/office/drawing/2014/main" id="{DD4481AE-0A97-48AB-8F43-0C6DE0FA2685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9" name="弧形 338">
                  <a:extLst>
                    <a:ext uri="{FF2B5EF4-FFF2-40B4-BE49-F238E27FC236}">
                      <a16:creationId xmlns:a16="http://schemas.microsoft.com/office/drawing/2014/main" id="{8B00C859-F129-461F-8673-4FDBF5002C59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0" name="弧形 339">
                  <a:extLst>
                    <a:ext uri="{FF2B5EF4-FFF2-40B4-BE49-F238E27FC236}">
                      <a16:creationId xmlns:a16="http://schemas.microsoft.com/office/drawing/2014/main" id="{DBA9BE89-878B-487F-8295-17407AFC76EC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1" name="弧形 340">
                  <a:extLst>
                    <a:ext uri="{FF2B5EF4-FFF2-40B4-BE49-F238E27FC236}">
                      <a16:creationId xmlns:a16="http://schemas.microsoft.com/office/drawing/2014/main" id="{4A61A6F9-342E-4D70-A043-6922B70300BE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2" name="弧形 341">
                  <a:extLst>
                    <a:ext uri="{FF2B5EF4-FFF2-40B4-BE49-F238E27FC236}">
                      <a16:creationId xmlns:a16="http://schemas.microsoft.com/office/drawing/2014/main" id="{5969191D-20A6-4317-93B1-46D6C8163F80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3" name="弧形 342">
                  <a:extLst>
                    <a:ext uri="{FF2B5EF4-FFF2-40B4-BE49-F238E27FC236}">
                      <a16:creationId xmlns:a16="http://schemas.microsoft.com/office/drawing/2014/main" id="{C3AFF33D-06FF-4EEA-B086-69C40535762D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4" name="弧形 343">
                  <a:extLst>
                    <a:ext uri="{FF2B5EF4-FFF2-40B4-BE49-F238E27FC236}">
                      <a16:creationId xmlns:a16="http://schemas.microsoft.com/office/drawing/2014/main" id="{E7810CC8-7488-45D5-90B2-325DD5B18C7D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5" name="弧形 344">
                  <a:extLst>
                    <a:ext uri="{FF2B5EF4-FFF2-40B4-BE49-F238E27FC236}">
                      <a16:creationId xmlns:a16="http://schemas.microsoft.com/office/drawing/2014/main" id="{7A09576B-3082-4A42-8BC0-049BC3495E82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6" name="弧形 345">
                  <a:extLst>
                    <a:ext uri="{FF2B5EF4-FFF2-40B4-BE49-F238E27FC236}">
                      <a16:creationId xmlns:a16="http://schemas.microsoft.com/office/drawing/2014/main" id="{D9D42484-44BB-4A2A-8AEA-38011C18222B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7" name="弧形 346">
                  <a:extLst>
                    <a:ext uri="{FF2B5EF4-FFF2-40B4-BE49-F238E27FC236}">
                      <a16:creationId xmlns:a16="http://schemas.microsoft.com/office/drawing/2014/main" id="{2E14DDC3-9618-49BF-BF15-F265BB967408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8" name="弧形 347">
                  <a:extLst>
                    <a:ext uri="{FF2B5EF4-FFF2-40B4-BE49-F238E27FC236}">
                      <a16:creationId xmlns:a16="http://schemas.microsoft.com/office/drawing/2014/main" id="{ECB776E8-47CB-4C85-8413-E93BE82E6C8E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9" name="弧形 348">
                  <a:extLst>
                    <a:ext uri="{FF2B5EF4-FFF2-40B4-BE49-F238E27FC236}">
                      <a16:creationId xmlns:a16="http://schemas.microsoft.com/office/drawing/2014/main" id="{8C7E624A-407F-4489-A8C6-DE7BB5601BFB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0" name="弧形 349">
                  <a:extLst>
                    <a:ext uri="{FF2B5EF4-FFF2-40B4-BE49-F238E27FC236}">
                      <a16:creationId xmlns:a16="http://schemas.microsoft.com/office/drawing/2014/main" id="{7D7A439D-48B8-4950-BEA1-E41501F294C5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1" name="弧形 350">
                  <a:extLst>
                    <a:ext uri="{FF2B5EF4-FFF2-40B4-BE49-F238E27FC236}">
                      <a16:creationId xmlns:a16="http://schemas.microsoft.com/office/drawing/2014/main" id="{3370DFD1-C52A-4E50-8E7F-CA140CFEE485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2" name="弧形 351">
                  <a:extLst>
                    <a:ext uri="{FF2B5EF4-FFF2-40B4-BE49-F238E27FC236}">
                      <a16:creationId xmlns:a16="http://schemas.microsoft.com/office/drawing/2014/main" id="{1137B94A-5D60-423D-9FC0-654BE8B199BC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3" name="弧形 352">
                  <a:extLst>
                    <a:ext uri="{FF2B5EF4-FFF2-40B4-BE49-F238E27FC236}">
                      <a16:creationId xmlns:a16="http://schemas.microsoft.com/office/drawing/2014/main" id="{963B1EF4-982B-4500-8C6C-612B8F587D59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4" name="弧形 353">
                  <a:extLst>
                    <a:ext uri="{FF2B5EF4-FFF2-40B4-BE49-F238E27FC236}">
                      <a16:creationId xmlns:a16="http://schemas.microsoft.com/office/drawing/2014/main" id="{1A6578DD-AA0C-4CBB-8345-C9295125445F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5" name="弧形 354">
                  <a:extLst>
                    <a:ext uri="{FF2B5EF4-FFF2-40B4-BE49-F238E27FC236}">
                      <a16:creationId xmlns:a16="http://schemas.microsoft.com/office/drawing/2014/main" id="{CFECF92F-BA5F-43BD-8E6E-F5234E233A50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6" name="弧形 355">
                  <a:extLst>
                    <a:ext uri="{FF2B5EF4-FFF2-40B4-BE49-F238E27FC236}">
                      <a16:creationId xmlns:a16="http://schemas.microsoft.com/office/drawing/2014/main" id="{CE22723D-BA61-48A4-9D17-3F21EDB973C6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7" name="弧形 356">
                  <a:extLst>
                    <a:ext uri="{FF2B5EF4-FFF2-40B4-BE49-F238E27FC236}">
                      <a16:creationId xmlns:a16="http://schemas.microsoft.com/office/drawing/2014/main" id="{40E906D0-451B-42B4-8FDD-E546DCE7E179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8" name="弧形 357">
                  <a:extLst>
                    <a:ext uri="{FF2B5EF4-FFF2-40B4-BE49-F238E27FC236}">
                      <a16:creationId xmlns:a16="http://schemas.microsoft.com/office/drawing/2014/main" id="{8F05B585-7A34-49BF-8ABC-0169A88BE8DC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9" name="弧形 358">
                  <a:extLst>
                    <a:ext uri="{FF2B5EF4-FFF2-40B4-BE49-F238E27FC236}">
                      <a16:creationId xmlns:a16="http://schemas.microsoft.com/office/drawing/2014/main" id="{DFA86766-04A6-4C21-9237-446ED8EEC9CF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0" name="弧形 359">
                  <a:extLst>
                    <a:ext uri="{FF2B5EF4-FFF2-40B4-BE49-F238E27FC236}">
                      <a16:creationId xmlns:a16="http://schemas.microsoft.com/office/drawing/2014/main" id="{55AC29E1-1836-466A-9FBC-028EC1AFEAA7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1" name="弧形 360">
                  <a:extLst>
                    <a:ext uri="{FF2B5EF4-FFF2-40B4-BE49-F238E27FC236}">
                      <a16:creationId xmlns:a16="http://schemas.microsoft.com/office/drawing/2014/main" id="{A6FB9385-78C1-4BC3-BD6A-29B86FC0647E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2" name="弧形 361">
                  <a:extLst>
                    <a:ext uri="{FF2B5EF4-FFF2-40B4-BE49-F238E27FC236}">
                      <a16:creationId xmlns:a16="http://schemas.microsoft.com/office/drawing/2014/main" id="{F0DEA574-B997-4D8E-90CF-73520FA6CD1F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3" name="弧形 362">
                  <a:extLst>
                    <a:ext uri="{FF2B5EF4-FFF2-40B4-BE49-F238E27FC236}">
                      <a16:creationId xmlns:a16="http://schemas.microsoft.com/office/drawing/2014/main" id="{B5573FFA-E497-4D2F-B509-A6C006FC4F6E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4" name="弧形 363">
                  <a:extLst>
                    <a:ext uri="{FF2B5EF4-FFF2-40B4-BE49-F238E27FC236}">
                      <a16:creationId xmlns:a16="http://schemas.microsoft.com/office/drawing/2014/main" id="{BF73BABA-17C1-43AD-8A6F-FEE5BC655A01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5" name="弧形 364">
                  <a:extLst>
                    <a:ext uri="{FF2B5EF4-FFF2-40B4-BE49-F238E27FC236}">
                      <a16:creationId xmlns:a16="http://schemas.microsoft.com/office/drawing/2014/main" id="{42F2DDE9-616E-49C2-AAF6-1E8BDDD9CA8F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6" name="弧形 365">
                  <a:extLst>
                    <a:ext uri="{FF2B5EF4-FFF2-40B4-BE49-F238E27FC236}">
                      <a16:creationId xmlns:a16="http://schemas.microsoft.com/office/drawing/2014/main" id="{7989DBEA-D231-4071-9008-2AAFB84C5E83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7" name="弧形 366">
                  <a:extLst>
                    <a:ext uri="{FF2B5EF4-FFF2-40B4-BE49-F238E27FC236}">
                      <a16:creationId xmlns:a16="http://schemas.microsoft.com/office/drawing/2014/main" id="{38CB14E9-DB0B-49F2-B4C8-8607A0E6673E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8" name="弧形 367">
                  <a:extLst>
                    <a:ext uri="{FF2B5EF4-FFF2-40B4-BE49-F238E27FC236}">
                      <a16:creationId xmlns:a16="http://schemas.microsoft.com/office/drawing/2014/main" id="{F5AA577F-2E68-4A42-B1A3-534FC9228BA0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9" name="弧形 368">
                  <a:extLst>
                    <a:ext uri="{FF2B5EF4-FFF2-40B4-BE49-F238E27FC236}">
                      <a16:creationId xmlns:a16="http://schemas.microsoft.com/office/drawing/2014/main" id="{BFB752B3-8862-445F-852F-CB246E9C753B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0" name="弧形 369">
                  <a:extLst>
                    <a:ext uri="{FF2B5EF4-FFF2-40B4-BE49-F238E27FC236}">
                      <a16:creationId xmlns:a16="http://schemas.microsoft.com/office/drawing/2014/main" id="{9BC2D97D-0F41-49D1-B84D-DE3DD3EF9F42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1" name="弧形 370">
                  <a:extLst>
                    <a:ext uri="{FF2B5EF4-FFF2-40B4-BE49-F238E27FC236}">
                      <a16:creationId xmlns:a16="http://schemas.microsoft.com/office/drawing/2014/main" id="{BEE6840E-3F27-4DE7-B43A-D50E70D21FC0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2" name="弧形 371">
                  <a:extLst>
                    <a:ext uri="{FF2B5EF4-FFF2-40B4-BE49-F238E27FC236}">
                      <a16:creationId xmlns:a16="http://schemas.microsoft.com/office/drawing/2014/main" id="{79173523-5F85-4E5A-B260-F00B83DD2031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3" name="弧形 372">
                  <a:extLst>
                    <a:ext uri="{FF2B5EF4-FFF2-40B4-BE49-F238E27FC236}">
                      <a16:creationId xmlns:a16="http://schemas.microsoft.com/office/drawing/2014/main" id="{4AFAE75E-BD61-4E14-B973-2C9B49D15D64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4" name="弧形 373">
                  <a:extLst>
                    <a:ext uri="{FF2B5EF4-FFF2-40B4-BE49-F238E27FC236}">
                      <a16:creationId xmlns:a16="http://schemas.microsoft.com/office/drawing/2014/main" id="{84271518-673F-417D-A694-40E05BAE78DF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5" name="弧形 374">
                  <a:extLst>
                    <a:ext uri="{FF2B5EF4-FFF2-40B4-BE49-F238E27FC236}">
                      <a16:creationId xmlns:a16="http://schemas.microsoft.com/office/drawing/2014/main" id="{94C4CAAC-D335-49CF-989B-2502B39F57F5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6" name="弧形 375">
                  <a:extLst>
                    <a:ext uri="{FF2B5EF4-FFF2-40B4-BE49-F238E27FC236}">
                      <a16:creationId xmlns:a16="http://schemas.microsoft.com/office/drawing/2014/main" id="{7163D47D-0787-4E30-A7FB-5970C49789CA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7" name="弧形 376">
                  <a:extLst>
                    <a:ext uri="{FF2B5EF4-FFF2-40B4-BE49-F238E27FC236}">
                      <a16:creationId xmlns:a16="http://schemas.microsoft.com/office/drawing/2014/main" id="{F1B42906-EE3F-4420-8CCC-022679808F00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8" name="弧形 377">
                  <a:extLst>
                    <a:ext uri="{FF2B5EF4-FFF2-40B4-BE49-F238E27FC236}">
                      <a16:creationId xmlns:a16="http://schemas.microsoft.com/office/drawing/2014/main" id="{D5E5E2DD-659F-4476-9F08-177FC6208A1F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486" name="组合 485">
              <a:extLst>
                <a:ext uri="{FF2B5EF4-FFF2-40B4-BE49-F238E27FC236}">
                  <a16:creationId xmlns:a16="http://schemas.microsoft.com/office/drawing/2014/main" id="{3A3524D9-86DC-4834-8E7B-E7E323308B24}"/>
                </a:ext>
              </a:extLst>
            </p:cNvPr>
            <p:cNvGrpSpPr/>
            <p:nvPr/>
          </p:nvGrpSpPr>
          <p:grpSpPr>
            <a:xfrm>
              <a:off x="9565585" y="1934559"/>
              <a:ext cx="560492" cy="623850"/>
              <a:chOff x="9508900" y="1886484"/>
              <a:chExt cx="646875" cy="720000"/>
            </a:xfrm>
          </p:grpSpPr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A3C8A692-6A0A-4341-B3DC-CE28AAE1134E}"/>
                  </a:ext>
                </a:extLst>
              </p:cNvPr>
              <p:cNvSpPr/>
              <p:nvPr/>
            </p:nvSpPr>
            <p:spPr>
              <a:xfrm>
                <a:off x="9593275" y="234492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F49F6898-B485-4BE9-A32A-3170EB2C1A83}"/>
                  </a:ext>
                </a:extLst>
              </p:cNvPr>
              <p:cNvSpPr/>
              <p:nvPr/>
            </p:nvSpPr>
            <p:spPr>
              <a:xfrm>
                <a:off x="9593275" y="240117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53F73E39-87C4-4BED-8234-F9024FF07584}"/>
                  </a:ext>
                </a:extLst>
              </p:cNvPr>
              <p:cNvSpPr/>
              <p:nvPr/>
            </p:nvSpPr>
            <p:spPr>
              <a:xfrm>
                <a:off x="9593275" y="2457421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96B6203-30B8-4DBC-99F3-CF03B01CF8F8}"/>
                  </a:ext>
                </a:extLst>
              </p:cNvPr>
              <p:cNvSpPr/>
              <p:nvPr/>
            </p:nvSpPr>
            <p:spPr>
              <a:xfrm>
                <a:off x="9508900" y="1886484"/>
                <a:ext cx="646875" cy="720000"/>
              </a:xfrm>
              <a:custGeom>
                <a:avLst/>
                <a:gdLst>
                  <a:gd name="connsiteX0" fmla="*/ 464063 w 646875"/>
                  <a:gd name="connsiteY0" fmla="*/ 56250 h 720000"/>
                  <a:gd name="connsiteX1" fmla="*/ 363206 w 646875"/>
                  <a:gd name="connsiteY1" fmla="*/ 56250 h 720000"/>
                  <a:gd name="connsiteX2" fmla="*/ 323438 w 646875"/>
                  <a:gd name="connsiteY2" fmla="*/ 28125 h 720000"/>
                  <a:gd name="connsiteX3" fmla="*/ 278831 w 646875"/>
                  <a:gd name="connsiteY3" fmla="*/ 28125 h 720000"/>
                  <a:gd name="connsiteX4" fmla="*/ 239063 w 646875"/>
                  <a:gd name="connsiteY4" fmla="*/ 0 h 720000"/>
                  <a:gd name="connsiteX5" fmla="*/ 199294 w 646875"/>
                  <a:gd name="connsiteY5" fmla="*/ 28125 h 720000"/>
                  <a:gd name="connsiteX6" fmla="*/ 154688 w 646875"/>
                  <a:gd name="connsiteY6" fmla="*/ 28125 h 720000"/>
                  <a:gd name="connsiteX7" fmla="*/ 114919 w 646875"/>
                  <a:gd name="connsiteY7" fmla="*/ 56250 h 720000"/>
                  <a:gd name="connsiteX8" fmla="*/ 14063 w 646875"/>
                  <a:gd name="connsiteY8" fmla="*/ 56250 h 720000"/>
                  <a:gd name="connsiteX9" fmla="*/ 0 w 646875"/>
                  <a:gd name="connsiteY9" fmla="*/ 70313 h 720000"/>
                  <a:gd name="connsiteX10" fmla="*/ 0 w 646875"/>
                  <a:gd name="connsiteY10" fmla="*/ 705938 h 720000"/>
                  <a:gd name="connsiteX11" fmla="*/ 14063 w 646875"/>
                  <a:gd name="connsiteY11" fmla="*/ 720000 h 720000"/>
                  <a:gd name="connsiteX12" fmla="*/ 133594 w 646875"/>
                  <a:gd name="connsiteY12" fmla="*/ 720000 h 720000"/>
                  <a:gd name="connsiteX13" fmla="*/ 147656 w 646875"/>
                  <a:gd name="connsiteY13" fmla="*/ 705938 h 720000"/>
                  <a:gd name="connsiteX14" fmla="*/ 133594 w 646875"/>
                  <a:gd name="connsiteY14" fmla="*/ 691875 h 720000"/>
                  <a:gd name="connsiteX15" fmla="*/ 28125 w 646875"/>
                  <a:gd name="connsiteY15" fmla="*/ 691875 h 720000"/>
                  <a:gd name="connsiteX16" fmla="*/ 28125 w 646875"/>
                  <a:gd name="connsiteY16" fmla="*/ 84375 h 720000"/>
                  <a:gd name="connsiteX17" fmla="*/ 112500 w 646875"/>
                  <a:gd name="connsiteY17" fmla="*/ 84375 h 720000"/>
                  <a:gd name="connsiteX18" fmla="*/ 112500 w 646875"/>
                  <a:gd name="connsiteY18" fmla="*/ 126563 h 720000"/>
                  <a:gd name="connsiteX19" fmla="*/ 126563 w 646875"/>
                  <a:gd name="connsiteY19" fmla="*/ 140625 h 720000"/>
                  <a:gd name="connsiteX20" fmla="*/ 351563 w 646875"/>
                  <a:gd name="connsiteY20" fmla="*/ 140625 h 720000"/>
                  <a:gd name="connsiteX21" fmla="*/ 365625 w 646875"/>
                  <a:gd name="connsiteY21" fmla="*/ 126563 h 720000"/>
                  <a:gd name="connsiteX22" fmla="*/ 365625 w 646875"/>
                  <a:gd name="connsiteY22" fmla="*/ 84375 h 720000"/>
                  <a:gd name="connsiteX23" fmla="*/ 450000 w 646875"/>
                  <a:gd name="connsiteY23" fmla="*/ 84375 h 720000"/>
                  <a:gd name="connsiteX24" fmla="*/ 450000 w 646875"/>
                  <a:gd name="connsiteY24" fmla="*/ 261563 h 720000"/>
                  <a:gd name="connsiteX25" fmla="*/ 351563 w 646875"/>
                  <a:gd name="connsiteY25" fmla="*/ 261563 h 720000"/>
                  <a:gd name="connsiteX26" fmla="*/ 337500 w 646875"/>
                  <a:gd name="connsiteY26" fmla="*/ 275625 h 720000"/>
                  <a:gd name="connsiteX27" fmla="*/ 337500 w 646875"/>
                  <a:gd name="connsiteY27" fmla="*/ 691875 h 720000"/>
                  <a:gd name="connsiteX28" fmla="*/ 260156 w 646875"/>
                  <a:gd name="connsiteY28" fmla="*/ 691875 h 720000"/>
                  <a:gd name="connsiteX29" fmla="*/ 246094 w 646875"/>
                  <a:gd name="connsiteY29" fmla="*/ 705938 h 720000"/>
                  <a:gd name="connsiteX30" fmla="*/ 260156 w 646875"/>
                  <a:gd name="connsiteY30" fmla="*/ 720000 h 720000"/>
                  <a:gd name="connsiteX31" fmla="*/ 632813 w 646875"/>
                  <a:gd name="connsiteY31" fmla="*/ 720000 h 720000"/>
                  <a:gd name="connsiteX32" fmla="*/ 646875 w 646875"/>
                  <a:gd name="connsiteY32" fmla="*/ 705938 h 720000"/>
                  <a:gd name="connsiteX33" fmla="*/ 646875 w 646875"/>
                  <a:gd name="connsiteY33" fmla="*/ 275625 h 720000"/>
                  <a:gd name="connsiteX34" fmla="*/ 632813 w 646875"/>
                  <a:gd name="connsiteY34" fmla="*/ 261563 h 720000"/>
                  <a:gd name="connsiteX35" fmla="*/ 478125 w 646875"/>
                  <a:gd name="connsiteY35" fmla="*/ 261563 h 720000"/>
                  <a:gd name="connsiteX36" fmla="*/ 478125 w 646875"/>
                  <a:gd name="connsiteY36" fmla="*/ 70313 h 720000"/>
                  <a:gd name="connsiteX37" fmla="*/ 464063 w 646875"/>
                  <a:gd name="connsiteY37" fmla="*/ 56250 h 720000"/>
                  <a:gd name="connsiteX38" fmla="*/ 239063 w 646875"/>
                  <a:gd name="connsiteY38" fmla="*/ 28125 h 720000"/>
                  <a:gd name="connsiteX39" fmla="*/ 253125 w 646875"/>
                  <a:gd name="connsiteY39" fmla="*/ 42188 h 720000"/>
                  <a:gd name="connsiteX40" fmla="*/ 239063 w 646875"/>
                  <a:gd name="connsiteY40" fmla="*/ 56250 h 720000"/>
                  <a:gd name="connsiteX41" fmla="*/ 225000 w 646875"/>
                  <a:gd name="connsiteY41" fmla="*/ 42188 h 720000"/>
                  <a:gd name="connsiteX42" fmla="*/ 239063 w 646875"/>
                  <a:gd name="connsiteY42" fmla="*/ 28125 h 720000"/>
                  <a:gd name="connsiteX43" fmla="*/ 337500 w 646875"/>
                  <a:gd name="connsiteY43" fmla="*/ 112500 h 720000"/>
                  <a:gd name="connsiteX44" fmla="*/ 140625 w 646875"/>
                  <a:gd name="connsiteY44" fmla="*/ 112500 h 720000"/>
                  <a:gd name="connsiteX45" fmla="*/ 140625 w 646875"/>
                  <a:gd name="connsiteY45" fmla="*/ 70313 h 720000"/>
                  <a:gd name="connsiteX46" fmla="*/ 154688 w 646875"/>
                  <a:gd name="connsiteY46" fmla="*/ 56250 h 720000"/>
                  <a:gd name="connsiteX47" fmla="*/ 199294 w 646875"/>
                  <a:gd name="connsiteY47" fmla="*/ 56250 h 720000"/>
                  <a:gd name="connsiteX48" fmla="*/ 239063 w 646875"/>
                  <a:gd name="connsiteY48" fmla="*/ 84375 h 720000"/>
                  <a:gd name="connsiteX49" fmla="*/ 278831 w 646875"/>
                  <a:gd name="connsiteY49" fmla="*/ 56250 h 720000"/>
                  <a:gd name="connsiteX50" fmla="*/ 323438 w 646875"/>
                  <a:gd name="connsiteY50" fmla="*/ 56250 h 720000"/>
                  <a:gd name="connsiteX51" fmla="*/ 337500 w 646875"/>
                  <a:gd name="connsiteY51" fmla="*/ 70313 h 720000"/>
                  <a:gd name="connsiteX52" fmla="*/ 618750 w 646875"/>
                  <a:gd name="connsiteY52" fmla="*/ 691875 h 720000"/>
                  <a:gd name="connsiteX53" fmla="*/ 365625 w 646875"/>
                  <a:gd name="connsiteY53" fmla="*/ 691875 h 720000"/>
                  <a:gd name="connsiteX54" fmla="*/ 365625 w 646875"/>
                  <a:gd name="connsiteY54" fmla="*/ 289688 h 720000"/>
                  <a:gd name="connsiteX55" fmla="*/ 618750 w 646875"/>
                  <a:gd name="connsiteY55" fmla="*/ 289688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46875" h="720000">
                    <a:moveTo>
                      <a:pt x="464063" y="56250"/>
                    </a:moveTo>
                    <a:lnTo>
                      <a:pt x="363206" y="56250"/>
                    </a:lnTo>
                    <a:cubicBezTo>
                      <a:pt x="357401" y="39883"/>
                      <a:pt x="341771" y="28125"/>
                      <a:pt x="323438" y="28125"/>
                    </a:cubicBezTo>
                    <a:lnTo>
                      <a:pt x="278831" y="28125"/>
                    </a:lnTo>
                    <a:cubicBezTo>
                      <a:pt x="273026" y="11758"/>
                      <a:pt x="257394" y="0"/>
                      <a:pt x="239063" y="0"/>
                    </a:cubicBezTo>
                    <a:cubicBezTo>
                      <a:pt x="220731" y="0"/>
                      <a:pt x="205099" y="11758"/>
                      <a:pt x="199294" y="28125"/>
                    </a:cubicBezTo>
                    <a:lnTo>
                      <a:pt x="154688" y="28125"/>
                    </a:lnTo>
                    <a:cubicBezTo>
                      <a:pt x="136356" y="28125"/>
                      <a:pt x="120724" y="39883"/>
                      <a:pt x="114919" y="56250"/>
                    </a:cubicBezTo>
                    <a:lnTo>
                      <a:pt x="14063" y="56250"/>
                    </a:lnTo>
                    <a:cubicBezTo>
                      <a:pt x="6296" y="56250"/>
                      <a:pt x="0" y="62546"/>
                      <a:pt x="0" y="70313"/>
                    </a:cubicBezTo>
                    <a:lnTo>
                      <a:pt x="0" y="705938"/>
                    </a:lnTo>
                    <a:cubicBezTo>
                      <a:pt x="0" y="713703"/>
                      <a:pt x="6296" y="720000"/>
                      <a:pt x="14063" y="720000"/>
                    </a:cubicBezTo>
                    <a:lnTo>
                      <a:pt x="133594" y="720000"/>
                    </a:lnTo>
                    <a:cubicBezTo>
                      <a:pt x="141360" y="720000"/>
                      <a:pt x="147656" y="713703"/>
                      <a:pt x="147656" y="705938"/>
                    </a:cubicBezTo>
                    <a:cubicBezTo>
                      <a:pt x="147656" y="698172"/>
                      <a:pt x="141360" y="691875"/>
                      <a:pt x="133594" y="691875"/>
                    </a:cubicBezTo>
                    <a:lnTo>
                      <a:pt x="28125" y="691875"/>
                    </a:lnTo>
                    <a:lnTo>
                      <a:pt x="28125" y="84375"/>
                    </a:lnTo>
                    <a:lnTo>
                      <a:pt x="112500" y="84375"/>
                    </a:lnTo>
                    <a:lnTo>
                      <a:pt x="112500" y="126563"/>
                    </a:lnTo>
                    <a:cubicBezTo>
                      <a:pt x="112500" y="134329"/>
                      <a:pt x="118796" y="140625"/>
                      <a:pt x="126563" y="140625"/>
                    </a:cubicBezTo>
                    <a:lnTo>
                      <a:pt x="351563" y="140625"/>
                    </a:lnTo>
                    <a:cubicBezTo>
                      <a:pt x="359329" y="140625"/>
                      <a:pt x="365625" y="134329"/>
                      <a:pt x="365625" y="126563"/>
                    </a:cubicBezTo>
                    <a:lnTo>
                      <a:pt x="365625" y="84375"/>
                    </a:lnTo>
                    <a:lnTo>
                      <a:pt x="450000" y="84375"/>
                    </a:lnTo>
                    <a:lnTo>
                      <a:pt x="450000" y="261563"/>
                    </a:lnTo>
                    <a:lnTo>
                      <a:pt x="351563" y="261563"/>
                    </a:lnTo>
                    <a:cubicBezTo>
                      <a:pt x="343796" y="261563"/>
                      <a:pt x="337500" y="267858"/>
                      <a:pt x="337500" y="275625"/>
                    </a:cubicBezTo>
                    <a:lnTo>
                      <a:pt x="337500" y="691875"/>
                    </a:lnTo>
                    <a:lnTo>
                      <a:pt x="260156" y="691875"/>
                    </a:lnTo>
                    <a:cubicBezTo>
                      <a:pt x="252390" y="691875"/>
                      <a:pt x="246094" y="698172"/>
                      <a:pt x="246094" y="705938"/>
                    </a:cubicBezTo>
                    <a:cubicBezTo>
                      <a:pt x="246094" y="713703"/>
                      <a:pt x="252390" y="720000"/>
                      <a:pt x="260156" y="720000"/>
                    </a:cubicBezTo>
                    <a:lnTo>
                      <a:pt x="632813" y="720000"/>
                    </a:lnTo>
                    <a:cubicBezTo>
                      <a:pt x="640579" y="720000"/>
                      <a:pt x="646875" y="713703"/>
                      <a:pt x="646875" y="705938"/>
                    </a:cubicBezTo>
                    <a:lnTo>
                      <a:pt x="646875" y="275625"/>
                    </a:lnTo>
                    <a:cubicBezTo>
                      <a:pt x="646875" y="267858"/>
                      <a:pt x="640579" y="261563"/>
                      <a:pt x="632813" y="261563"/>
                    </a:cubicBezTo>
                    <a:lnTo>
                      <a:pt x="478125" y="261563"/>
                    </a:lnTo>
                    <a:lnTo>
                      <a:pt x="478125" y="70313"/>
                    </a:lnTo>
                    <a:cubicBezTo>
                      <a:pt x="478125" y="62546"/>
                      <a:pt x="471829" y="56250"/>
                      <a:pt x="464063" y="56250"/>
                    </a:cubicBezTo>
                    <a:close/>
                    <a:moveTo>
                      <a:pt x="239063" y="28125"/>
                    </a:moveTo>
                    <a:cubicBezTo>
                      <a:pt x="246817" y="28125"/>
                      <a:pt x="253125" y="34433"/>
                      <a:pt x="253125" y="42188"/>
                    </a:cubicBezTo>
                    <a:cubicBezTo>
                      <a:pt x="253125" y="49942"/>
                      <a:pt x="246817" y="56250"/>
                      <a:pt x="239063" y="56250"/>
                    </a:cubicBezTo>
                    <a:cubicBezTo>
                      <a:pt x="231308" y="56250"/>
                      <a:pt x="225000" y="49942"/>
                      <a:pt x="225000" y="42188"/>
                    </a:cubicBezTo>
                    <a:cubicBezTo>
                      <a:pt x="225000" y="34433"/>
                      <a:pt x="231308" y="28125"/>
                      <a:pt x="239063" y="28125"/>
                    </a:cubicBezTo>
                    <a:close/>
                    <a:moveTo>
                      <a:pt x="337500" y="112500"/>
                    </a:moveTo>
                    <a:lnTo>
                      <a:pt x="140625" y="112500"/>
                    </a:lnTo>
                    <a:lnTo>
                      <a:pt x="140625" y="70313"/>
                    </a:lnTo>
                    <a:cubicBezTo>
                      <a:pt x="140625" y="62558"/>
                      <a:pt x="146933" y="56250"/>
                      <a:pt x="154688" y="56250"/>
                    </a:cubicBezTo>
                    <a:lnTo>
                      <a:pt x="199294" y="56250"/>
                    </a:lnTo>
                    <a:cubicBezTo>
                      <a:pt x="205099" y="72617"/>
                      <a:pt x="220729" y="84375"/>
                      <a:pt x="239063" y="84375"/>
                    </a:cubicBezTo>
                    <a:cubicBezTo>
                      <a:pt x="257396" y="84375"/>
                      <a:pt x="273026" y="72617"/>
                      <a:pt x="278831" y="56250"/>
                    </a:cubicBezTo>
                    <a:lnTo>
                      <a:pt x="323438" y="56250"/>
                    </a:lnTo>
                    <a:cubicBezTo>
                      <a:pt x="331192" y="56250"/>
                      <a:pt x="337500" y="62558"/>
                      <a:pt x="337500" y="70313"/>
                    </a:cubicBezTo>
                    <a:close/>
                    <a:moveTo>
                      <a:pt x="618750" y="691875"/>
                    </a:moveTo>
                    <a:lnTo>
                      <a:pt x="365625" y="691875"/>
                    </a:lnTo>
                    <a:lnTo>
                      <a:pt x="365625" y="289688"/>
                    </a:lnTo>
                    <a:lnTo>
                      <a:pt x="618750" y="289688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5A2FBEA2-8F5C-46BF-AC36-7DC7B3998E67}"/>
                  </a:ext>
                </a:extLst>
              </p:cNvPr>
              <p:cNvSpPr/>
              <p:nvPr/>
            </p:nvSpPr>
            <p:spPr>
              <a:xfrm>
                <a:off x="9902650" y="2204296"/>
                <a:ext cx="196875" cy="120937"/>
              </a:xfrm>
              <a:custGeom>
                <a:avLst/>
                <a:gdLst>
                  <a:gd name="connsiteX0" fmla="*/ 0 w 196875"/>
                  <a:gd name="connsiteY0" fmla="*/ 14063 h 120937"/>
                  <a:gd name="connsiteX1" fmla="*/ 0 w 196875"/>
                  <a:gd name="connsiteY1" fmla="*/ 106875 h 120937"/>
                  <a:gd name="connsiteX2" fmla="*/ 14063 w 196875"/>
                  <a:gd name="connsiteY2" fmla="*/ 120938 h 120937"/>
                  <a:gd name="connsiteX3" fmla="*/ 182813 w 196875"/>
                  <a:gd name="connsiteY3" fmla="*/ 120938 h 120937"/>
                  <a:gd name="connsiteX4" fmla="*/ 196875 w 196875"/>
                  <a:gd name="connsiteY4" fmla="*/ 106875 h 120937"/>
                  <a:gd name="connsiteX5" fmla="*/ 196875 w 196875"/>
                  <a:gd name="connsiteY5" fmla="*/ 14063 h 120937"/>
                  <a:gd name="connsiteX6" fmla="*/ 182813 w 196875"/>
                  <a:gd name="connsiteY6" fmla="*/ 0 h 120937"/>
                  <a:gd name="connsiteX7" fmla="*/ 14063 w 196875"/>
                  <a:gd name="connsiteY7" fmla="*/ 0 h 120937"/>
                  <a:gd name="connsiteX8" fmla="*/ 0 w 196875"/>
                  <a:gd name="connsiteY8" fmla="*/ 14063 h 120937"/>
                  <a:gd name="connsiteX9" fmla="*/ 28125 w 196875"/>
                  <a:gd name="connsiteY9" fmla="*/ 28125 h 120937"/>
                  <a:gd name="connsiteX10" fmla="*/ 168750 w 196875"/>
                  <a:gd name="connsiteY10" fmla="*/ 28125 h 120937"/>
                  <a:gd name="connsiteX11" fmla="*/ 168750 w 196875"/>
                  <a:gd name="connsiteY11" fmla="*/ 92813 h 120937"/>
                  <a:gd name="connsiteX12" fmla="*/ 28125 w 196875"/>
                  <a:gd name="connsiteY12" fmla="*/ 92813 h 120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6875" h="120937">
                    <a:moveTo>
                      <a:pt x="0" y="14063"/>
                    </a:moveTo>
                    <a:lnTo>
                      <a:pt x="0" y="106875"/>
                    </a:lnTo>
                    <a:cubicBezTo>
                      <a:pt x="0" y="114642"/>
                      <a:pt x="6296" y="120938"/>
                      <a:pt x="14063" y="120938"/>
                    </a:cubicBezTo>
                    <a:lnTo>
                      <a:pt x="182813" y="120938"/>
                    </a:lnTo>
                    <a:cubicBezTo>
                      <a:pt x="190579" y="120938"/>
                      <a:pt x="196875" y="114642"/>
                      <a:pt x="196875" y="106875"/>
                    </a:cubicBezTo>
                    <a:lnTo>
                      <a:pt x="196875" y="14063"/>
                    </a:lnTo>
                    <a:cubicBezTo>
                      <a:pt x="196875" y="6296"/>
                      <a:pt x="190579" y="0"/>
                      <a:pt x="182813" y="0"/>
                    </a:cubicBezTo>
                    <a:lnTo>
                      <a:pt x="14063" y="0"/>
                    </a:lnTo>
                    <a:cubicBezTo>
                      <a:pt x="6296" y="0"/>
                      <a:pt x="0" y="6296"/>
                      <a:pt x="0" y="14063"/>
                    </a:cubicBezTo>
                    <a:close/>
                    <a:moveTo>
                      <a:pt x="28125" y="28125"/>
                    </a:moveTo>
                    <a:lnTo>
                      <a:pt x="168750" y="28125"/>
                    </a:lnTo>
                    <a:lnTo>
                      <a:pt x="168750" y="92813"/>
                    </a:lnTo>
                    <a:lnTo>
                      <a:pt x="28125" y="92813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6327825B-1F2B-4359-AEFC-D37BEAD33CB8}"/>
                  </a:ext>
                </a:extLst>
              </p:cNvPr>
              <p:cNvSpPr/>
              <p:nvPr/>
            </p:nvSpPr>
            <p:spPr>
              <a:xfrm>
                <a:off x="9902650" y="2353359"/>
                <a:ext cx="196875" cy="196875"/>
              </a:xfrm>
              <a:custGeom>
                <a:avLst/>
                <a:gdLst>
                  <a:gd name="connsiteX0" fmla="*/ 182813 w 196875"/>
                  <a:gd name="connsiteY0" fmla="*/ 0 h 196875"/>
                  <a:gd name="connsiteX1" fmla="*/ 14063 w 196875"/>
                  <a:gd name="connsiteY1" fmla="*/ 0 h 196875"/>
                  <a:gd name="connsiteX2" fmla="*/ 0 w 196875"/>
                  <a:gd name="connsiteY2" fmla="*/ 14063 h 196875"/>
                  <a:gd name="connsiteX3" fmla="*/ 0 w 196875"/>
                  <a:gd name="connsiteY3" fmla="*/ 182813 h 196875"/>
                  <a:gd name="connsiteX4" fmla="*/ 14063 w 196875"/>
                  <a:gd name="connsiteY4" fmla="*/ 196875 h 196875"/>
                  <a:gd name="connsiteX5" fmla="*/ 182813 w 196875"/>
                  <a:gd name="connsiteY5" fmla="*/ 196875 h 196875"/>
                  <a:gd name="connsiteX6" fmla="*/ 196875 w 196875"/>
                  <a:gd name="connsiteY6" fmla="*/ 182813 h 196875"/>
                  <a:gd name="connsiteX7" fmla="*/ 196875 w 196875"/>
                  <a:gd name="connsiteY7" fmla="*/ 14063 h 196875"/>
                  <a:gd name="connsiteX8" fmla="*/ 182813 w 196875"/>
                  <a:gd name="connsiteY8" fmla="*/ 0 h 196875"/>
                  <a:gd name="connsiteX9" fmla="*/ 168750 w 196875"/>
                  <a:gd name="connsiteY9" fmla="*/ 56250 h 196875"/>
                  <a:gd name="connsiteX10" fmla="*/ 140625 w 196875"/>
                  <a:gd name="connsiteY10" fmla="*/ 56250 h 196875"/>
                  <a:gd name="connsiteX11" fmla="*/ 140625 w 196875"/>
                  <a:gd name="connsiteY11" fmla="*/ 28125 h 196875"/>
                  <a:gd name="connsiteX12" fmla="*/ 168750 w 196875"/>
                  <a:gd name="connsiteY12" fmla="*/ 28125 h 196875"/>
                  <a:gd name="connsiteX13" fmla="*/ 112500 w 196875"/>
                  <a:gd name="connsiteY13" fmla="*/ 168750 h 196875"/>
                  <a:gd name="connsiteX14" fmla="*/ 84375 w 196875"/>
                  <a:gd name="connsiteY14" fmla="*/ 168750 h 196875"/>
                  <a:gd name="connsiteX15" fmla="*/ 84375 w 196875"/>
                  <a:gd name="connsiteY15" fmla="*/ 140625 h 196875"/>
                  <a:gd name="connsiteX16" fmla="*/ 112500 w 196875"/>
                  <a:gd name="connsiteY16" fmla="*/ 140625 h 196875"/>
                  <a:gd name="connsiteX17" fmla="*/ 112500 w 196875"/>
                  <a:gd name="connsiteY17" fmla="*/ 112500 h 196875"/>
                  <a:gd name="connsiteX18" fmla="*/ 84375 w 196875"/>
                  <a:gd name="connsiteY18" fmla="*/ 112500 h 196875"/>
                  <a:gd name="connsiteX19" fmla="*/ 84375 w 196875"/>
                  <a:gd name="connsiteY19" fmla="*/ 84375 h 196875"/>
                  <a:gd name="connsiteX20" fmla="*/ 112500 w 196875"/>
                  <a:gd name="connsiteY20" fmla="*/ 84375 h 196875"/>
                  <a:gd name="connsiteX21" fmla="*/ 28125 w 196875"/>
                  <a:gd name="connsiteY21" fmla="*/ 84375 h 196875"/>
                  <a:gd name="connsiteX22" fmla="*/ 56250 w 196875"/>
                  <a:gd name="connsiteY22" fmla="*/ 84375 h 196875"/>
                  <a:gd name="connsiteX23" fmla="*/ 56250 w 196875"/>
                  <a:gd name="connsiteY23" fmla="*/ 112500 h 196875"/>
                  <a:gd name="connsiteX24" fmla="*/ 28125 w 196875"/>
                  <a:gd name="connsiteY24" fmla="*/ 112500 h 196875"/>
                  <a:gd name="connsiteX25" fmla="*/ 84375 w 196875"/>
                  <a:gd name="connsiteY25" fmla="*/ 56250 h 196875"/>
                  <a:gd name="connsiteX26" fmla="*/ 84375 w 196875"/>
                  <a:gd name="connsiteY26" fmla="*/ 28125 h 196875"/>
                  <a:gd name="connsiteX27" fmla="*/ 112500 w 196875"/>
                  <a:gd name="connsiteY27" fmla="*/ 28125 h 196875"/>
                  <a:gd name="connsiteX28" fmla="*/ 112500 w 196875"/>
                  <a:gd name="connsiteY28" fmla="*/ 56250 h 196875"/>
                  <a:gd name="connsiteX29" fmla="*/ 56250 w 196875"/>
                  <a:gd name="connsiteY29" fmla="*/ 28125 h 196875"/>
                  <a:gd name="connsiteX30" fmla="*/ 56250 w 196875"/>
                  <a:gd name="connsiteY30" fmla="*/ 56250 h 196875"/>
                  <a:gd name="connsiteX31" fmla="*/ 28125 w 196875"/>
                  <a:gd name="connsiteY31" fmla="*/ 56250 h 196875"/>
                  <a:gd name="connsiteX32" fmla="*/ 28125 w 196875"/>
                  <a:gd name="connsiteY32" fmla="*/ 28125 h 196875"/>
                  <a:gd name="connsiteX33" fmla="*/ 28125 w 196875"/>
                  <a:gd name="connsiteY33" fmla="*/ 140625 h 196875"/>
                  <a:gd name="connsiteX34" fmla="*/ 56250 w 196875"/>
                  <a:gd name="connsiteY34" fmla="*/ 140625 h 196875"/>
                  <a:gd name="connsiteX35" fmla="*/ 56250 w 196875"/>
                  <a:gd name="connsiteY35" fmla="*/ 168750 h 196875"/>
                  <a:gd name="connsiteX36" fmla="*/ 28125 w 196875"/>
                  <a:gd name="connsiteY36" fmla="*/ 168750 h 196875"/>
                  <a:gd name="connsiteX37" fmla="*/ 140625 w 196875"/>
                  <a:gd name="connsiteY37" fmla="*/ 168750 h 196875"/>
                  <a:gd name="connsiteX38" fmla="*/ 140625 w 196875"/>
                  <a:gd name="connsiteY38" fmla="*/ 84375 h 196875"/>
                  <a:gd name="connsiteX39" fmla="*/ 168750 w 196875"/>
                  <a:gd name="connsiteY39" fmla="*/ 84375 h 196875"/>
                  <a:gd name="connsiteX40" fmla="*/ 168750 w 196875"/>
                  <a:gd name="connsiteY40" fmla="*/ 168750 h 19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96875" h="196875">
                    <a:moveTo>
                      <a:pt x="182813" y="0"/>
                    </a:moveTo>
                    <a:lnTo>
                      <a:pt x="14063" y="0"/>
                    </a:lnTo>
                    <a:cubicBezTo>
                      <a:pt x="6296" y="0"/>
                      <a:pt x="0" y="6296"/>
                      <a:pt x="0" y="14063"/>
                    </a:cubicBezTo>
                    <a:lnTo>
                      <a:pt x="0" y="182813"/>
                    </a:lnTo>
                    <a:cubicBezTo>
                      <a:pt x="0" y="190579"/>
                      <a:pt x="6296" y="196875"/>
                      <a:pt x="14063" y="196875"/>
                    </a:cubicBezTo>
                    <a:lnTo>
                      <a:pt x="182813" y="196875"/>
                    </a:lnTo>
                    <a:cubicBezTo>
                      <a:pt x="190579" y="196875"/>
                      <a:pt x="196875" y="190579"/>
                      <a:pt x="196875" y="182813"/>
                    </a:cubicBezTo>
                    <a:lnTo>
                      <a:pt x="196875" y="14063"/>
                    </a:lnTo>
                    <a:cubicBezTo>
                      <a:pt x="196875" y="6296"/>
                      <a:pt x="190579" y="0"/>
                      <a:pt x="182813" y="0"/>
                    </a:cubicBezTo>
                    <a:close/>
                    <a:moveTo>
                      <a:pt x="168750" y="56250"/>
                    </a:moveTo>
                    <a:lnTo>
                      <a:pt x="140625" y="56250"/>
                    </a:lnTo>
                    <a:lnTo>
                      <a:pt x="140625" y="28125"/>
                    </a:lnTo>
                    <a:lnTo>
                      <a:pt x="168750" y="28125"/>
                    </a:lnTo>
                    <a:close/>
                    <a:moveTo>
                      <a:pt x="112500" y="168750"/>
                    </a:moveTo>
                    <a:lnTo>
                      <a:pt x="84375" y="168750"/>
                    </a:lnTo>
                    <a:lnTo>
                      <a:pt x="84375" y="140625"/>
                    </a:lnTo>
                    <a:lnTo>
                      <a:pt x="112500" y="140625"/>
                    </a:lnTo>
                    <a:close/>
                    <a:moveTo>
                      <a:pt x="112500" y="112500"/>
                    </a:moveTo>
                    <a:lnTo>
                      <a:pt x="84375" y="112500"/>
                    </a:lnTo>
                    <a:lnTo>
                      <a:pt x="84375" y="84375"/>
                    </a:lnTo>
                    <a:lnTo>
                      <a:pt x="112500" y="84375"/>
                    </a:lnTo>
                    <a:close/>
                    <a:moveTo>
                      <a:pt x="28125" y="84375"/>
                    </a:moveTo>
                    <a:lnTo>
                      <a:pt x="56250" y="84375"/>
                    </a:lnTo>
                    <a:lnTo>
                      <a:pt x="56250" y="112500"/>
                    </a:lnTo>
                    <a:lnTo>
                      <a:pt x="28125" y="112500"/>
                    </a:lnTo>
                    <a:close/>
                    <a:moveTo>
                      <a:pt x="84375" y="56250"/>
                    </a:moveTo>
                    <a:lnTo>
                      <a:pt x="84375" y="28125"/>
                    </a:lnTo>
                    <a:lnTo>
                      <a:pt x="112500" y="28125"/>
                    </a:lnTo>
                    <a:lnTo>
                      <a:pt x="112500" y="56250"/>
                    </a:lnTo>
                    <a:close/>
                    <a:moveTo>
                      <a:pt x="56250" y="28125"/>
                    </a:moveTo>
                    <a:lnTo>
                      <a:pt x="56250" y="56250"/>
                    </a:lnTo>
                    <a:lnTo>
                      <a:pt x="28125" y="56250"/>
                    </a:lnTo>
                    <a:lnTo>
                      <a:pt x="28125" y="28125"/>
                    </a:lnTo>
                    <a:close/>
                    <a:moveTo>
                      <a:pt x="28125" y="140625"/>
                    </a:moveTo>
                    <a:lnTo>
                      <a:pt x="56250" y="140625"/>
                    </a:lnTo>
                    <a:lnTo>
                      <a:pt x="56250" y="168750"/>
                    </a:lnTo>
                    <a:lnTo>
                      <a:pt x="28125" y="168750"/>
                    </a:lnTo>
                    <a:close/>
                    <a:moveTo>
                      <a:pt x="140625" y="168750"/>
                    </a:moveTo>
                    <a:lnTo>
                      <a:pt x="140625" y="84375"/>
                    </a:lnTo>
                    <a:lnTo>
                      <a:pt x="168750" y="84375"/>
                    </a:lnTo>
                    <a:lnTo>
                      <a:pt x="168750" y="168750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4DBBC140-01CE-4D7D-A96A-7FE3D340895A}"/>
                  </a:ext>
                </a:extLst>
              </p:cNvPr>
              <p:cNvSpPr/>
              <p:nvPr/>
            </p:nvSpPr>
            <p:spPr>
              <a:xfrm>
                <a:off x="9565150" y="2091796"/>
                <a:ext cx="253125" cy="225000"/>
              </a:xfrm>
              <a:custGeom>
                <a:avLst/>
                <a:gdLst>
                  <a:gd name="connsiteX0" fmla="*/ 239063 w 253125"/>
                  <a:gd name="connsiteY0" fmla="*/ 225000 h 225000"/>
                  <a:gd name="connsiteX1" fmla="*/ 253125 w 253125"/>
                  <a:gd name="connsiteY1" fmla="*/ 210938 h 225000"/>
                  <a:gd name="connsiteX2" fmla="*/ 239063 w 253125"/>
                  <a:gd name="connsiteY2" fmla="*/ 196875 h 225000"/>
                  <a:gd name="connsiteX3" fmla="*/ 225000 w 253125"/>
                  <a:gd name="connsiteY3" fmla="*/ 196875 h 225000"/>
                  <a:gd name="connsiteX4" fmla="*/ 225000 w 253125"/>
                  <a:gd name="connsiteY4" fmla="*/ 98438 h 225000"/>
                  <a:gd name="connsiteX5" fmla="*/ 210938 w 253125"/>
                  <a:gd name="connsiteY5" fmla="*/ 84375 h 225000"/>
                  <a:gd name="connsiteX6" fmla="*/ 168750 w 253125"/>
                  <a:gd name="connsiteY6" fmla="*/ 84375 h 225000"/>
                  <a:gd name="connsiteX7" fmla="*/ 168750 w 253125"/>
                  <a:gd name="connsiteY7" fmla="*/ 14063 h 225000"/>
                  <a:gd name="connsiteX8" fmla="*/ 154688 w 253125"/>
                  <a:gd name="connsiteY8" fmla="*/ 0 h 225000"/>
                  <a:gd name="connsiteX9" fmla="*/ 98438 w 253125"/>
                  <a:gd name="connsiteY9" fmla="*/ 0 h 225000"/>
                  <a:gd name="connsiteX10" fmla="*/ 84375 w 253125"/>
                  <a:gd name="connsiteY10" fmla="*/ 14063 h 225000"/>
                  <a:gd name="connsiteX11" fmla="*/ 84375 w 253125"/>
                  <a:gd name="connsiteY11" fmla="*/ 112500 h 225000"/>
                  <a:gd name="connsiteX12" fmla="*/ 42188 w 253125"/>
                  <a:gd name="connsiteY12" fmla="*/ 112500 h 225000"/>
                  <a:gd name="connsiteX13" fmla="*/ 28125 w 253125"/>
                  <a:gd name="connsiteY13" fmla="*/ 126563 h 225000"/>
                  <a:gd name="connsiteX14" fmla="*/ 28125 w 253125"/>
                  <a:gd name="connsiteY14" fmla="*/ 196875 h 225000"/>
                  <a:gd name="connsiteX15" fmla="*/ 14063 w 253125"/>
                  <a:gd name="connsiteY15" fmla="*/ 196875 h 225000"/>
                  <a:gd name="connsiteX16" fmla="*/ 0 w 253125"/>
                  <a:gd name="connsiteY16" fmla="*/ 210938 h 225000"/>
                  <a:gd name="connsiteX17" fmla="*/ 14063 w 253125"/>
                  <a:gd name="connsiteY17" fmla="*/ 225000 h 225000"/>
                  <a:gd name="connsiteX18" fmla="*/ 196875 w 253125"/>
                  <a:gd name="connsiteY18" fmla="*/ 196875 h 225000"/>
                  <a:gd name="connsiteX19" fmla="*/ 168750 w 253125"/>
                  <a:gd name="connsiteY19" fmla="*/ 196875 h 225000"/>
                  <a:gd name="connsiteX20" fmla="*/ 168750 w 253125"/>
                  <a:gd name="connsiteY20" fmla="*/ 112500 h 225000"/>
                  <a:gd name="connsiteX21" fmla="*/ 196875 w 253125"/>
                  <a:gd name="connsiteY21" fmla="*/ 112500 h 225000"/>
                  <a:gd name="connsiteX22" fmla="*/ 112500 w 253125"/>
                  <a:gd name="connsiteY22" fmla="*/ 28125 h 225000"/>
                  <a:gd name="connsiteX23" fmla="*/ 140625 w 253125"/>
                  <a:gd name="connsiteY23" fmla="*/ 28125 h 225000"/>
                  <a:gd name="connsiteX24" fmla="*/ 140625 w 253125"/>
                  <a:gd name="connsiteY24" fmla="*/ 196875 h 225000"/>
                  <a:gd name="connsiteX25" fmla="*/ 112500 w 253125"/>
                  <a:gd name="connsiteY25" fmla="*/ 196875 h 225000"/>
                  <a:gd name="connsiteX26" fmla="*/ 112500 w 253125"/>
                  <a:gd name="connsiteY26" fmla="*/ 28125 h 225000"/>
                  <a:gd name="connsiteX27" fmla="*/ 56250 w 253125"/>
                  <a:gd name="connsiteY27" fmla="*/ 140625 h 225000"/>
                  <a:gd name="connsiteX28" fmla="*/ 84375 w 253125"/>
                  <a:gd name="connsiteY28" fmla="*/ 140625 h 225000"/>
                  <a:gd name="connsiteX29" fmla="*/ 84375 w 253125"/>
                  <a:gd name="connsiteY29" fmla="*/ 196875 h 225000"/>
                  <a:gd name="connsiteX30" fmla="*/ 56250 w 253125"/>
                  <a:gd name="connsiteY30" fmla="*/ 196875 h 22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53125" h="225000">
                    <a:moveTo>
                      <a:pt x="239063" y="225000"/>
                    </a:moveTo>
                    <a:cubicBezTo>
                      <a:pt x="246829" y="225000"/>
                      <a:pt x="253125" y="218704"/>
                      <a:pt x="253125" y="210938"/>
                    </a:cubicBezTo>
                    <a:cubicBezTo>
                      <a:pt x="253125" y="203171"/>
                      <a:pt x="246829" y="196875"/>
                      <a:pt x="239063" y="196875"/>
                    </a:cubicBezTo>
                    <a:lnTo>
                      <a:pt x="225000" y="196875"/>
                    </a:lnTo>
                    <a:lnTo>
                      <a:pt x="225000" y="98438"/>
                    </a:lnTo>
                    <a:cubicBezTo>
                      <a:pt x="225000" y="90671"/>
                      <a:pt x="218704" y="84375"/>
                      <a:pt x="210938" y="84375"/>
                    </a:cubicBezTo>
                    <a:lnTo>
                      <a:pt x="168750" y="84375"/>
                    </a:lnTo>
                    <a:lnTo>
                      <a:pt x="168750" y="14063"/>
                    </a:lnTo>
                    <a:cubicBezTo>
                      <a:pt x="168750" y="6296"/>
                      <a:pt x="162454" y="0"/>
                      <a:pt x="154688" y="0"/>
                    </a:cubicBezTo>
                    <a:lnTo>
                      <a:pt x="98438" y="0"/>
                    </a:lnTo>
                    <a:cubicBezTo>
                      <a:pt x="90671" y="0"/>
                      <a:pt x="84375" y="6296"/>
                      <a:pt x="84375" y="14063"/>
                    </a:cubicBezTo>
                    <a:lnTo>
                      <a:pt x="84375" y="112500"/>
                    </a:lnTo>
                    <a:lnTo>
                      <a:pt x="42188" y="112500"/>
                    </a:lnTo>
                    <a:cubicBezTo>
                      <a:pt x="34421" y="112500"/>
                      <a:pt x="28125" y="118796"/>
                      <a:pt x="28125" y="126563"/>
                    </a:cubicBezTo>
                    <a:lnTo>
                      <a:pt x="28125" y="196875"/>
                    </a:lnTo>
                    <a:lnTo>
                      <a:pt x="14063" y="196875"/>
                    </a:lnTo>
                    <a:cubicBezTo>
                      <a:pt x="6296" y="196875"/>
                      <a:pt x="0" y="203171"/>
                      <a:pt x="0" y="210938"/>
                    </a:cubicBezTo>
                    <a:cubicBezTo>
                      <a:pt x="0" y="218704"/>
                      <a:pt x="6296" y="225000"/>
                      <a:pt x="14063" y="225000"/>
                    </a:cubicBezTo>
                    <a:close/>
                    <a:moveTo>
                      <a:pt x="196875" y="196875"/>
                    </a:moveTo>
                    <a:lnTo>
                      <a:pt x="168750" y="196875"/>
                    </a:lnTo>
                    <a:lnTo>
                      <a:pt x="168750" y="112500"/>
                    </a:lnTo>
                    <a:lnTo>
                      <a:pt x="196875" y="112500"/>
                    </a:lnTo>
                    <a:close/>
                    <a:moveTo>
                      <a:pt x="112500" y="28125"/>
                    </a:moveTo>
                    <a:lnTo>
                      <a:pt x="140625" y="28125"/>
                    </a:lnTo>
                    <a:lnTo>
                      <a:pt x="140625" y="196875"/>
                    </a:lnTo>
                    <a:lnTo>
                      <a:pt x="112500" y="196875"/>
                    </a:lnTo>
                    <a:cubicBezTo>
                      <a:pt x="112500" y="160919"/>
                      <a:pt x="112500" y="66653"/>
                      <a:pt x="112500" y="28125"/>
                    </a:cubicBezTo>
                    <a:close/>
                    <a:moveTo>
                      <a:pt x="56250" y="140625"/>
                    </a:moveTo>
                    <a:lnTo>
                      <a:pt x="84375" y="140625"/>
                    </a:lnTo>
                    <a:lnTo>
                      <a:pt x="84375" y="196875"/>
                    </a:lnTo>
                    <a:lnTo>
                      <a:pt x="56250" y="196875"/>
                    </a:ln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CE7F020A-C860-406D-B5D5-4A0FE9802B40}"/>
                  </a:ext>
                </a:extLst>
              </p:cNvPr>
              <p:cNvSpPr/>
              <p:nvPr/>
            </p:nvSpPr>
            <p:spPr>
              <a:xfrm>
                <a:off x="9649525" y="2401171"/>
                <a:ext cx="140625" cy="28125"/>
              </a:xfrm>
              <a:custGeom>
                <a:avLst/>
                <a:gdLst>
                  <a:gd name="connsiteX0" fmla="*/ 126563 w 140625"/>
                  <a:gd name="connsiteY0" fmla="*/ 0 h 28125"/>
                  <a:gd name="connsiteX1" fmla="*/ 14063 w 140625"/>
                  <a:gd name="connsiteY1" fmla="*/ 0 h 28125"/>
                  <a:gd name="connsiteX2" fmla="*/ 0 w 140625"/>
                  <a:gd name="connsiteY2" fmla="*/ 14063 h 28125"/>
                  <a:gd name="connsiteX3" fmla="*/ 14063 w 140625"/>
                  <a:gd name="connsiteY3" fmla="*/ 28125 h 28125"/>
                  <a:gd name="connsiteX4" fmla="*/ 126563 w 140625"/>
                  <a:gd name="connsiteY4" fmla="*/ 28125 h 28125"/>
                  <a:gd name="connsiteX5" fmla="*/ 140625 w 140625"/>
                  <a:gd name="connsiteY5" fmla="*/ 14063 h 28125"/>
                  <a:gd name="connsiteX6" fmla="*/ 126563 w 140625"/>
                  <a:gd name="connsiteY6" fmla="*/ 0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5" h="28125">
                    <a:moveTo>
                      <a:pt x="126563" y="0"/>
                    </a:moveTo>
                    <a:lnTo>
                      <a:pt x="14063" y="0"/>
                    </a:lnTo>
                    <a:cubicBezTo>
                      <a:pt x="6296" y="0"/>
                      <a:pt x="0" y="6296"/>
                      <a:pt x="0" y="14063"/>
                    </a:cubicBezTo>
                    <a:cubicBezTo>
                      <a:pt x="0" y="21829"/>
                      <a:pt x="6296" y="28125"/>
                      <a:pt x="14063" y="28125"/>
                    </a:cubicBezTo>
                    <a:lnTo>
                      <a:pt x="126563" y="28125"/>
                    </a:lnTo>
                    <a:cubicBezTo>
                      <a:pt x="134329" y="28125"/>
                      <a:pt x="140625" y="21829"/>
                      <a:pt x="140625" y="14063"/>
                    </a:cubicBezTo>
                    <a:cubicBezTo>
                      <a:pt x="140625" y="6296"/>
                      <a:pt x="134329" y="0"/>
                      <a:pt x="12656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D8E8E885-FFC4-4279-97DF-078D25FDAD18}"/>
                  </a:ext>
                </a:extLst>
              </p:cNvPr>
              <p:cNvSpPr/>
              <p:nvPr/>
            </p:nvSpPr>
            <p:spPr>
              <a:xfrm>
                <a:off x="9649525" y="2457421"/>
                <a:ext cx="140625" cy="28125"/>
              </a:xfrm>
              <a:custGeom>
                <a:avLst/>
                <a:gdLst>
                  <a:gd name="connsiteX0" fmla="*/ 14063 w 140625"/>
                  <a:gd name="connsiteY0" fmla="*/ 28125 h 28125"/>
                  <a:gd name="connsiteX1" fmla="*/ 126563 w 140625"/>
                  <a:gd name="connsiteY1" fmla="*/ 28125 h 28125"/>
                  <a:gd name="connsiteX2" fmla="*/ 140625 w 140625"/>
                  <a:gd name="connsiteY2" fmla="*/ 14063 h 28125"/>
                  <a:gd name="connsiteX3" fmla="*/ 126563 w 140625"/>
                  <a:gd name="connsiteY3" fmla="*/ 0 h 28125"/>
                  <a:gd name="connsiteX4" fmla="*/ 14063 w 140625"/>
                  <a:gd name="connsiteY4" fmla="*/ 0 h 28125"/>
                  <a:gd name="connsiteX5" fmla="*/ 0 w 140625"/>
                  <a:gd name="connsiteY5" fmla="*/ 14063 h 28125"/>
                  <a:gd name="connsiteX6" fmla="*/ 14063 w 140625"/>
                  <a:gd name="connsiteY6" fmla="*/ 28125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5" h="28125">
                    <a:moveTo>
                      <a:pt x="14063" y="28125"/>
                    </a:moveTo>
                    <a:lnTo>
                      <a:pt x="126563" y="28125"/>
                    </a:lnTo>
                    <a:cubicBezTo>
                      <a:pt x="134329" y="28125"/>
                      <a:pt x="140625" y="21829"/>
                      <a:pt x="140625" y="14063"/>
                    </a:cubicBezTo>
                    <a:cubicBezTo>
                      <a:pt x="140625" y="6296"/>
                      <a:pt x="134329" y="0"/>
                      <a:pt x="126563" y="0"/>
                    </a:cubicBezTo>
                    <a:lnTo>
                      <a:pt x="14063" y="0"/>
                    </a:lnTo>
                    <a:cubicBezTo>
                      <a:pt x="6296" y="0"/>
                      <a:pt x="0" y="6296"/>
                      <a:pt x="0" y="14063"/>
                    </a:cubicBezTo>
                    <a:cubicBezTo>
                      <a:pt x="0" y="21829"/>
                      <a:pt x="6296" y="28125"/>
                      <a:pt x="14063" y="281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E205972F-2D27-4F22-B860-6FA734C2395E}"/>
                  </a:ext>
                </a:extLst>
              </p:cNvPr>
              <p:cNvSpPr/>
              <p:nvPr/>
            </p:nvSpPr>
            <p:spPr>
              <a:xfrm>
                <a:off x="9649525" y="2344921"/>
                <a:ext cx="140625" cy="28125"/>
              </a:xfrm>
              <a:custGeom>
                <a:avLst/>
                <a:gdLst>
                  <a:gd name="connsiteX0" fmla="*/ 126563 w 140625"/>
                  <a:gd name="connsiteY0" fmla="*/ 0 h 28125"/>
                  <a:gd name="connsiteX1" fmla="*/ 14063 w 140625"/>
                  <a:gd name="connsiteY1" fmla="*/ 0 h 28125"/>
                  <a:gd name="connsiteX2" fmla="*/ 0 w 140625"/>
                  <a:gd name="connsiteY2" fmla="*/ 14063 h 28125"/>
                  <a:gd name="connsiteX3" fmla="*/ 14063 w 140625"/>
                  <a:gd name="connsiteY3" fmla="*/ 28125 h 28125"/>
                  <a:gd name="connsiteX4" fmla="*/ 126563 w 140625"/>
                  <a:gd name="connsiteY4" fmla="*/ 28125 h 28125"/>
                  <a:gd name="connsiteX5" fmla="*/ 140625 w 140625"/>
                  <a:gd name="connsiteY5" fmla="*/ 14063 h 28125"/>
                  <a:gd name="connsiteX6" fmla="*/ 126563 w 140625"/>
                  <a:gd name="connsiteY6" fmla="*/ 0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5" h="28125">
                    <a:moveTo>
                      <a:pt x="126563" y="0"/>
                    </a:moveTo>
                    <a:lnTo>
                      <a:pt x="14063" y="0"/>
                    </a:lnTo>
                    <a:cubicBezTo>
                      <a:pt x="6296" y="0"/>
                      <a:pt x="0" y="6296"/>
                      <a:pt x="0" y="14063"/>
                    </a:cubicBezTo>
                    <a:cubicBezTo>
                      <a:pt x="0" y="21829"/>
                      <a:pt x="6296" y="28125"/>
                      <a:pt x="14063" y="28125"/>
                    </a:cubicBezTo>
                    <a:lnTo>
                      <a:pt x="126563" y="28125"/>
                    </a:lnTo>
                    <a:cubicBezTo>
                      <a:pt x="134329" y="28125"/>
                      <a:pt x="140625" y="21829"/>
                      <a:pt x="140625" y="14063"/>
                    </a:cubicBezTo>
                    <a:cubicBezTo>
                      <a:pt x="140625" y="6296"/>
                      <a:pt x="134329" y="0"/>
                      <a:pt x="12656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67ADDD2A-5CEF-4126-80AE-3528C9AF0688}"/>
                  </a:ext>
                </a:extLst>
              </p:cNvPr>
              <p:cNvSpPr/>
              <p:nvPr/>
            </p:nvSpPr>
            <p:spPr>
              <a:xfrm>
                <a:off x="9691713" y="2578359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39" name="组合 638">
            <a:extLst>
              <a:ext uri="{FF2B5EF4-FFF2-40B4-BE49-F238E27FC236}">
                <a16:creationId xmlns:a16="http://schemas.microsoft.com/office/drawing/2014/main" id="{1E747E21-E000-4A8F-96C4-7F5ACF5D65D2}"/>
              </a:ext>
            </a:extLst>
          </p:cNvPr>
          <p:cNvGrpSpPr/>
          <p:nvPr/>
        </p:nvGrpSpPr>
        <p:grpSpPr>
          <a:xfrm>
            <a:off x="7346045" y="3356396"/>
            <a:ext cx="624836" cy="624838"/>
            <a:chOff x="8194827" y="3831537"/>
            <a:chExt cx="1079424" cy="1079430"/>
          </a:xfrm>
        </p:grpSpPr>
        <p:grpSp>
          <p:nvGrpSpPr>
            <p:cNvPr id="500" name="组合 499">
              <a:extLst>
                <a:ext uri="{FF2B5EF4-FFF2-40B4-BE49-F238E27FC236}">
                  <a16:creationId xmlns:a16="http://schemas.microsoft.com/office/drawing/2014/main" id="{0C4DEFE8-A703-46AF-B24F-3AC27438CA7A}"/>
                </a:ext>
              </a:extLst>
            </p:cNvPr>
            <p:cNvGrpSpPr/>
            <p:nvPr/>
          </p:nvGrpSpPr>
          <p:grpSpPr>
            <a:xfrm>
              <a:off x="8194827" y="3831537"/>
              <a:ext cx="1079424" cy="1079430"/>
              <a:chOff x="9306119" y="1749690"/>
              <a:chExt cx="1079424" cy="1079430"/>
            </a:xfrm>
          </p:grpSpPr>
          <p:sp>
            <p:nvSpPr>
              <p:cNvPr id="513" name="椭圆 512">
                <a:extLst>
                  <a:ext uri="{FF2B5EF4-FFF2-40B4-BE49-F238E27FC236}">
                    <a16:creationId xmlns:a16="http://schemas.microsoft.com/office/drawing/2014/main" id="{1EE970EB-7529-440A-A186-4448D5240C4A}"/>
                  </a:ext>
                </a:extLst>
              </p:cNvPr>
              <p:cNvSpPr/>
              <p:nvPr/>
            </p:nvSpPr>
            <p:spPr>
              <a:xfrm>
                <a:off x="9317741" y="1761314"/>
                <a:ext cx="1056182" cy="1056182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14" name="组合 513">
                <a:extLst>
                  <a:ext uri="{FF2B5EF4-FFF2-40B4-BE49-F238E27FC236}">
                    <a16:creationId xmlns:a16="http://schemas.microsoft.com/office/drawing/2014/main" id="{26798464-D40B-4358-8497-98C2CE3A7446}"/>
                  </a:ext>
                </a:extLst>
              </p:cNvPr>
              <p:cNvGrpSpPr/>
              <p:nvPr/>
            </p:nvGrpSpPr>
            <p:grpSpPr>
              <a:xfrm>
                <a:off x="9306119" y="1749690"/>
                <a:ext cx="1079424" cy="1079430"/>
                <a:chOff x="2842276" y="-419100"/>
                <a:chExt cx="5577822" cy="5577840"/>
              </a:xfrm>
            </p:grpSpPr>
            <p:sp>
              <p:nvSpPr>
                <p:cNvPr id="515" name="弧形 514">
                  <a:extLst>
                    <a:ext uri="{FF2B5EF4-FFF2-40B4-BE49-F238E27FC236}">
                      <a16:creationId xmlns:a16="http://schemas.microsoft.com/office/drawing/2014/main" id="{A0B2C427-C658-445B-A3AA-43A8B6E659C2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6" name="弧形 515">
                  <a:extLst>
                    <a:ext uri="{FF2B5EF4-FFF2-40B4-BE49-F238E27FC236}">
                      <a16:creationId xmlns:a16="http://schemas.microsoft.com/office/drawing/2014/main" id="{B65955A0-6D3F-4EB9-832E-C992A9A413FE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7" name="弧形 516">
                  <a:extLst>
                    <a:ext uri="{FF2B5EF4-FFF2-40B4-BE49-F238E27FC236}">
                      <a16:creationId xmlns:a16="http://schemas.microsoft.com/office/drawing/2014/main" id="{AC0EE800-9B9A-4549-9A8B-24AC1166DF75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8" name="弧形 517">
                  <a:extLst>
                    <a:ext uri="{FF2B5EF4-FFF2-40B4-BE49-F238E27FC236}">
                      <a16:creationId xmlns:a16="http://schemas.microsoft.com/office/drawing/2014/main" id="{D9309820-87DF-47F0-850B-EABFD95768F4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9" name="弧形 518">
                  <a:extLst>
                    <a:ext uri="{FF2B5EF4-FFF2-40B4-BE49-F238E27FC236}">
                      <a16:creationId xmlns:a16="http://schemas.microsoft.com/office/drawing/2014/main" id="{95ECA528-0930-4186-9506-DDC452B4D6C1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0" name="弧形 519">
                  <a:extLst>
                    <a:ext uri="{FF2B5EF4-FFF2-40B4-BE49-F238E27FC236}">
                      <a16:creationId xmlns:a16="http://schemas.microsoft.com/office/drawing/2014/main" id="{CCA9E55B-441B-4837-A1D0-E3E9FA8AF447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1" name="弧形 520">
                  <a:extLst>
                    <a:ext uri="{FF2B5EF4-FFF2-40B4-BE49-F238E27FC236}">
                      <a16:creationId xmlns:a16="http://schemas.microsoft.com/office/drawing/2014/main" id="{70C939DB-0CC2-4819-900C-9B9229F3A7E9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2" name="弧形 521">
                  <a:extLst>
                    <a:ext uri="{FF2B5EF4-FFF2-40B4-BE49-F238E27FC236}">
                      <a16:creationId xmlns:a16="http://schemas.microsoft.com/office/drawing/2014/main" id="{EE3593C5-72F6-44EF-9EB5-2A2F7CAE6497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3" name="弧形 522">
                  <a:extLst>
                    <a:ext uri="{FF2B5EF4-FFF2-40B4-BE49-F238E27FC236}">
                      <a16:creationId xmlns:a16="http://schemas.microsoft.com/office/drawing/2014/main" id="{5D6DCD05-5F1C-4A81-8181-7AD3236CB7F9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4" name="弧形 523">
                  <a:extLst>
                    <a:ext uri="{FF2B5EF4-FFF2-40B4-BE49-F238E27FC236}">
                      <a16:creationId xmlns:a16="http://schemas.microsoft.com/office/drawing/2014/main" id="{6F7F3338-DEDE-499B-AA83-FC3E2ABDD077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5" name="弧形 524">
                  <a:extLst>
                    <a:ext uri="{FF2B5EF4-FFF2-40B4-BE49-F238E27FC236}">
                      <a16:creationId xmlns:a16="http://schemas.microsoft.com/office/drawing/2014/main" id="{F8FA2136-EDE3-4F50-A3D6-D56C3A6D73B5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6" name="弧形 525">
                  <a:extLst>
                    <a:ext uri="{FF2B5EF4-FFF2-40B4-BE49-F238E27FC236}">
                      <a16:creationId xmlns:a16="http://schemas.microsoft.com/office/drawing/2014/main" id="{262E987B-E74C-4757-B5B8-94E9AE0FD231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7" name="弧形 526">
                  <a:extLst>
                    <a:ext uri="{FF2B5EF4-FFF2-40B4-BE49-F238E27FC236}">
                      <a16:creationId xmlns:a16="http://schemas.microsoft.com/office/drawing/2014/main" id="{E1273BBC-441B-4DDE-9699-F15418E2C7B9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8" name="弧形 527">
                  <a:extLst>
                    <a:ext uri="{FF2B5EF4-FFF2-40B4-BE49-F238E27FC236}">
                      <a16:creationId xmlns:a16="http://schemas.microsoft.com/office/drawing/2014/main" id="{CE2E0D10-2EFC-4331-AAEE-C65F3DDAF70A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9" name="弧形 528">
                  <a:extLst>
                    <a:ext uri="{FF2B5EF4-FFF2-40B4-BE49-F238E27FC236}">
                      <a16:creationId xmlns:a16="http://schemas.microsoft.com/office/drawing/2014/main" id="{058F2CA2-69F4-417D-ABB9-55622EB3E813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0" name="弧形 529">
                  <a:extLst>
                    <a:ext uri="{FF2B5EF4-FFF2-40B4-BE49-F238E27FC236}">
                      <a16:creationId xmlns:a16="http://schemas.microsoft.com/office/drawing/2014/main" id="{32728F8A-8269-4C07-9D01-47729EE136F1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1" name="弧形 530">
                  <a:extLst>
                    <a:ext uri="{FF2B5EF4-FFF2-40B4-BE49-F238E27FC236}">
                      <a16:creationId xmlns:a16="http://schemas.microsoft.com/office/drawing/2014/main" id="{FF650F55-34E7-42E3-98A0-9E84AED08236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2" name="弧形 531">
                  <a:extLst>
                    <a:ext uri="{FF2B5EF4-FFF2-40B4-BE49-F238E27FC236}">
                      <a16:creationId xmlns:a16="http://schemas.microsoft.com/office/drawing/2014/main" id="{D5152297-1B10-4F8B-B990-D679E43221AE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3" name="弧形 532">
                  <a:extLst>
                    <a:ext uri="{FF2B5EF4-FFF2-40B4-BE49-F238E27FC236}">
                      <a16:creationId xmlns:a16="http://schemas.microsoft.com/office/drawing/2014/main" id="{C8278AD8-8FB0-4D89-8C11-9EE9B0A83C97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4" name="弧形 533">
                  <a:extLst>
                    <a:ext uri="{FF2B5EF4-FFF2-40B4-BE49-F238E27FC236}">
                      <a16:creationId xmlns:a16="http://schemas.microsoft.com/office/drawing/2014/main" id="{37326DEC-4F9B-4AEC-9743-47ABEA92B6B2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5" name="弧形 534">
                  <a:extLst>
                    <a:ext uri="{FF2B5EF4-FFF2-40B4-BE49-F238E27FC236}">
                      <a16:creationId xmlns:a16="http://schemas.microsoft.com/office/drawing/2014/main" id="{4F3900F8-2E7E-4318-9705-BAD6C5C75C41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6" name="弧形 535">
                  <a:extLst>
                    <a:ext uri="{FF2B5EF4-FFF2-40B4-BE49-F238E27FC236}">
                      <a16:creationId xmlns:a16="http://schemas.microsoft.com/office/drawing/2014/main" id="{4256B787-E31E-4215-B7A6-3C2EA506D236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7" name="弧形 536">
                  <a:extLst>
                    <a:ext uri="{FF2B5EF4-FFF2-40B4-BE49-F238E27FC236}">
                      <a16:creationId xmlns:a16="http://schemas.microsoft.com/office/drawing/2014/main" id="{2A1936A2-9476-4590-A43B-0F19E22ECECF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8" name="弧形 537">
                  <a:extLst>
                    <a:ext uri="{FF2B5EF4-FFF2-40B4-BE49-F238E27FC236}">
                      <a16:creationId xmlns:a16="http://schemas.microsoft.com/office/drawing/2014/main" id="{3FBC3202-7623-42B2-9F40-6FF0E4DE6960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9" name="弧形 538">
                  <a:extLst>
                    <a:ext uri="{FF2B5EF4-FFF2-40B4-BE49-F238E27FC236}">
                      <a16:creationId xmlns:a16="http://schemas.microsoft.com/office/drawing/2014/main" id="{1BAAB4C1-54B0-410F-AC68-F6A67AA5961A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0" name="弧形 539">
                  <a:extLst>
                    <a:ext uri="{FF2B5EF4-FFF2-40B4-BE49-F238E27FC236}">
                      <a16:creationId xmlns:a16="http://schemas.microsoft.com/office/drawing/2014/main" id="{322AF914-0A56-4322-8522-1EFE8950E313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1" name="弧形 540">
                  <a:extLst>
                    <a:ext uri="{FF2B5EF4-FFF2-40B4-BE49-F238E27FC236}">
                      <a16:creationId xmlns:a16="http://schemas.microsoft.com/office/drawing/2014/main" id="{905F80DA-9EAA-4D81-82EA-0EB40FB1B83E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2" name="弧形 541">
                  <a:extLst>
                    <a:ext uri="{FF2B5EF4-FFF2-40B4-BE49-F238E27FC236}">
                      <a16:creationId xmlns:a16="http://schemas.microsoft.com/office/drawing/2014/main" id="{35416D2E-8121-47B3-8BFE-42EC0ADF44C9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3" name="弧形 542">
                  <a:extLst>
                    <a:ext uri="{FF2B5EF4-FFF2-40B4-BE49-F238E27FC236}">
                      <a16:creationId xmlns:a16="http://schemas.microsoft.com/office/drawing/2014/main" id="{7ADA1ACE-4408-4B78-B929-FC54C642102F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4" name="弧形 543">
                  <a:extLst>
                    <a:ext uri="{FF2B5EF4-FFF2-40B4-BE49-F238E27FC236}">
                      <a16:creationId xmlns:a16="http://schemas.microsoft.com/office/drawing/2014/main" id="{C5D619D8-92DF-4D8B-8550-64340B1F4970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5" name="弧形 544">
                  <a:extLst>
                    <a:ext uri="{FF2B5EF4-FFF2-40B4-BE49-F238E27FC236}">
                      <a16:creationId xmlns:a16="http://schemas.microsoft.com/office/drawing/2014/main" id="{A27BD3EA-A48C-4A09-8858-89529875B661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6" name="弧形 545">
                  <a:extLst>
                    <a:ext uri="{FF2B5EF4-FFF2-40B4-BE49-F238E27FC236}">
                      <a16:creationId xmlns:a16="http://schemas.microsoft.com/office/drawing/2014/main" id="{BC693367-CBFB-4C05-B3C9-DC6CB55C17D1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7" name="弧形 546">
                  <a:extLst>
                    <a:ext uri="{FF2B5EF4-FFF2-40B4-BE49-F238E27FC236}">
                      <a16:creationId xmlns:a16="http://schemas.microsoft.com/office/drawing/2014/main" id="{6390A505-FF84-4071-87D2-403EBCCDF997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8" name="弧形 547">
                  <a:extLst>
                    <a:ext uri="{FF2B5EF4-FFF2-40B4-BE49-F238E27FC236}">
                      <a16:creationId xmlns:a16="http://schemas.microsoft.com/office/drawing/2014/main" id="{5875FBAE-7A06-416E-8635-C69E234065E2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9" name="弧形 548">
                  <a:extLst>
                    <a:ext uri="{FF2B5EF4-FFF2-40B4-BE49-F238E27FC236}">
                      <a16:creationId xmlns:a16="http://schemas.microsoft.com/office/drawing/2014/main" id="{AE980EC0-C575-4436-9A4F-C5191C04FFAB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0" name="弧形 549">
                  <a:extLst>
                    <a:ext uri="{FF2B5EF4-FFF2-40B4-BE49-F238E27FC236}">
                      <a16:creationId xmlns:a16="http://schemas.microsoft.com/office/drawing/2014/main" id="{C90EC427-12D8-40F0-BE89-440EC74B6DBC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1" name="弧形 550">
                  <a:extLst>
                    <a:ext uri="{FF2B5EF4-FFF2-40B4-BE49-F238E27FC236}">
                      <a16:creationId xmlns:a16="http://schemas.microsoft.com/office/drawing/2014/main" id="{45DD32F8-E6CA-4358-AAF0-7CF2F9DEAA07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2" name="弧形 551">
                  <a:extLst>
                    <a:ext uri="{FF2B5EF4-FFF2-40B4-BE49-F238E27FC236}">
                      <a16:creationId xmlns:a16="http://schemas.microsoft.com/office/drawing/2014/main" id="{0AD3560C-A394-4863-8E93-CA723F6570E9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3" name="弧形 552">
                  <a:extLst>
                    <a:ext uri="{FF2B5EF4-FFF2-40B4-BE49-F238E27FC236}">
                      <a16:creationId xmlns:a16="http://schemas.microsoft.com/office/drawing/2014/main" id="{8B9CA454-5B67-480A-8C48-85597A4A9B42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4" name="弧形 553">
                  <a:extLst>
                    <a:ext uri="{FF2B5EF4-FFF2-40B4-BE49-F238E27FC236}">
                      <a16:creationId xmlns:a16="http://schemas.microsoft.com/office/drawing/2014/main" id="{0BD55130-6D5E-4F8B-854F-D10F21498DB8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5" name="弧形 554">
                  <a:extLst>
                    <a:ext uri="{FF2B5EF4-FFF2-40B4-BE49-F238E27FC236}">
                      <a16:creationId xmlns:a16="http://schemas.microsoft.com/office/drawing/2014/main" id="{0481A3B2-FDAD-4F8E-99AD-759C52C6F20D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6" name="弧形 555">
                  <a:extLst>
                    <a:ext uri="{FF2B5EF4-FFF2-40B4-BE49-F238E27FC236}">
                      <a16:creationId xmlns:a16="http://schemas.microsoft.com/office/drawing/2014/main" id="{78542B61-35CA-4C1F-B83C-26C39B2F801D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7" name="弧形 556">
                  <a:extLst>
                    <a:ext uri="{FF2B5EF4-FFF2-40B4-BE49-F238E27FC236}">
                      <a16:creationId xmlns:a16="http://schemas.microsoft.com/office/drawing/2014/main" id="{9865595F-038A-4A60-8988-80D31E56C628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8" name="弧形 557">
                  <a:extLst>
                    <a:ext uri="{FF2B5EF4-FFF2-40B4-BE49-F238E27FC236}">
                      <a16:creationId xmlns:a16="http://schemas.microsoft.com/office/drawing/2014/main" id="{E312136A-88AA-41DA-99D8-43CF3B2A373B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9" name="弧形 558">
                  <a:extLst>
                    <a:ext uri="{FF2B5EF4-FFF2-40B4-BE49-F238E27FC236}">
                      <a16:creationId xmlns:a16="http://schemas.microsoft.com/office/drawing/2014/main" id="{7F29C83C-F418-453D-8E20-7A6F459B9C8F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0" name="弧形 559">
                  <a:extLst>
                    <a:ext uri="{FF2B5EF4-FFF2-40B4-BE49-F238E27FC236}">
                      <a16:creationId xmlns:a16="http://schemas.microsoft.com/office/drawing/2014/main" id="{F7023CC4-D078-4C47-9391-C16CF0E2B4B7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1" name="弧形 560">
                  <a:extLst>
                    <a:ext uri="{FF2B5EF4-FFF2-40B4-BE49-F238E27FC236}">
                      <a16:creationId xmlns:a16="http://schemas.microsoft.com/office/drawing/2014/main" id="{8B75352A-3330-47F0-9018-892966DC682F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2" name="弧形 561">
                  <a:extLst>
                    <a:ext uri="{FF2B5EF4-FFF2-40B4-BE49-F238E27FC236}">
                      <a16:creationId xmlns:a16="http://schemas.microsoft.com/office/drawing/2014/main" id="{5B087E28-CD49-4265-B421-BA90B4705E2F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3" name="弧形 562">
                  <a:extLst>
                    <a:ext uri="{FF2B5EF4-FFF2-40B4-BE49-F238E27FC236}">
                      <a16:creationId xmlns:a16="http://schemas.microsoft.com/office/drawing/2014/main" id="{F39C81D0-0082-4BFC-80C1-99623D7FCB7B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4" name="弧形 563">
                  <a:extLst>
                    <a:ext uri="{FF2B5EF4-FFF2-40B4-BE49-F238E27FC236}">
                      <a16:creationId xmlns:a16="http://schemas.microsoft.com/office/drawing/2014/main" id="{9E8C0DB0-7CC5-4A4B-A9B8-6B5BDC2F84B2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5" name="弧形 564">
                  <a:extLst>
                    <a:ext uri="{FF2B5EF4-FFF2-40B4-BE49-F238E27FC236}">
                      <a16:creationId xmlns:a16="http://schemas.microsoft.com/office/drawing/2014/main" id="{F1BD6C9C-E7C2-4AF2-A20A-4596165C4890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6" name="弧形 565">
                  <a:extLst>
                    <a:ext uri="{FF2B5EF4-FFF2-40B4-BE49-F238E27FC236}">
                      <a16:creationId xmlns:a16="http://schemas.microsoft.com/office/drawing/2014/main" id="{9C6AE3FD-912E-458D-B04E-1452528936F8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7" name="弧形 566">
                  <a:extLst>
                    <a:ext uri="{FF2B5EF4-FFF2-40B4-BE49-F238E27FC236}">
                      <a16:creationId xmlns:a16="http://schemas.microsoft.com/office/drawing/2014/main" id="{4FC25CD6-5AD6-4AA4-A535-8EBDFB31D378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8" name="弧形 567">
                  <a:extLst>
                    <a:ext uri="{FF2B5EF4-FFF2-40B4-BE49-F238E27FC236}">
                      <a16:creationId xmlns:a16="http://schemas.microsoft.com/office/drawing/2014/main" id="{B637B381-6ED7-44F3-BFD2-6E0B7BEDC59B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9" name="弧形 568">
                  <a:extLst>
                    <a:ext uri="{FF2B5EF4-FFF2-40B4-BE49-F238E27FC236}">
                      <a16:creationId xmlns:a16="http://schemas.microsoft.com/office/drawing/2014/main" id="{DFB3E913-1E0A-4BD8-9772-0D32E179F7CA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0" name="弧形 569">
                  <a:extLst>
                    <a:ext uri="{FF2B5EF4-FFF2-40B4-BE49-F238E27FC236}">
                      <a16:creationId xmlns:a16="http://schemas.microsoft.com/office/drawing/2014/main" id="{54B2A542-D6A7-41FA-A529-22024DC816DD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1" name="弧形 570">
                  <a:extLst>
                    <a:ext uri="{FF2B5EF4-FFF2-40B4-BE49-F238E27FC236}">
                      <a16:creationId xmlns:a16="http://schemas.microsoft.com/office/drawing/2014/main" id="{85DC3F5B-2F36-4464-8BCC-37B4330B86EB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2" name="弧形 571">
                  <a:extLst>
                    <a:ext uri="{FF2B5EF4-FFF2-40B4-BE49-F238E27FC236}">
                      <a16:creationId xmlns:a16="http://schemas.microsoft.com/office/drawing/2014/main" id="{79278B27-158A-4F88-8C0B-42F261D7726F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3" name="弧形 572">
                  <a:extLst>
                    <a:ext uri="{FF2B5EF4-FFF2-40B4-BE49-F238E27FC236}">
                      <a16:creationId xmlns:a16="http://schemas.microsoft.com/office/drawing/2014/main" id="{85A4FF4E-E15F-4313-A890-5B02E20CF27E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4" name="弧形 573">
                  <a:extLst>
                    <a:ext uri="{FF2B5EF4-FFF2-40B4-BE49-F238E27FC236}">
                      <a16:creationId xmlns:a16="http://schemas.microsoft.com/office/drawing/2014/main" id="{AAFFF86A-5DFD-4442-BC2F-47C3F3065E0F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5" name="弧形 574">
                  <a:extLst>
                    <a:ext uri="{FF2B5EF4-FFF2-40B4-BE49-F238E27FC236}">
                      <a16:creationId xmlns:a16="http://schemas.microsoft.com/office/drawing/2014/main" id="{14E5A9A0-A7A8-4222-B993-C5DB3C1CCB68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6" name="弧形 575">
                  <a:extLst>
                    <a:ext uri="{FF2B5EF4-FFF2-40B4-BE49-F238E27FC236}">
                      <a16:creationId xmlns:a16="http://schemas.microsoft.com/office/drawing/2014/main" id="{E79E34EC-E8E1-437C-B3AA-2F04A280845F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7" name="弧形 576">
                  <a:extLst>
                    <a:ext uri="{FF2B5EF4-FFF2-40B4-BE49-F238E27FC236}">
                      <a16:creationId xmlns:a16="http://schemas.microsoft.com/office/drawing/2014/main" id="{281C9655-DEA6-47A0-B8B1-3374AC2174EE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8" name="弧形 577">
                  <a:extLst>
                    <a:ext uri="{FF2B5EF4-FFF2-40B4-BE49-F238E27FC236}">
                      <a16:creationId xmlns:a16="http://schemas.microsoft.com/office/drawing/2014/main" id="{72767725-6E3A-4F34-88F5-EC1DD44E4BB3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9" name="弧形 578">
                  <a:extLst>
                    <a:ext uri="{FF2B5EF4-FFF2-40B4-BE49-F238E27FC236}">
                      <a16:creationId xmlns:a16="http://schemas.microsoft.com/office/drawing/2014/main" id="{6BB913A6-7EE4-4639-B7DF-260A570FDA46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0" name="弧形 579">
                  <a:extLst>
                    <a:ext uri="{FF2B5EF4-FFF2-40B4-BE49-F238E27FC236}">
                      <a16:creationId xmlns:a16="http://schemas.microsoft.com/office/drawing/2014/main" id="{2E17C126-778A-4586-BAB7-F7D07CC8D855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1" name="弧形 580">
                  <a:extLst>
                    <a:ext uri="{FF2B5EF4-FFF2-40B4-BE49-F238E27FC236}">
                      <a16:creationId xmlns:a16="http://schemas.microsoft.com/office/drawing/2014/main" id="{4816C4F7-9D0E-40C2-8878-3551E77A2322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2" name="弧形 581">
                  <a:extLst>
                    <a:ext uri="{FF2B5EF4-FFF2-40B4-BE49-F238E27FC236}">
                      <a16:creationId xmlns:a16="http://schemas.microsoft.com/office/drawing/2014/main" id="{8442C89A-4214-4C52-8856-30521E42E236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3" name="弧形 582">
                  <a:extLst>
                    <a:ext uri="{FF2B5EF4-FFF2-40B4-BE49-F238E27FC236}">
                      <a16:creationId xmlns:a16="http://schemas.microsoft.com/office/drawing/2014/main" id="{F11BF603-D993-4C8D-B243-5C3E54F6835C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4" name="弧形 583">
                  <a:extLst>
                    <a:ext uri="{FF2B5EF4-FFF2-40B4-BE49-F238E27FC236}">
                      <a16:creationId xmlns:a16="http://schemas.microsoft.com/office/drawing/2014/main" id="{790D537D-F9CD-48BB-B52F-62001F4AECD1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5" name="弧形 584">
                  <a:extLst>
                    <a:ext uri="{FF2B5EF4-FFF2-40B4-BE49-F238E27FC236}">
                      <a16:creationId xmlns:a16="http://schemas.microsoft.com/office/drawing/2014/main" id="{3AC4BE2C-4029-45EE-95B9-436FB9174787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6" name="弧形 585">
                  <a:extLst>
                    <a:ext uri="{FF2B5EF4-FFF2-40B4-BE49-F238E27FC236}">
                      <a16:creationId xmlns:a16="http://schemas.microsoft.com/office/drawing/2014/main" id="{BE6178AB-49E7-4456-BBB0-825DDCD439E3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7" name="弧形 586">
                  <a:extLst>
                    <a:ext uri="{FF2B5EF4-FFF2-40B4-BE49-F238E27FC236}">
                      <a16:creationId xmlns:a16="http://schemas.microsoft.com/office/drawing/2014/main" id="{516193C2-D351-4DA6-80D0-69B220A0BA42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8" name="弧形 587">
                  <a:extLst>
                    <a:ext uri="{FF2B5EF4-FFF2-40B4-BE49-F238E27FC236}">
                      <a16:creationId xmlns:a16="http://schemas.microsoft.com/office/drawing/2014/main" id="{C0BDC83B-6E08-4A20-AB23-F2A5D3EC671C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9" name="弧形 588">
                  <a:extLst>
                    <a:ext uri="{FF2B5EF4-FFF2-40B4-BE49-F238E27FC236}">
                      <a16:creationId xmlns:a16="http://schemas.microsoft.com/office/drawing/2014/main" id="{C125086F-9E83-424F-8BA2-E9E2BBC59E9C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0" name="弧形 589">
                  <a:extLst>
                    <a:ext uri="{FF2B5EF4-FFF2-40B4-BE49-F238E27FC236}">
                      <a16:creationId xmlns:a16="http://schemas.microsoft.com/office/drawing/2014/main" id="{498FEFD2-87DD-4A1F-A692-E37FF5AC515D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1" name="弧形 590">
                  <a:extLst>
                    <a:ext uri="{FF2B5EF4-FFF2-40B4-BE49-F238E27FC236}">
                      <a16:creationId xmlns:a16="http://schemas.microsoft.com/office/drawing/2014/main" id="{0062A01A-58DF-4EFB-817A-7B170130E6F0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2" name="弧形 591">
                  <a:extLst>
                    <a:ext uri="{FF2B5EF4-FFF2-40B4-BE49-F238E27FC236}">
                      <a16:creationId xmlns:a16="http://schemas.microsoft.com/office/drawing/2014/main" id="{10A12FCD-B0CD-45FC-BF84-ED67334E7559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3" name="弧形 592">
                  <a:extLst>
                    <a:ext uri="{FF2B5EF4-FFF2-40B4-BE49-F238E27FC236}">
                      <a16:creationId xmlns:a16="http://schemas.microsoft.com/office/drawing/2014/main" id="{855CBE30-9308-496E-96D0-69AEA432FD02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4" name="弧形 593">
                  <a:extLst>
                    <a:ext uri="{FF2B5EF4-FFF2-40B4-BE49-F238E27FC236}">
                      <a16:creationId xmlns:a16="http://schemas.microsoft.com/office/drawing/2014/main" id="{98F0E96A-2A21-4EE0-A15F-DBC17FB68B83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5" name="弧形 594">
                  <a:extLst>
                    <a:ext uri="{FF2B5EF4-FFF2-40B4-BE49-F238E27FC236}">
                      <a16:creationId xmlns:a16="http://schemas.microsoft.com/office/drawing/2014/main" id="{85A14728-C5BF-4EB8-B325-33BBA920FF66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6" name="弧形 595">
                  <a:extLst>
                    <a:ext uri="{FF2B5EF4-FFF2-40B4-BE49-F238E27FC236}">
                      <a16:creationId xmlns:a16="http://schemas.microsoft.com/office/drawing/2014/main" id="{B94E2540-8961-4AC5-899D-CD6B8C0B0114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7" name="弧形 596">
                  <a:extLst>
                    <a:ext uri="{FF2B5EF4-FFF2-40B4-BE49-F238E27FC236}">
                      <a16:creationId xmlns:a16="http://schemas.microsoft.com/office/drawing/2014/main" id="{DCDE3A86-BB6C-47EF-84CF-A05F88CDF4C8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8" name="弧形 597">
                  <a:extLst>
                    <a:ext uri="{FF2B5EF4-FFF2-40B4-BE49-F238E27FC236}">
                      <a16:creationId xmlns:a16="http://schemas.microsoft.com/office/drawing/2014/main" id="{7031AEB7-1DD7-4DC1-B35E-C076AE5BA16D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9" name="弧形 598">
                  <a:extLst>
                    <a:ext uri="{FF2B5EF4-FFF2-40B4-BE49-F238E27FC236}">
                      <a16:creationId xmlns:a16="http://schemas.microsoft.com/office/drawing/2014/main" id="{0E9CCC34-4A39-4D9D-B519-6FE3D9B27434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0" name="弧形 599">
                  <a:extLst>
                    <a:ext uri="{FF2B5EF4-FFF2-40B4-BE49-F238E27FC236}">
                      <a16:creationId xmlns:a16="http://schemas.microsoft.com/office/drawing/2014/main" id="{CF5C06A6-6706-4AEF-A2CE-8BC70424601B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1" name="弧形 600">
                  <a:extLst>
                    <a:ext uri="{FF2B5EF4-FFF2-40B4-BE49-F238E27FC236}">
                      <a16:creationId xmlns:a16="http://schemas.microsoft.com/office/drawing/2014/main" id="{F8FC6FF6-AC13-4848-B1C2-E7F7A9F30939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2" name="弧形 601">
                  <a:extLst>
                    <a:ext uri="{FF2B5EF4-FFF2-40B4-BE49-F238E27FC236}">
                      <a16:creationId xmlns:a16="http://schemas.microsoft.com/office/drawing/2014/main" id="{8C4C86E8-6042-4008-A2A3-11706E9C11C4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3" name="弧形 602">
                  <a:extLst>
                    <a:ext uri="{FF2B5EF4-FFF2-40B4-BE49-F238E27FC236}">
                      <a16:creationId xmlns:a16="http://schemas.microsoft.com/office/drawing/2014/main" id="{BC6E026F-3612-45AF-8DF7-E43923D294F4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4" name="弧形 603">
                  <a:extLst>
                    <a:ext uri="{FF2B5EF4-FFF2-40B4-BE49-F238E27FC236}">
                      <a16:creationId xmlns:a16="http://schemas.microsoft.com/office/drawing/2014/main" id="{062D033C-6267-41BD-BB6C-CD661461CE3B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5" name="弧形 604">
                  <a:extLst>
                    <a:ext uri="{FF2B5EF4-FFF2-40B4-BE49-F238E27FC236}">
                      <a16:creationId xmlns:a16="http://schemas.microsoft.com/office/drawing/2014/main" id="{64883142-40D1-49BC-A964-E20D2844AE5F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6" name="弧形 605">
                  <a:extLst>
                    <a:ext uri="{FF2B5EF4-FFF2-40B4-BE49-F238E27FC236}">
                      <a16:creationId xmlns:a16="http://schemas.microsoft.com/office/drawing/2014/main" id="{EE4567AE-1256-4B81-B515-7B49DEFDE52C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7" name="弧形 606">
                  <a:extLst>
                    <a:ext uri="{FF2B5EF4-FFF2-40B4-BE49-F238E27FC236}">
                      <a16:creationId xmlns:a16="http://schemas.microsoft.com/office/drawing/2014/main" id="{F42EB78E-BDC0-483C-B8B3-B9778D4D96CB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8" name="弧形 607">
                  <a:extLst>
                    <a:ext uri="{FF2B5EF4-FFF2-40B4-BE49-F238E27FC236}">
                      <a16:creationId xmlns:a16="http://schemas.microsoft.com/office/drawing/2014/main" id="{43DBBE8E-5D69-4C78-8D49-83C2C78A8446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9" name="弧形 608">
                  <a:extLst>
                    <a:ext uri="{FF2B5EF4-FFF2-40B4-BE49-F238E27FC236}">
                      <a16:creationId xmlns:a16="http://schemas.microsoft.com/office/drawing/2014/main" id="{5C7F1517-4313-4B11-A366-95EEEC9CA60A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0" name="弧形 609">
                  <a:extLst>
                    <a:ext uri="{FF2B5EF4-FFF2-40B4-BE49-F238E27FC236}">
                      <a16:creationId xmlns:a16="http://schemas.microsoft.com/office/drawing/2014/main" id="{CC492340-8AE8-4C13-A07C-F1FE3645CEE6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1" name="弧形 610">
                  <a:extLst>
                    <a:ext uri="{FF2B5EF4-FFF2-40B4-BE49-F238E27FC236}">
                      <a16:creationId xmlns:a16="http://schemas.microsoft.com/office/drawing/2014/main" id="{11172D20-47AC-49B7-A81C-C910F1F3F9B6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2" name="弧形 611">
                  <a:extLst>
                    <a:ext uri="{FF2B5EF4-FFF2-40B4-BE49-F238E27FC236}">
                      <a16:creationId xmlns:a16="http://schemas.microsoft.com/office/drawing/2014/main" id="{B869F6E9-6C72-4592-93D7-02BBC3E43B19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3" name="弧形 612">
                  <a:extLst>
                    <a:ext uri="{FF2B5EF4-FFF2-40B4-BE49-F238E27FC236}">
                      <a16:creationId xmlns:a16="http://schemas.microsoft.com/office/drawing/2014/main" id="{CDDAA383-C0E7-4AFC-9F22-58F6B0A2150C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4" name="弧形 613">
                  <a:extLst>
                    <a:ext uri="{FF2B5EF4-FFF2-40B4-BE49-F238E27FC236}">
                      <a16:creationId xmlns:a16="http://schemas.microsoft.com/office/drawing/2014/main" id="{BDFF438C-9B09-40EB-A659-98E595CD2992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637" name="组合 636">
              <a:extLst>
                <a:ext uri="{FF2B5EF4-FFF2-40B4-BE49-F238E27FC236}">
                  <a16:creationId xmlns:a16="http://schemas.microsoft.com/office/drawing/2014/main" id="{13D6368C-C6FD-4BC3-BC5F-CB16FB171597}"/>
                </a:ext>
              </a:extLst>
            </p:cNvPr>
            <p:cNvGrpSpPr/>
            <p:nvPr/>
          </p:nvGrpSpPr>
          <p:grpSpPr>
            <a:xfrm>
              <a:off x="8411102" y="4019302"/>
              <a:ext cx="646875" cy="719999"/>
              <a:chOff x="10632563" y="909000"/>
              <a:chExt cx="646875" cy="719999"/>
            </a:xfrm>
          </p:grpSpPr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7BDD79C2-7D59-41AC-A40A-1EB5394272A5}"/>
                  </a:ext>
                </a:extLst>
              </p:cNvPr>
              <p:cNvSpPr/>
              <p:nvPr/>
            </p:nvSpPr>
            <p:spPr>
              <a:xfrm>
                <a:off x="10632563" y="909000"/>
                <a:ext cx="646875" cy="719999"/>
              </a:xfrm>
              <a:custGeom>
                <a:avLst/>
                <a:gdLst>
                  <a:gd name="connsiteX0" fmla="*/ 0 w 646875"/>
                  <a:gd name="connsiteY0" fmla="*/ 480938 h 719999"/>
                  <a:gd name="connsiteX1" fmla="*/ 239063 w 646875"/>
                  <a:gd name="connsiteY1" fmla="*/ 720000 h 719999"/>
                  <a:gd name="connsiteX2" fmla="*/ 391265 w 646875"/>
                  <a:gd name="connsiteY2" fmla="*/ 665297 h 719999"/>
                  <a:gd name="connsiteX3" fmla="*/ 393148 w 646875"/>
                  <a:gd name="connsiteY3" fmla="*/ 645498 h 719999"/>
                  <a:gd name="connsiteX4" fmla="*/ 373350 w 646875"/>
                  <a:gd name="connsiteY4" fmla="*/ 643615 h 719999"/>
                  <a:gd name="connsiteX5" fmla="*/ 336358 w 646875"/>
                  <a:gd name="connsiteY5" fmla="*/ 668098 h 719999"/>
                  <a:gd name="connsiteX6" fmla="*/ 295313 w 646875"/>
                  <a:gd name="connsiteY6" fmla="*/ 635625 h 719999"/>
                  <a:gd name="connsiteX7" fmla="*/ 281250 w 646875"/>
                  <a:gd name="connsiteY7" fmla="*/ 621563 h 719999"/>
                  <a:gd name="connsiteX8" fmla="*/ 295313 w 646875"/>
                  <a:gd name="connsiteY8" fmla="*/ 607500 h 719999"/>
                  <a:gd name="connsiteX9" fmla="*/ 351563 w 646875"/>
                  <a:gd name="connsiteY9" fmla="*/ 607500 h 719999"/>
                  <a:gd name="connsiteX10" fmla="*/ 393750 w 646875"/>
                  <a:gd name="connsiteY10" fmla="*/ 565313 h 719999"/>
                  <a:gd name="connsiteX11" fmla="*/ 393750 w 646875"/>
                  <a:gd name="connsiteY11" fmla="*/ 509063 h 719999"/>
                  <a:gd name="connsiteX12" fmla="*/ 407813 w 646875"/>
                  <a:gd name="connsiteY12" fmla="*/ 494986 h 719999"/>
                  <a:gd name="connsiteX13" fmla="*/ 449530 w 646875"/>
                  <a:gd name="connsiteY13" fmla="*/ 494986 h 719999"/>
                  <a:gd name="connsiteX14" fmla="*/ 439609 w 646875"/>
                  <a:gd name="connsiteY14" fmla="*/ 546532 h 719999"/>
                  <a:gd name="connsiteX15" fmla="*/ 448606 w 646875"/>
                  <a:gd name="connsiteY15" fmla="*/ 564268 h 719999"/>
                  <a:gd name="connsiteX16" fmla="*/ 466341 w 646875"/>
                  <a:gd name="connsiteY16" fmla="*/ 555269 h 719999"/>
                  <a:gd name="connsiteX17" fmla="*/ 478125 w 646875"/>
                  <a:gd name="connsiteY17" fmla="*/ 480938 h 719999"/>
                  <a:gd name="connsiteX18" fmla="*/ 448048 w 646875"/>
                  <a:gd name="connsiteY18" fmla="*/ 364905 h 719999"/>
                  <a:gd name="connsiteX19" fmla="*/ 464063 w 646875"/>
                  <a:gd name="connsiteY19" fmla="*/ 365625 h 719999"/>
                  <a:gd name="connsiteX20" fmla="*/ 646875 w 646875"/>
                  <a:gd name="connsiteY20" fmla="*/ 182813 h 719999"/>
                  <a:gd name="connsiteX21" fmla="*/ 464063 w 646875"/>
                  <a:gd name="connsiteY21" fmla="*/ 0 h 719999"/>
                  <a:gd name="connsiteX22" fmla="*/ 281250 w 646875"/>
                  <a:gd name="connsiteY22" fmla="*/ 182813 h 719999"/>
                  <a:gd name="connsiteX23" fmla="*/ 293276 w 646875"/>
                  <a:gd name="connsiteY23" fmla="*/ 248048 h 719999"/>
                  <a:gd name="connsiteX24" fmla="*/ 239063 w 646875"/>
                  <a:gd name="connsiteY24" fmla="*/ 241875 h 719999"/>
                  <a:gd name="connsiteX25" fmla="*/ 0 w 646875"/>
                  <a:gd name="connsiteY25" fmla="*/ 480938 h 719999"/>
                  <a:gd name="connsiteX26" fmla="*/ 32366 w 646875"/>
                  <a:gd name="connsiteY26" fmla="*/ 438750 h 719999"/>
                  <a:gd name="connsiteX27" fmla="*/ 42188 w 646875"/>
                  <a:gd name="connsiteY27" fmla="*/ 438750 h 719999"/>
                  <a:gd name="connsiteX28" fmla="*/ 56250 w 646875"/>
                  <a:gd name="connsiteY28" fmla="*/ 452813 h 719999"/>
                  <a:gd name="connsiteX29" fmla="*/ 98438 w 646875"/>
                  <a:gd name="connsiteY29" fmla="*/ 495000 h 719999"/>
                  <a:gd name="connsiteX30" fmla="*/ 154688 w 646875"/>
                  <a:gd name="connsiteY30" fmla="*/ 495000 h 719999"/>
                  <a:gd name="connsiteX31" fmla="*/ 168750 w 646875"/>
                  <a:gd name="connsiteY31" fmla="*/ 509063 h 719999"/>
                  <a:gd name="connsiteX32" fmla="*/ 154688 w 646875"/>
                  <a:gd name="connsiteY32" fmla="*/ 523125 h 719999"/>
                  <a:gd name="connsiteX33" fmla="*/ 112500 w 646875"/>
                  <a:gd name="connsiteY33" fmla="*/ 565313 h 719999"/>
                  <a:gd name="connsiteX34" fmla="*/ 98438 w 646875"/>
                  <a:gd name="connsiteY34" fmla="*/ 579375 h 719999"/>
                  <a:gd name="connsiteX35" fmla="*/ 63523 w 646875"/>
                  <a:gd name="connsiteY35" fmla="*/ 597911 h 719999"/>
                  <a:gd name="connsiteX36" fmla="*/ 28125 w 646875"/>
                  <a:gd name="connsiteY36" fmla="*/ 480938 h 719999"/>
                  <a:gd name="connsiteX37" fmla="*/ 32366 w 646875"/>
                  <a:gd name="connsiteY37" fmla="*/ 438750 h 719999"/>
                  <a:gd name="connsiteX38" fmla="*/ 365625 w 646875"/>
                  <a:gd name="connsiteY38" fmla="*/ 509063 h 719999"/>
                  <a:gd name="connsiteX39" fmla="*/ 365625 w 646875"/>
                  <a:gd name="connsiteY39" fmla="*/ 565313 h 719999"/>
                  <a:gd name="connsiteX40" fmla="*/ 351563 w 646875"/>
                  <a:gd name="connsiteY40" fmla="*/ 579375 h 719999"/>
                  <a:gd name="connsiteX41" fmla="*/ 295313 w 646875"/>
                  <a:gd name="connsiteY41" fmla="*/ 579375 h 719999"/>
                  <a:gd name="connsiteX42" fmla="*/ 253125 w 646875"/>
                  <a:gd name="connsiteY42" fmla="*/ 621563 h 719999"/>
                  <a:gd name="connsiteX43" fmla="*/ 295313 w 646875"/>
                  <a:gd name="connsiteY43" fmla="*/ 663750 h 719999"/>
                  <a:gd name="connsiteX44" fmla="*/ 309375 w 646875"/>
                  <a:gd name="connsiteY44" fmla="*/ 677813 h 719999"/>
                  <a:gd name="connsiteX45" fmla="*/ 309375 w 646875"/>
                  <a:gd name="connsiteY45" fmla="*/ 679870 h 719999"/>
                  <a:gd name="connsiteX46" fmla="*/ 239063 w 646875"/>
                  <a:gd name="connsiteY46" fmla="*/ 691875 h 719999"/>
                  <a:gd name="connsiteX47" fmla="*/ 84375 w 646875"/>
                  <a:gd name="connsiteY47" fmla="*/ 624337 h 719999"/>
                  <a:gd name="connsiteX48" fmla="*/ 84375 w 646875"/>
                  <a:gd name="connsiteY48" fmla="*/ 621563 h 719999"/>
                  <a:gd name="connsiteX49" fmla="*/ 98438 w 646875"/>
                  <a:gd name="connsiteY49" fmla="*/ 607500 h 719999"/>
                  <a:gd name="connsiteX50" fmla="*/ 140625 w 646875"/>
                  <a:gd name="connsiteY50" fmla="*/ 565313 h 719999"/>
                  <a:gd name="connsiteX51" fmla="*/ 154688 w 646875"/>
                  <a:gd name="connsiteY51" fmla="*/ 551250 h 719999"/>
                  <a:gd name="connsiteX52" fmla="*/ 196875 w 646875"/>
                  <a:gd name="connsiteY52" fmla="*/ 509063 h 719999"/>
                  <a:gd name="connsiteX53" fmla="*/ 154688 w 646875"/>
                  <a:gd name="connsiteY53" fmla="*/ 466875 h 719999"/>
                  <a:gd name="connsiteX54" fmla="*/ 98438 w 646875"/>
                  <a:gd name="connsiteY54" fmla="*/ 466875 h 719999"/>
                  <a:gd name="connsiteX55" fmla="*/ 84375 w 646875"/>
                  <a:gd name="connsiteY55" fmla="*/ 452813 h 719999"/>
                  <a:gd name="connsiteX56" fmla="*/ 42188 w 646875"/>
                  <a:gd name="connsiteY56" fmla="*/ 410625 h 719999"/>
                  <a:gd name="connsiteX57" fmla="*/ 40158 w 646875"/>
                  <a:gd name="connsiteY57" fmla="*/ 410625 h 719999"/>
                  <a:gd name="connsiteX58" fmla="*/ 95701 w 646875"/>
                  <a:gd name="connsiteY58" fmla="*/ 326250 h 719999"/>
                  <a:gd name="connsiteX59" fmla="*/ 182813 w 646875"/>
                  <a:gd name="connsiteY59" fmla="*/ 326250 h 719999"/>
                  <a:gd name="connsiteX60" fmla="*/ 196875 w 646875"/>
                  <a:gd name="connsiteY60" fmla="*/ 340313 h 719999"/>
                  <a:gd name="connsiteX61" fmla="*/ 182813 w 646875"/>
                  <a:gd name="connsiteY61" fmla="*/ 354375 h 719999"/>
                  <a:gd name="connsiteX62" fmla="*/ 140625 w 646875"/>
                  <a:gd name="connsiteY62" fmla="*/ 396563 h 719999"/>
                  <a:gd name="connsiteX63" fmla="*/ 182813 w 646875"/>
                  <a:gd name="connsiteY63" fmla="*/ 438750 h 719999"/>
                  <a:gd name="connsiteX64" fmla="*/ 210938 w 646875"/>
                  <a:gd name="connsiteY64" fmla="*/ 438750 h 719999"/>
                  <a:gd name="connsiteX65" fmla="*/ 225000 w 646875"/>
                  <a:gd name="connsiteY65" fmla="*/ 452813 h 719999"/>
                  <a:gd name="connsiteX66" fmla="*/ 225000 w 646875"/>
                  <a:gd name="connsiteY66" fmla="*/ 480938 h 719999"/>
                  <a:gd name="connsiteX67" fmla="*/ 267188 w 646875"/>
                  <a:gd name="connsiteY67" fmla="*/ 523125 h 719999"/>
                  <a:gd name="connsiteX68" fmla="*/ 309375 w 646875"/>
                  <a:gd name="connsiteY68" fmla="*/ 480938 h 719999"/>
                  <a:gd name="connsiteX69" fmla="*/ 309375 w 646875"/>
                  <a:gd name="connsiteY69" fmla="*/ 424688 h 719999"/>
                  <a:gd name="connsiteX70" fmla="*/ 323438 w 646875"/>
                  <a:gd name="connsiteY70" fmla="*/ 410625 h 719999"/>
                  <a:gd name="connsiteX71" fmla="*/ 365625 w 646875"/>
                  <a:gd name="connsiteY71" fmla="*/ 368438 h 719999"/>
                  <a:gd name="connsiteX72" fmla="*/ 387997 w 646875"/>
                  <a:gd name="connsiteY72" fmla="*/ 349058 h 719999"/>
                  <a:gd name="connsiteX73" fmla="*/ 409958 w 646875"/>
                  <a:gd name="connsiteY73" fmla="*/ 357443 h 719999"/>
                  <a:gd name="connsiteX74" fmla="*/ 449532 w 646875"/>
                  <a:gd name="connsiteY74" fmla="*/ 466875 h 719999"/>
                  <a:gd name="connsiteX75" fmla="*/ 407813 w 646875"/>
                  <a:gd name="connsiteY75" fmla="*/ 466875 h 719999"/>
                  <a:gd name="connsiteX76" fmla="*/ 365625 w 646875"/>
                  <a:gd name="connsiteY76" fmla="*/ 509063 h 719999"/>
                  <a:gd name="connsiteX77" fmla="*/ 374570 w 646875"/>
                  <a:gd name="connsiteY77" fmla="*/ 272305 h 719999"/>
                  <a:gd name="connsiteX78" fmla="*/ 354682 w 646875"/>
                  <a:gd name="connsiteY78" fmla="*/ 272305 h 719999"/>
                  <a:gd name="connsiteX79" fmla="*/ 345195 w 646875"/>
                  <a:gd name="connsiteY79" fmla="*/ 281793 h 719999"/>
                  <a:gd name="connsiteX80" fmla="*/ 310032 w 646875"/>
                  <a:gd name="connsiteY80" fmla="*/ 196875 h 719999"/>
                  <a:gd name="connsiteX81" fmla="*/ 323438 w 646875"/>
                  <a:gd name="connsiteY81" fmla="*/ 196875 h 719999"/>
                  <a:gd name="connsiteX82" fmla="*/ 337500 w 646875"/>
                  <a:gd name="connsiteY82" fmla="*/ 182813 h 719999"/>
                  <a:gd name="connsiteX83" fmla="*/ 323438 w 646875"/>
                  <a:gd name="connsiteY83" fmla="*/ 168750 h 719999"/>
                  <a:gd name="connsiteX84" fmla="*/ 310012 w 646875"/>
                  <a:gd name="connsiteY84" fmla="*/ 168750 h 719999"/>
                  <a:gd name="connsiteX85" fmla="*/ 345191 w 646875"/>
                  <a:gd name="connsiteY85" fmla="*/ 83828 h 719999"/>
                  <a:gd name="connsiteX86" fmla="*/ 354683 w 646875"/>
                  <a:gd name="connsiteY86" fmla="*/ 93320 h 719999"/>
                  <a:gd name="connsiteX87" fmla="*/ 374572 w 646875"/>
                  <a:gd name="connsiteY87" fmla="*/ 93320 h 719999"/>
                  <a:gd name="connsiteX88" fmla="*/ 374572 w 646875"/>
                  <a:gd name="connsiteY88" fmla="*/ 73433 h 719999"/>
                  <a:gd name="connsiteX89" fmla="*/ 365079 w 646875"/>
                  <a:gd name="connsiteY89" fmla="*/ 63939 h 719999"/>
                  <a:gd name="connsiteX90" fmla="*/ 450000 w 646875"/>
                  <a:gd name="connsiteY90" fmla="*/ 28762 h 719999"/>
                  <a:gd name="connsiteX91" fmla="*/ 450000 w 646875"/>
                  <a:gd name="connsiteY91" fmla="*/ 42188 h 719999"/>
                  <a:gd name="connsiteX92" fmla="*/ 464063 w 646875"/>
                  <a:gd name="connsiteY92" fmla="*/ 56250 h 719999"/>
                  <a:gd name="connsiteX93" fmla="*/ 478125 w 646875"/>
                  <a:gd name="connsiteY93" fmla="*/ 42188 h 719999"/>
                  <a:gd name="connsiteX94" fmla="*/ 478125 w 646875"/>
                  <a:gd name="connsiteY94" fmla="*/ 28762 h 719999"/>
                  <a:gd name="connsiteX95" fmla="*/ 563047 w 646875"/>
                  <a:gd name="connsiteY95" fmla="*/ 63941 h 719999"/>
                  <a:gd name="connsiteX96" fmla="*/ 553555 w 646875"/>
                  <a:gd name="connsiteY96" fmla="*/ 73433 h 719999"/>
                  <a:gd name="connsiteX97" fmla="*/ 553555 w 646875"/>
                  <a:gd name="connsiteY97" fmla="*/ 93320 h 719999"/>
                  <a:gd name="connsiteX98" fmla="*/ 573443 w 646875"/>
                  <a:gd name="connsiteY98" fmla="*/ 93320 h 719999"/>
                  <a:gd name="connsiteX99" fmla="*/ 582936 w 646875"/>
                  <a:gd name="connsiteY99" fmla="*/ 83828 h 719999"/>
                  <a:gd name="connsiteX100" fmla="*/ 618114 w 646875"/>
                  <a:gd name="connsiteY100" fmla="*/ 168750 h 719999"/>
                  <a:gd name="connsiteX101" fmla="*/ 604688 w 646875"/>
                  <a:gd name="connsiteY101" fmla="*/ 168750 h 719999"/>
                  <a:gd name="connsiteX102" fmla="*/ 590625 w 646875"/>
                  <a:gd name="connsiteY102" fmla="*/ 182813 h 719999"/>
                  <a:gd name="connsiteX103" fmla="*/ 604688 w 646875"/>
                  <a:gd name="connsiteY103" fmla="*/ 196861 h 719999"/>
                  <a:gd name="connsiteX104" fmla="*/ 618113 w 646875"/>
                  <a:gd name="connsiteY104" fmla="*/ 196861 h 719999"/>
                  <a:gd name="connsiteX105" fmla="*/ 582934 w 646875"/>
                  <a:gd name="connsiteY105" fmla="*/ 281797 h 719999"/>
                  <a:gd name="connsiteX106" fmla="*/ 573442 w 646875"/>
                  <a:gd name="connsiteY106" fmla="*/ 272305 h 719999"/>
                  <a:gd name="connsiteX107" fmla="*/ 553553 w 646875"/>
                  <a:gd name="connsiteY107" fmla="*/ 272305 h 719999"/>
                  <a:gd name="connsiteX108" fmla="*/ 553553 w 646875"/>
                  <a:gd name="connsiteY108" fmla="*/ 292192 h 719999"/>
                  <a:gd name="connsiteX109" fmla="*/ 563046 w 646875"/>
                  <a:gd name="connsiteY109" fmla="*/ 301686 h 719999"/>
                  <a:gd name="connsiteX110" fmla="*/ 478124 w 646875"/>
                  <a:gd name="connsiteY110" fmla="*/ 336864 h 719999"/>
                  <a:gd name="connsiteX111" fmla="*/ 478124 w 646875"/>
                  <a:gd name="connsiteY111" fmla="*/ 323438 h 719999"/>
                  <a:gd name="connsiteX112" fmla="*/ 464061 w 646875"/>
                  <a:gd name="connsiteY112" fmla="*/ 309375 h 719999"/>
                  <a:gd name="connsiteX113" fmla="*/ 449999 w 646875"/>
                  <a:gd name="connsiteY113" fmla="*/ 323438 h 719999"/>
                  <a:gd name="connsiteX114" fmla="*/ 449999 w 646875"/>
                  <a:gd name="connsiteY114" fmla="*/ 336849 h 719999"/>
                  <a:gd name="connsiteX115" fmla="*/ 365082 w 646875"/>
                  <a:gd name="connsiteY115" fmla="*/ 301679 h 719999"/>
                  <a:gd name="connsiteX116" fmla="*/ 374569 w 646875"/>
                  <a:gd name="connsiteY116" fmla="*/ 292191 h 719999"/>
                  <a:gd name="connsiteX117" fmla="*/ 374570 w 646875"/>
                  <a:gd name="connsiteY117" fmla="*/ 272305 h 719999"/>
                  <a:gd name="connsiteX118" fmla="*/ 310819 w 646875"/>
                  <a:gd name="connsiteY118" fmla="*/ 282520 h 719999"/>
                  <a:gd name="connsiteX119" fmla="*/ 357180 w 646875"/>
                  <a:gd name="connsiteY119" fmla="*/ 331102 h 719999"/>
                  <a:gd name="connsiteX120" fmla="*/ 337500 w 646875"/>
                  <a:gd name="connsiteY120" fmla="*/ 368438 h 719999"/>
                  <a:gd name="connsiteX121" fmla="*/ 323438 w 646875"/>
                  <a:gd name="connsiteY121" fmla="*/ 382500 h 719999"/>
                  <a:gd name="connsiteX122" fmla="*/ 281250 w 646875"/>
                  <a:gd name="connsiteY122" fmla="*/ 424688 h 719999"/>
                  <a:gd name="connsiteX123" fmla="*/ 281250 w 646875"/>
                  <a:gd name="connsiteY123" fmla="*/ 480938 h 719999"/>
                  <a:gd name="connsiteX124" fmla="*/ 267188 w 646875"/>
                  <a:gd name="connsiteY124" fmla="*/ 495000 h 719999"/>
                  <a:gd name="connsiteX125" fmla="*/ 253125 w 646875"/>
                  <a:gd name="connsiteY125" fmla="*/ 480938 h 719999"/>
                  <a:gd name="connsiteX126" fmla="*/ 253125 w 646875"/>
                  <a:gd name="connsiteY126" fmla="*/ 452813 h 719999"/>
                  <a:gd name="connsiteX127" fmla="*/ 210938 w 646875"/>
                  <a:gd name="connsiteY127" fmla="*/ 410625 h 719999"/>
                  <a:gd name="connsiteX128" fmla="*/ 182813 w 646875"/>
                  <a:gd name="connsiteY128" fmla="*/ 410625 h 719999"/>
                  <a:gd name="connsiteX129" fmla="*/ 168750 w 646875"/>
                  <a:gd name="connsiteY129" fmla="*/ 396563 h 719999"/>
                  <a:gd name="connsiteX130" fmla="*/ 182813 w 646875"/>
                  <a:gd name="connsiteY130" fmla="*/ 382500 h 719999"/>
                  <a:gd name="connsiteX131" fmla="*/ 225000 w 646875"/>
                  <a:gd name="connsiteY131" fmla="*/ 340313 h 719999"/>
                  <a:gd name="connsiteX132" fmla="*/ 182813 w 646875"/>
                  <a:gd name="connsiteY132" fmla="*/ 298125 h 719999"/>
                  <a:gd name="connsiteX133" fmla="*/ 133819 w 646875"/>
                  <a:gd name="connsiteY133" fmla="*/ 298125 h 719999"/>
                  <a:gd name="connsiteX134" fmla="*/ 239063 w 646875"/>
                  <a:gd name="connsiteY134" fmla="*/ 270000 h 719999"/>
                  <a:gd name="connsiteX135" fmla="*/ 310819 w 646875"/>
                  <a:gd name="connsiteY135" fmla="*/ 282520 h 71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646875" h="719999">
                    <a:moveTo>
                      <a:pt x="0" y="480938"/>
                    </a:moveTo>
                    <a:cubicBezTo>
                      <a:pt x="0" y="613779"/>
                      <a:pt x="107970" y="720000"/>
                      <a:pt x="239063" y="720000"/>
                    </a:cubicBezTo>
                    <a:cubicBezTo>
                      <a:pt x="296684" y="720000"/>
                      <a:pt x="349798" y="699560"/>
                      <a:pt x="391265" y="665297"/>
                    </a:cubicBezTo>
                    <a:cubicBezTo>
                      <a:pt x="397252" y="660350"/>
                      <a:pt x="398094" y="651486"/>
                      <a:pt x="393148" y="645498"/>
                    </a:cubicBezTo>
                    <a:cubicBezTo>
                      <a:pt x="388201" y="639511"/>
                      <a:pt x="379336" y="638668"/>
                      <a:pt x="373350" y="643615"/>
                    </a:cubicBezTo>
                    <a:cubicBezTo>
                      <a:pt x="361870" y="653101"/>
                      <a:pt x="349471" y="661272"/>
                      <a:pt x="336358" y="668098"/>
                    </a:cubicBezTo>
                    <a:cubicBezTo>
                      <a:pt x="331958" y="649505"/>
                      <a:pt x="315231" y="635625"/>
                      <a:pt x="295313" y="635625"/>
                    </a:cubicBezTo>
                    <a:cubicBezTo>
                      <a:pt x="287558" y="635625"/>
                      <a:pt x="281250" y="629317"/>
                      <a:pt x="281250" y="621563"/>
                    </a:cubicBezTo>
                    <a:cubicBezTo>
                      <a:pt x="281250" y="613808"/>
                      <a:pt x="287558" y="607500"/>
                      <a:pt x="295313" y="607500"/>
                    </a:cubicBezTo>
                    <a:lnTo>
                      <a:pt x="351563" y="607500"/>
                    </a:lnTo>
                    <a:cubicBezTo>
                      <a:pt x="374825" y="607500"/>
                      <a:pt x="393750" y="588575"/>
                      <a:pt x="393750" y="565313"/>
                    </a:cubicBezTo>
                    <a:lnTo>
                      <a:pt x="393750" y="509063"/>
                    </a:lnTo>
                    <a:cubicBezTo>
                      <a:pt x="393750" y="501308"/>
                      <a:pt x="400058" y="495000"/>
                      <a:pt x="407813" y="494986"/>
                    </a:cubicBezTo>
                    <a:lnTo>
                      <a:pt x="449530" y="494986"/>
                    </a:lnTo>
                    <a:cubicBezTo>
                      <a:pt x="448374" y="512580"/>
                      <a:pt x="445057" y="529858"/>
                      <a:pt x="439609" y="546532"/>
                    </a:cubicBezTo>
                    <a:cubicBezTo>
                      <a:pt x="437196" y="553915"/>
                      <a:pt x="441225" y="561855"/>
                      <a:pt x="448606" y="564268"/>
                    </a:cubicBezTo>
                    <a:cubicBezTo>
                      <a:pt x="456005" y="566682"/>
                      <a:pt x="463933" y="562641"/>
                      <a:pt x="466341" y="555269"/>
                    </a:cubicBezTo>
                    <a:cubicBezTo>
                      <a:pt x="474161" y="531340"/>
                      <a:pt x="478125" y="506333"/>
                      <a:pt x="478125" y="480938"/>
                    </a:cubicBezTo>
                    <a:cubicBezTo>
                      <a:pt x="478125" y="439793"/>
                      <a:pt x="467805" y="400248"/>
                      <a:pt x="448048" y="364905"/>
                    </a:cubicBezTo>
                    <a:cubicBezTo>
                      <a:pt x="453360" y="365368"/>
                      <a:pt x="458701" y="365625"/>
                      <a:pt x="464063" y="365625"/>
                    </a:cubicBezTo>
                    <a:cubicBezTo>
                      <a:pt x="564906" y="365625"/>
                      <a:pt x="646875" y="283877"/>
                      <a:pt x="646875" y="182813"/>
                    </a:cubicBezTo>
                    <a:cubicBezTo>
                      <a:pt x="646875" y="81962"/>
                      <a:pt x="565120" y="0"/>
                      <a:pt x="464063" y="0"/>
                    </a:cubicBezTo>
                    <a:cubicBezTo>
                      <a:pt x="363219" y="0"/>
                      <a:pt x="281250" y="81748"/>
                      <a:pt x="281250" y="182813"/>
                    </a:cubicBezTo>
                    <a:cubicBezTo>
                      <a:pt x="281250" y="205255"/>
                      <a:pt x="285373" y="227341"/>
                      <a:pt x="293276" y="248048"/>
                    </a:cubicBezTo>
                    <a:cubicBezTo>
                      <a:pt x="275611" y="243948"/>
                      <a:pt x="257476" y="241875"/>
                      <a:pt x="239063" y="241875"/>
                    </a:cubicBezTo>
                    <a:cubicBezTo>
                      <a:pt x="106829" y="241875"/>
                      <a:pt x="0" y="349124"/>
                      <a:pt x="0" y="480938"/>
                    </a:cubicBezTo>
                    <a:close/>
                    <a:moveTo>
                      <a:pt x="32366" y="438750"/>
                    </a:moveTo>
                    <a:lnTo>
                      <a:pt x="42188" y="438750"/>
                    </a:lnTo>
                    <a:cubicBezTo>
                      <a:pt x="49942" y="438750"/>
                      <a:pt x="56250" y="445058"/>
                      <a:pt x="56250" y="452813"/>
                    </a:cubicBezTo>
                    <a:cubicBezTo>
                      <a:pt x="56250" y="476075"/>
                      <a:pt x="75175" y="495000"/>
                      <a:pt x="98438" y="495000"/>
                    </a:cubicBezTo>
                    <a:lnTo>
                      <a:pt x="154688" y="495000"/>
                    </a:lnTo>
                    <a:cubicBezTo>
                      <a:pt x="162442" y="495000"/>
                      <a:pt x="168750" y="501308"/>
                      <a:pt x="168750" y="509063"/>
                    </a:cubicBezTo>
                    <a:cubicBezTo>
                      <a:pt x="168750" y="516817"/>
                      <a:pt x="162442" y="523125"/>
                      <a:pt x="154688" y="523125"/>
                    </a:cubicBezTo>
                    <a:cubicBezTo>
                      <a:pt x="131425" y="523125"/>
                      <a:pt x="112500" y="542050"/>
                      <a:pt x="112500" y="565313"/>
                    </a:cubicBezTo>
                    <a:cubicBezTo>
                      <a:pt x="112500" y="573067"/>
                      <a:pt x="106192" y="579375"/>
                      <a:pt x="98438" y="579375"/>
                    </a:cubicBezTo>
                    <a:cubicBezTo>
                      <a:pt x="83935" y="579375"/>
                      <a:pt x="71118" y="586733"/>
                      <a:pt x="63523" y="597911"/>
                    </a:cubicBezTo>
                    <a:cubicBezTo>
                      <a:pt x="40546" y="563453"/>
                      <a:pt x="28125" y="522820"/>
                      <a:pt x="28125" y="480938"/>
                    </a:cubicBezTo>
                    <a:cubicBezTo>
                      <a:pt x="28125" y="466709"/>
                      <a:pt x="29565" y="452566"/>
                      <a:pt x="32366" y="438750"/>
                    </a:cubicBezTo>
                    <a:close/>
                    <a:moveTo>
                      <a:pt x="365625" y="509063"/>
                    </a:moveTo>
                    <a:lnTo>
                      <a:pt x="365625" y="565313"/>
                    </a:lnTo>
                    <a:cubicBezTo>
                      <a:pt x="365625" y="573067"/>
                      <a:pt x="359317" y="579375"/>
                      <a:pt x="351563" y="579375"/>
                    </a:cubicBezTo>
                    <a:lnTo>
                      <a:pt x="295313" y="579375"/>
                    </a:lnTo>
                    <a:cubicBezTo>
                      <a:pt x="272050" y="579375"/>
                      <a:pt x="253125" y="598300"/>
                      <a:pt x="253125" y="621563"/>
                    </a:cubicBezTo>
                    <a:cubicBezTo>
                      <a:pt x="253125" y="644825"/>
                      <a:pt x="272050" y="663750"/>
                      <a:pt x="295313" y="663750"/>
                    </a:cubicBezTo>
                    <a:cubicBezTo>
                      <a:pt x="303067" y="663750"/>
                      <a:pt x="309375" y="670058"/>
                      <a:pt x="309375" y="677813"/>
                    </a:cubicBezTo>
                    <a:lnTo>
                      <a:pt x="309375" y="679870"/>
                    </a:lnTo>
                    <a:cubicBezTo>
                      <a:pt x="286861" y="687835"/>
                      <a:pt x="263254" y="691875"/>
                      <a:pt x="239063" y="691875"/>
                    </a:cubicBezTo>
                    <a:cubicBezTo>
                      <a:pt x="180326" y="691875"/>
                      <a:pt x="124252" y="667322"/>
                      <a:pt x="84375" y="624337"/>
                    </a:cubicBezTo>
                    <a:lnTo>
                      <a:pt x="84375" y="621563"/>
                    </a:lnTo>
                    <a:cubicBezTo>
                      <a:pt x="84375" y="613808"/>
                      <a:pt x="90683" y="607500"/>
                      <a:pt x="98438" y="607500"/>
                    </a:cubicBezTo>
                    <a:cubicBezTo>
                      <a:pt x="121700" y="607500"/>
                      <a:pt x="140625" y="588575"/>
                      <a:pt x="140625" y="565313"/>
                    </a:cubicBezTo>
                    <a:cubicBezTo>
                      <a:pt x="140625" y="557558"/>
                      <a:pt x="146933" y="551250"/>
                      <a:pt x="154688" y="551250"/>
                    </a:cubicBezTo>
                    <a:cubicBezTo>
                      <a:pt x="177950" y="551250"/>
                      <a:pt x="196875" y="532325"/>
                      <a:pt x="196875" y="509063"/>
                    </a:cubicBezTo>
                    <a:cubicBezTo>
                      <a:pt x="196875" y="485800"/>
                      <a:pt x="177950" y="466875"/>
                      <a:pt x="154688" y="466875"/>
                    </a:cubicBezTo>
                    <a:lnTo>
                      <a:pt x="98438" y="466875"/>
                    </a:lnTo>
                    <a:cubicBezTo>
                      <a:pt x="90683" y="466875"/>
                      <a:pt x="84375" y="460567"/>
                      <a:pt x="84375" y="452813"/>
                    </a:cubicBezTo>
                    <a:cubicBezTo>
                      <a:pt x="84375" y="429550"/>
                      <a:pt x="65450" y="410625"/>
                      <a:pt x="42188" y="410625"/>
                    </a:cubicBezTo>
                    <a:lnTo>
                      <a:pt x="40158" y="410625"/>
                    </a:lnTo>
                    <a:cubicBezTo>
                      <a:pt x="51484" y="378485"/>
                      <a:pt x="70429" y="349658"/>
                      <a:pt x="95701" y="326250"/>
                    </a:cubicBezTo>
                    <a:lnTo>
                      <a:pt x="182813" y="326250"/>
                    </a:lnTo>
                    <a:cubicBezTo>
                      <a:pt x="190567" y="326250"/>
                      <a:pt x="196875" y="332558"/>
                      <a:pt x="196875" y="340313"/>
                    </a:cubicBezTo>
                    <a:cubicBezTo>
                      <a:pt x="196875" y="348067"/>
                      <a:pt x="190567" y="354375"/>
                      <a:pt x="182813" y="354375"/>
                    </a:cubicBezTo>
                    <a:cubicBezTo>
                      <a:pt x="159550" y="354375"/>
                      <a:pt x="140625" y="373300"/>
                      <a:pt x="140625" y="396563"/>
                    </a:cubicBezTo>
                    <a:cubicBezTo>
                      <a:pt x="140625" y="419825"/>
                      <a:pt x="159550" y="438750"/>
                      <a:pt x="182813" y="438750"/>
                    </a:cubicBezTo>
                    <a:lnTo>
                      <a:pt x="210938" y="438750"/>
                    </a:lnTo>
                    <a:cubicBezTo>
                      <a:pt x="218692" y="438750"/>
                      <a:pt x="225000" y="445058"/>
                      <a:pt x="225000" y="452813"/>
                    </a:cubicBezTo>
                    <a:lnTo>
                      <a:pt x="225000" y="480938"/>
                    </a:lnTo>
                    <a:cubicBezTo>
                      <a:pt x="225000" y="504200"/>
                      <a:pt x="243925" y="523125"/>
                      <a:pt x="267188" y="523125"/>
                    </a:cubicBezTo>
                    <a:cubicBezTo>
                      <a:pt x="290450" y="523125"/>
                      <a:pt x="309375" y="504200"/>
                      <a:pt x="309375" y="480938"/>
                    </a:cubicBezTo>
                    <a:lnTo>
                      <a:pt x="309375" y="424688"/>
                    </a:lnTo>
                    <a:cubicBezTo>
                      <a:pt x="309375" y="416933"/>
                      <a:pt x="315683" y="410625"/>
                      <a:pt x="323438" y="410625"/>
                    </a:cubicBezTo>
                    <a:cubicBezTo>
                      <a:pt x="346700" y="410625"/>
                      <a:pt x="365625" y="391700"/>
                      <a:pt x="365625" y="368438"/>
                    </a:cubicBezTo>
                    <a:cubicBezTo>
                      <a:pt x="365625" y="358850"/>
                      <a:pt x="378489" y="346797"/>
                      <a:pt x="387997" y="349058"/>
                    </a:cubicBezTo>
                    <a:cubicBezTo>
                      <a:pt x="395125" y="352333"/>
                      <a:pt x="402490" y="355137"/>
                      <a:pt x="409958" y="357443"/>
                    </a:cubicBezTo>
                    <a:cubicBezTo>
                      <a:pt x="433408" y="389791"/>
                      <a:pt x="446940" y="427296"/>
                      <a:pt x="449532" y="466875"/>
                    </a:cubicBezTo>
                    <a:lnTo>
                      <a:pt x="407813" y="466875"/>
                    </a:lnTo>
                    <a:cubicBezTo>
                      <a:pt x="384550" y="466875"/>
                      <a:pt x="365625" y="485800"/>
                      <a:pt x="365625" y="509063"/>
                    </a:cubicBezTo>
                    <a:close/>
                    <a:moveTo>
                      <a:pt x="374570" y="272305"/>
                    </a:moveTo>
                    <a:cubicBezTo>
                      <a:pt x="369077" y="266813"/>
                      <a:pt x="360176" y="266813"/>
                      <a:pt x="354682" y="272305"/>
                    </a:cubicBezTo>
                    <a:lnTo>
                      <a:pt x="345195" y="281793"/>
                    </a:lnTo>
                    <a:cubicBezTo>
                      <a:pt x="325884" y="258636"/>
                      <a:pt x="312975" y="229324"/>
                      <a:pt x="310032" y="196875"/>
                    </a:cubicBezTo>
                    <a:lnTo>
                      <a:pt x="323438" y="196875"/>
                    </a:lnTo>
                    <a:cubicBezTo>
                      <a:pt x="331203" y="196875"/>
                      <a:pt x="337500" y="190579"/>
                      <a:pt x="337500" y="182813"/>
                    </a:cubicBezTo>
                    <a:cubicBezTo>
                      <a:pt x="337500" y="175046"/>
                      <a:pt x="331203" y="168750"/>
                      <a:pt x="323438" y="168750"/>
                    </a:cubicBezTo>
                    <a:lnTo>
                      <a:pt x="310012" y="168750"/>
                    </a:lnTo>
                    <a:cubicBezTo>
                      <a:pt x="312820" y="137384"/>
                      <a:pt x="324997" y="107985"/>
                      <a:pt x="345191" y="83828"/>
                    </a:cubicBezTo>
                    <a:lnTo>
                      <a:pt x="354683" y="93320"/>
                    </a:lnTo>
                    <a:cubicBezTo>
                      <a:pt x="360174" y="98812"/>
                      <a:pt x="369076" y="98813"/>
                      <a:pt x="374572" y="93320"/>
                    </a:cubicBezTo>
                    <a:cubicBezTo>
                      <a:pt x="380063" y="87829"/>
                      <a:pt x="380063" y="78924"/>
                      <a:pt x="374572" y="73433"/>
                    </a:cubicBezTo>
                    <a:lnTo>
                      <a:pt x="365079" y="63939"/>
                    </a:lnTo>
                    <a:cubicBezTo>
                      <a:pt x="389233" y="43748"/>
                      <a:pt x="418632" y="31569"/>
                      <a:pt x="450000" y="28762"/>
                    </a:cubicBezTo>
                    <a:lnTo>
                      <a:pt x="450000" y="42188"/>
                    </a:lnTo>
                    <a:cubicBezTo>
                      <a:pt x="450000" y="49954"/>
                      <a:pt x="456297" y="56250"/>
                      <a:pt x="464063" y="56250"/>
                    </a:cubicBezTo>
                    <a:cubicBezTo>
                      <a:pt x="471828" y="56250"/>
                      <a:pt x="478125" y="49954"/>
                      <a:pt x="478125" y="42188"/>
                    </a:cubicBezTo>
                    <a:lnTo>
                      <a:pt x="478125" y="28762"/>
                    </a:lnTo>
                    <a:cubicBezTo>
                      <a:pt x="509491" y="31570"/>
                      <a:pt x="538889" y="43747"/>
                      <a:pt x="563047" y="63941"/>
                    </a:cubicBezTo>
                    <a:lnTo>
                      <a:pt x="553555" y="73433"/>
                    </a:lnTo>
                    <a:cubicBezTo>
                      <a:pt x="548063" y="78924"/>
                      <a:pt x="548063" y="87829"/>
                      <a:pt x="553555" y="93320"/>
                    </a:cubicBezTo>
                    <a:cubicBezTo>
                      <a:pt x="559048" y="98812"/>
                      <a:pt x="567949" y="98812"/>
                      <a:pt x="573443" y="93320"/>
                    </a:cubicBezTo>
                    <a:lnTo>
                      <a:pt x="582936" y="83828"/>
                    </a:lnTo>
                    <a:cubicBezTo>
                      <a:pt x="603128" y="107983"/>
                      <a:pt x="615308" y="137382"/>
                      <a:pt x="618114" y="168750"/>
                    </a:cubicBezTo>
                    <a:lnTo>
                      <a:pt x="604688" y="168750"/>
                    </a:lnTo>
                    <a:cubicBezTo>
                      <a:pt x="596922" y="168750"/>
                      <a:pt x="590625" y="175046"/>
                      <a:pt x="590625" y="182813"/>
                    </a:cubicBezTo>
                    <a:cubicBezTo>
                      <a:pt x="590625" y="190579"/>
                      <a:pt x="596922" y="196861"/>
                      <a:pt x="604688" y="196861"/>
                    </a:cubicBezTo>
                    <a:lnTo>
                      <a:pt x="618113" y="196861"/>
                    </a:lnTo>
                    <a:cubicBezTo>
                      <a:pt x="615306" y="228227"/>
                      <a:pt x="603128" y="257640"/>
                      <a:pt x="582934" y="281797"/>
                    </a:cubicBezTo>
                    <a:lnTo>
                      <a:pt x="573442" y="272305"/>
                    </a:lnTo>
                    <a:cubicBezTo>
                      <a:pt x="567951" y="266813"/>
                      <a:pt x="559049" y="266813"/>
                      <a:pt x="553553" y="272305"/>
                    </a:cubicBezTo>
                    <a:cubicBezTo>
                      <a:pt x="548062" y="277796"/>
                      <a:pt x="548062" y="286701"/>
                      <a:pt x="553553" y="292192"/>
                    </a:cubicBezTo>
                    <a:lnTo>
                      <a:pt x="563046" y="301686"/>
                    </a:lnTo>
                    <a:cubicBezTo>
                      <a:pt x="538890" y="321878"/>
                      <a:pt x="509491" y="334056"/>
                      <a:pt x="478124" y="336864"/>
                    </a:cubicBezTo>
                    <a:lnTo>
                      <a:pt x="478124" y="323438"/>
                    </a:lnTo>
                    <a:cubicBezTo>
                      <a:pt x="478124" y="315671"/>
                      <a:pt x="471826" y="309375"/>
                      <a:pt x="464061" y="309375"/>
                    </a:cubicBezTo>
                    <a:cubicBezTo>
                      <a:pt x="456296" y="309375"/>
                      <a:pt x="449999" y="315671"/>
                      <a:pt x="449999" y="323438"/>
                    </a:cubicBezTo>
                    <a:lnTo>
                      <a:pt x="449999" y="336849"/>
                    </a:lnTo>
                    <a:cubicBezTo>
                      <a:pt x="417810" y="333948"/>
                      <a:pt x="388410" y="321150"/>
                      <a:pt x="365082" y="301679"/>
                    </a:cubicBezTo>
                    <a:lnTo>
                      <a:pt x="374569" y="292191"/>
                    </a:lnTo>
                    <a:cubicBezTo>
                      <a:pt x="380063" y="286699"/>
                      <a:pt x="380063" y="277796"/>
                      <a:pt x="374570" y="272305"/>
                    </a:cubicBezTo>
                    <a:close/>
                    <a:moveTo>
                      <a:pt x="310819" y="282520"/>
                    </a:moveTo>
                    <a:cubicBezTo>
                      <a:pt x="322708" y="300750"/>
                      <a:pt x="338033" y="317274"/>
                      <a:pt x="357180" y="331102"/>
                    </a:cubicBezTo>
                    <a:cubicBezTo>
                      <a:pt x="345019" y="340646"/>
                      <a:pt x="337500" y="354828"/>
                      <a:pt x="337500" y="368438"/>
                    </a:cubicBezTo>
                    <a:cubicBezTo>
                      <a:pt x="337500" y="376192"/>
                      <a:pt x="331192" y="382500"/>
                      <a:pt x="323438" y="382500"/>
                    </a:cubicBezTo>
                    <a:cubicBezTo>
                      <a:pt x="300175" y="382500"/>
                      <a:pt x="281250" y="401425"/>
                      <a:pt x="281250" y="424688"/>
                    </a:cubicBezTo>
                    <a:lnTo>
                      <a:pt x="281250" y="480938"/>
                    </a:lnTo>
                    <a:cubicBezTo>
                      <a:pt x="281250" y="488692"/>
                      <a:pt x="274942" y="495000"/>
                      <a:pt x="267188" y="495000"/>
                    </a:cubicBezTo>
                    <a:cubicBezTo>
                      <a:pt x="259433" y="495000"/>
                      <a:pt x="253125" y="488692"/>
                      <a:pt x="253125" y="480938"/>
                    </a:cubicBezTo>
                    <a:lnTo>
                      <a:pt x="253125" y="452813"/>
                    </a:lnTo>
                    <a:cubicBezTo>
                      <a:pt x="253125" y="429550"/>
                      <a:pt x="234200" y="410625"/>
                      <a:pt x="210938" y="410625"/>
                    </a:cubicBezTo>
                    <a:lnTo>
                      <a:pt x="182813" y="410625"/>
                    </a:lnTo>
                    <a:cubicBezTo>
                      <a:pt x="175058" y="410625"/>
                      <a:pt x="168750" y="404317"/>
                      <a:pt x="168750" y="396563"/>
                    </a:cubicBezTo>
                    <a:cubicBezTo>
                      <a:pt x="168750" y="388808"/>
                      <a:pt x="175058" y="382500"/>
                      <a:pt x="182813" y="382500"/>
                    </a:cubicBezTo>
                    <a:cubicBezTo>
                      <a:pt x="206075" y="382500"/>
                      <a:pt x="225000" y="363575"/>
                      <a:pt x="225000" y="340313"/>
                    </a:cubicBezTo>
                    <a:cubicBezTo>
                      <a:pt x="225000" y="317050"/>
                      <a:pt x="206075" y="298125"/>
                      <a:pt x="182813" y="298125"/>
                    </a:cubicBezTo>
                    <a:lnTo>
                      <a:pt x="133819" y="298125"/>
                    </a:lnTo>
                    <a:cubicBezTo>
                      <a:pt x="165608" y="279816"/>
                      <a:pt x="201842" y="270000"/>
                      <a:pt x="239063" y="270000"/>
                    </a:cubicBezTo>
                    <a:cubicBezTo>
                      <a:pt x="263749" y="270000"/>
                      <a:pt x="287854" y="274208"/>
                      <a:pt x="310819" y="2825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id="{DC0EE7EE-1567-4D82-B44C-FD9A5D9C0CA2}"/>
                  </a:ext>
                </a:extLst>
              </p:cNvPr>
              <p:cNvSpPr/>
              <p:nvPr/>
            </p:nvSpPr>
            <p:spPr>
              <a:xfrm>
                <a:off x="11082563" y="993375"/>
                <a:ext cx="84375" cy="112500"/>
              </a:xfrm>
              <a:custGeom>
                <a:avLst/>
                <a:gdLst>
                  <a:gd name="connsiteX0" fmla="*/ 14063 w 84375"/>
                  <a:gd name="connsiteY0" fmla="*/ 112500 h 112500"/>
                  <a:gd name="connsiteX1" fmla="*/ 70313 w 84375"/>
                  <a:gd name="connsiteY1" fmla="*/ 112500 h 112500"/>
                  <a:gd name="connsiteX2" fmla="*/ 84375 w 84375"/>
                  <a:gd name="connsiteY2" fmla="*/ 98438 h 112500"/>
                  <a:gd name="connsiteX3" fmla="*/ 70313 w 84375"/>
                  <a:gd name="connsiteY3" fmla="*/ 84375 h 112500"/>
                  <a:gd name="connsiteX4" fmla="*/ 28125 w 84375"/>
                  <a:gd name="connsiteY4" fmla="*/ 84375 h 112500"/>
                  <a:gd name="connsiteX5" fmla="*/ 28125 w 84375"/>
                  <a:gd name="connsiteY5" fmla="*/ 14063 h 112500"/>
                  <a:gd name="connsiteX6" fmla="*/ 14063 w 84375"/>
                  <a:gd name="connsiteY6" fmla="*/ 0 h 112500"/>
                  <a:gd name="connsiteX7" fmla="*/ 0 w 84375"/>
                  <a:gd name="connsiteY7" fmla="*/ 14063 h 112500"/>
                  <a:gd name="connsiteX8" fmla="*/ 0 w 84375"/>
                  <a:gd name="connsiteY8" fmla="*/ 98438 h 112500"/>
                  <a:gd name="connsiteX9" fmla="*/ 14063 w 84375"/>
                  <a:gd name="connsiteY9" fmla="*/ 112500 h 11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375" h="112500">
                    <a:moveTo>
                      <a:pt x="14063" y="112500"/>
                    </a:moveTo>
                    <a:lnTo>
                      <a:pt x="70313" y="112500"/>
                    </a:lnTo>
                    <a:cubicBezTo>
                      <a:pt x="78078" y="112500"/>
                      <a:pt x="84375" y="106204"/>
                      <a:pt x="84375" y="98438"/>
                    </a:cubicBezTo>
                    <a:cubicBezTo>
                      <a:pt x="84375" y="90671"/>
                      <a:pt x="78078" y="84375"/>
                      <a:pt x="70313" y="84375"/>
                    </a:cubicBezTo>
                    <a:lnTo>
                      <a:pt x="28125" y="84375"/>
                    </a:lnTo>
                    <a:lnTo>
                      <a:pt x="28125" y="14063"/>
                    </a:lnTo>
                    <a:cubicBezTo>
                      <a:pt x="28125" y="6296"/>
                      <a:pt x="21828" y="0"/>
                      <a:pt x="14063" y="0"/>
                    </a:cubicBezTo>
                    <a:cubicBezTo>
                      <a:pt x="6297" y="0"/>
                      <a:pt x="0" y="6296"/>
                      <a:pt x="0" y="14063"/>
                    </a:cubicBezTo>
                    <a:lnTo>
                      <a:pt x="0" y="98438"/>
                    </a:lnTo>
                    <a:cubicBezTo>
                      <a:pt x="0" y="106204"/>
                      <a:pt x="6297" y="112500"/>
                      <a:pt x="14063" y="1125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A44A25BF-A9E4-4C10-8C38-AF4790B15D37}"/>
                  </a:ext>
                </a:extLst>
              </p:cNvPr>
              <p:cNvSpPr/>
              <p:nvPr/>
            </p:nvSpPr>
            <p:spPr>
              <a:xfrm>
                <a:off x="11043188" y="1502437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48" name="组合 747">
            <a:extLst>
              <a:ext uri="{FF2B5EF4-FFF2-40B4-BE49-F238E27FC236}">
                <a16:creationId xmlns:a16="http://schemas.microsoft.com/office/drawing/2014/main" id="{1593DA15-88E8-407C-87F8-490FE6273BC8}"/>
              </a:ext>
            </a:extLst>
          </p:cNvPr>
          <p:cNvGrpSpPr/>
          <p:nvPr/>
        </p:nvGrpSpPr>
        <p:grpSpPr>
          <a:xfrm>
            <a:off x="5783582" y="4425206"/>
            <a:ext cx="624836" cy="624838"/>
            <a:chOff x="10107208" y="3831537"/>
            <a:chExt cx="1079424" cy="1079430"/>
          </a:xfrm>
        </p:grpSpPr>
        <p:grpSp>
          <p:nvGrpSpPr>
            <p:cNvPr id="641" name="组合 640">
              <a:extLst>
                <a:ext uri="{FF2B5EF4-FFF2-40B4-BE49-F238E27FC236}">
                  <a16:creationId xmlns:a16="http://schemas.microsoft.com/office/drawing/2014/main" id="{219FA4E5-9507-4D33-AF6B-7424B0B183AD}"/>
                </a:ext>
              </a:extLst>
            </p:cNvPr>
            <p:cNvGrpSpPr/>
            <p:nvPr/>
          </p:nvGrpSpPr>
          <p:grpSpPr>
            <a:xfrm>
              <a:off x="10107208" y="3831537"/>
              <a:ext cx="1079424" cy="1079430"/>
              <a:chOff x="9306119" y="1749690"/>
              <a:chExt cx="1079424" cy="1079430"/>
            </a:xfrm>
          </p:grpSpPr>
          <p:sp>
            <p:nvSpPr>
              <p:cNvPr id="646" name="椭圆 645">
                <a:extLst>
                  <a:ext uri="{FF2B5EF4-FFF2-40B4-BE49-F238E27FC236}">
                    <a16:creationId xmlns:a16="http://schemas.microsoft.com/office/drawing/2014/main" id="{5549FD2C-467B-4772-9454-B0638992D95D}"/>
                  </a:ext>
                </a:extLst>
              </p:cNvPr>
              <p:cNvSpPr/>
              <p:nvPr/>
            </p:nvSpPr>
            <p:spPr>
              <a:xfrm>
                <a:off x="9317741" y="1761314"/>
                <a:ext cx="1056182" cy="1056182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47" name="组合 646">
                <a:extLst>
                  <a:ext uri="{FF2B5EF4-FFF2-40B4-BE49-F238E27FC236}">
                    <a16:creationId xmlns:a16="http://schemas.microsoft.com/office/drawing/2014/main" id="{B334EEB3-EABA-4D9F-864E-6351BA6AAB9B}"/>
                  </a:ext>
                </a:extLst>
              </p:cNvPr>
              <p:cNvGrpSpPr/>
              <p:nvPr/>
            </p:nvGrpSpPr>
            <p:grpSpPr>
              <a:xfrm>
                <a:off x="9306119" y="1749690"/>
                <a:ext cx="1079424" cy="1079430"/>
                <a:chOff x="2842276" y="-419100"/>
                <a:chExt cx="5577822" cy="5577840"/>
              </a:xfrm>
            </p:grpSpPr>
            <p:sp>
              <p:nvSpPr>
                <p:cNvPr id="648" name="弧形 647">
                  <a:extLst>
                    <a:ext uri="{FF2B5EF4-FFF2-40B4-BE49-F238E27FC236}">
                      <a16:creationId xmlns:a16="http://schemas.microsoft.com/office/drawing/2014/main" id="{1FA5AA1F-A044-4B8D-B00A-9248E9F7950C}"/>
                    </a:ext>
                  </a:extLst>
                </p:cNvPr>
                <p:cNvSpPr/>
                <p:nvPr/>
              </p:nvSpPr>
              <p:spPr>
                <a:xfrm rot="-5400000">
                  <a:off x="2842260" y="975360"/>
                  <a:ext cx="2788920" cy="278888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9" name="弧形 648">
                  <a:extLst>
                    <a:ext uri="{FF2B5EF4-FFF2-40B4-BE49-F238E27FC236}">
                      <a16:creationId xmlns:a16="http://schemas.microsoft.com/office/drawing/2014/main" id="{5C0510BB-4498-4713-A016-7E091D748F90}"/>
                    </a:ext>
                  </a:extLst>
                </p:cNvPr>
                <p:cNvSpPr/>
                <p:nvPr/>
              </p:nvSpPr>
              <p:spPr>
                <a:xfrm rot="-5184000">
                  <a:off x="2845011" y="88780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0" name="弧形 649">
                  <a:extLst>
                    <a:ext uri="{FF2B5EF4-FFF2-40B4-BE49-F238E27FC236}">
                      <a16:creationId xmlns:a16="http://schemas.microsoft.com/office/drawing/2014/main" id="{44E7641D-30E8-4D45-BF97-B73AA39F4086}"/>
                    </a:ext>
                  </a:extLst>
                </p:cNvPr>
                <p:cNvSpPr/>
                <p:nvPr/>
              </p:nvSpPr>
              <p:spPr>
                <a:xfrm rot="-4968000">
                  <a:off x="2853643" y="800588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1" name="弧形 650">
                  <a:extLst>
                    <a:ext uri="{FF2B5EF4-FFF2-40B4-BE49-F238E27FC236}">
                      <a16:creationId xmlns:a16="http://schemas.microsoft.com/office/drawing/2014/main" id="{0AC9DFA2-FED5-413A-BD3F-8E18A5ECD5A9}"/>
                    </a:ext>
                  </a:extLst>
                </p:cNvPr>
                <p:cNvSpPr/>
                <p:nvPr/>
              </p:nvSpPr>
              <p:spPr>
                <a:xfrm rot="-4752000">
                  <a:off x="2867228" y="714064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2" name="弧形 651">
                  <a:extLst>
                    <a:ext uri="{FF2B5EF4-FFF2-40B4-BE49-F238E27FC236}">
                      <a16:creationId xmlns:a16="http://schemas.microsoft.com/office/drawing/2014/main" id="{71E7231B-A478-4278-8B85-F32D832CFD7D}"/>
                    </a:ext>
                  </a:extLst>
                </p:cNvPr>
                <p:cNvSpPr/>
                <p:nvPr/>
              </p:nvSpPr>
              <p:spPr>
                <a:xfrm rot="-4536000">
                  <a:off x="2886338" y="628572"/>
                  <a:ext cx="278859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3" name="弧形 652">
                  <a:extLst>
                    <a:ext uri="{FF2B5EF4-FFF2-40B4-BE49-F238E27FC236}">
                      <a16:creationId xmlns:a16="http://schemas.microsoft.com/office/drawing/2014/main" id="{702EF007-F50C-4CD9-A7B2-17AFF8B54234}"/>
                    </a:ext>
                  </a:extLst>
                </p:cNvPr>
                <p:cNvSpPr/>
                <p:nvPr/>
              </p:nvSpPr>
              <p:spPr>
                <a:xfrm rot="-4320000">
                  <a:off x="2910510" y="5444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4" name="弧形 653">
                  <a:extLst>
                    <a:ext uri="{FF2B5EF4-FFF2-40B4-BE49-F238E27FC236}">
                      <a16:creationId xmlns:a16="http://schemas.microsoft.com/office/drawing/2014/main" id="{469C3C42-8F09-410A-A2B7-B2E30F30FA7D}"/>
                    </a:ext>
                  </a:extLst>
                </p:cNvPr>
                <p:cNvSpPr/>
                <p:nvPr/>
              </p:nvSpPr>
              <p:spPr>
                <a:xfrm rot="-4104000">
                  <a:off x="2940243" y="462025"/>
                  <a:ext cx="2788807" cy="278891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5" name="弧形 654">
                  <a:extLst>
                    <a:ext uri="{FF2B5EF4-FFF2-40B4-BE49-F238E27FC236}">
                      <a16:creationId xmlns:a16="http://schemas.microsoft.com/office/drawing/2014/main" id="{DA45EC14-D2FE-4FA5-B1F0-40D6DC04B4F0}"/>
                    </a:ext>
                  </a:extLst>
                </p:cNvPr>
                <p:cNvSpPr/>
                <p:nvPr/>
              </p:nvSpPr>
              <p:spPr>
                <a:xfrm rot="-3888000">
                  <a:off x="2975243" y="381628"/>
                  <a:ext cx="278857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6" name="弧形 655">
                  <a:extLst>
                    <a:ext uri="{FF2B5EF4-FFF2-40B4-BE49-F238E27FC236}">
                      <a16:creationId xmlns:a16="http://schemas.microsoft.com/office/drawing/2014/main" id="{CE83FAE8-F39B-4830-AFC4-788F48A8B4E6}"/>
                    </a:ext>
                  </a:extLst>
                </p:cNvPr>
                <p:cNvSpPr/>
                <p:nvPr/>
              </p:nvSpPr>
              <p:spPr>
                <a:xfrm rot="-3672000">
                  <a:off x="3014802" y="303574"/>
                  <a:ext cx="278887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7" name="弧形 656">
                  <a:extLst>
                    <a:ext uri="{FF2B5EF4-FFF2-40B4-BE49-F238E27FC236}">
                      <a16:creationId xmlns:a16="http://schemas.microsoft.com/office/drawing/2014/main" id="{CAA5C414-288B-44A6-9AA3-FFFDAA4BFC84}"/>
                    </a:ext>
                  </a:extLst>
                </p:cNvPr>
                <p:cNvSpPr/>
                <p:nvPr/>
              </p:nvSpPr>
              <p:spPr>
                <a:xfrm rot="-3456000">
                  <a:off x="3059338" y="228171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8" name="弧形 657">
                  <a:extLst>
                    <a:ext uri="{FF2B5EF4-FFF2-40B4-BE49-F238E27FC236}">
                      <a16:creationId xmlns:a16="http://schemas.microsoft.com/office/drawing/2014/main" id="{B938AA06-D3E3-4A66-A02E-B1016B70C8C7}"/>
                    </a:ext>
                  </a:extLst>
                </p:cNvPr>
                <p:cNvSpPr/>
                <p:nvPr/>
              </p:nvSpPr>
              <p:spPr>
                <a:xfrm rot="-3240000">
                  <a:off x="3108578" y="155717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9" name="弧形 658">
                  <a:extLst>
                    <a:ext uri="{FF2B5EF4-FFF2-40B4-BE49-F238E27FC236}">
                      <a16:creationId xmlns:a16="http://schemas.microsoft.com/office/drawing/2014/main" id="{37CB3F4F-60D1-4B08-B8D4-514C38823BAB}"/>
                    </a:ext>
                  </a:extLst>
                </p:cNvPr>
                <p:cNvSpPr/>
                <p:nvPr/>
              </p:nvSpPr>
              <p:spPr>
                <a:xfrm rot="-3024000">
                  <a:off x="3162327" y="86498"/>
                  <a:ext cx="278888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0" name="弧形 659">
                  <a:extLst>
                    <a:ext uri="{FF2B5EF4-FFF2-40B4-BE49-F238E27FC236}">
                      <a16:creationId xmlns:a16="http://schemas.microsoft.com/office/drawing/2014/main" id="{0545074C-B407-4569-916A-4CDCE6CAD74B}"/>
                    </a:ext>
                  </a:extLst>
                </p:cNvPr>
                <p:cNvSpPr/>
                <p:nvPr/>
              </p:nvSpPr>
              <p:spPr>
                <a:xfrm rot="-2808000">
                  <a:off x="3220260" y="20786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1" name="弧形 660">
                  <a:extLst>
                    <a:ext uri="{FF2B5EF4-FFF2-40B4-BE49-F238E27FC236}">
                      <a16:creationId xmlns:a16="http://schemas.microsoft.com/office/drawing/2014/main" id="{846074E9-8349-44F0-A616-32871D2E31E6}"/>
                    </a:ext>
                  </a:extLst>
                </p:cNvPr>
                <p:cNvSpPr/>
                <p:nvPr/>
              </p:nvSpPr>
              <p:spPr>
                <a:xfrm rot="-2592000">
                  <a:off x="3282203" y="-4115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2" name="弧形 661">
                  <a:extLst>
                    <a:ext uri="{FF2B5EF4-FFF2-40B4-BE49-F238E27FC236}">
                      <a16:creationId xmlns:a16="http://schemas.microsoft.com/office/drawing/2014/main" id="{9F88745A-A7D7-46B6-B42D-E06C3642A012}"/>
                    </a:ext>
                  </a:extLst>
                </p:cNvPr>
                <p:cNvSpPr/>
                <p:nvPr/>
              </p:nvSpPr>
              <p:spPr>
                <a:xfrm rot="-2376000">
                  <a:off x="3347916" y="-99090"/>
                  <a:ext cx="278890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3" name="弧形 662">
                  <a:extLst>
                    <a:ext uri="{FF2B5EF4-FFF2-40B4-BE49-F238E27FC236}">
                      <a16:creationId xmlns:a16="http://schemas.microsoft.com/office/drawing/2014/main" id="{84872E71-303A-4E25-98CB-4FEFFD1F2486}"/>
                    </a:ext>
                  </a:extLst>
                </p:cNvPr>
                <p:cNvSpPr/>
                <p:nvPr/>
              </p:nvSpPr>
              <p:spPr>
                <a:xfrm rot="-2160000">
                  <a:off x="3417077" y="-15278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4" name="弧形 663">
                  <a:extLst>
                    <a:ext uri="{FF2B5EF4-FFF2-40B4-BE49-F238E27FC236}">
                      <a16:creationId xmlns:a16="http://schemas.microsoft.com/office/drawing/2014/main" id="{F01FBDF2-2C96-4039-8B2C-F8A93A5D0630}"/>
                    </a:ext>
                  </a:extLst>
                </p:cNvPr>
                <p:cNvSpPr/>
                <p:nvPr/>
              </p:nvSpPr>
              <p:spPr>
                <a:xfrm rot="-1944000">
                  <a:off x="3489589" y="-202022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5" name="弧形 664">
                  <a:extLst>
                    <a:ext uri="{FF2B5EF4-FFF2-40B4-BE49-F238E27FC236}">
                      <a16:creationId xmlns:a16="http://schemas.microsoft.com/office/drawing/2014/main" id="{5B3DE3A5-28FB-4ABC-B181-6AF8EA392345}"/>
                    </a:ext>
                  </a:extLst>
                </p:cNvPr>
                <p:cNvSpPr/>
                <p:nvPr/>
              </p:nvSpPr>
              <p:spPr>
                <a:xfrm rot="-1728000">
                  <a:off x="3564934" y="-24661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6" name="弧形 665">
                  <a:extLst>
                    <a:ext uri="{FF2B5EF4-FFF2-40B4-BE49-F238E27FC236}">
                      <a16:creationId xmlns:a16="http://schemas.microsoft.com/office/drawing/2014/main" id="{17F74E54-86F4-4AC9-AD9B-60DBED7A388D}"/>
                    </a:ext>
                  </a:extLst>
                </p:cNvPr>
                <p:cNvSpPr/>
                <p:nvPr/>
              </p:nvSpPr>
              <p:spPr>
                <a:xfrm rot="-1512000">
                  <a:off x="3642988" y="-28638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7" name="弧形 666">
                  <a:extLst>
                    <a:ext uri="{FF2B5EF4-FFF2-40B4-BE49-F238E27FC236}">
                      <a16:creationId xmlns:a16="http://schemas.microsoft.com/office/drawing/2014/main" id="{B3971CDD-7998-406E-AD5D-06D7D7520058}"/>
                    </a:ext>
                  </a:extLst>
                </p:cNvPr>
                <p:cNvSpPr/>
                <p:nvPr/>
              </p:nvSpPr>
              <p:spPr>
                <a:xfrm rot="-1296000">
                  <a:off x="372338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8" name="弧形 667">
                  <a:extLst>
                    <a:ext uri="{FF2B5EF4-FFF2-40B4-BE49-F238E27FC236}">
                      <a16:creationId xmlns:a16="http://schemas.microsoft.com/office/drawing/2014/main" id="{3AF180F2-FB4F-466B-BCAE-859AF0DE8AF1}"/>
                    </a:ext>
                  </a:extLst>
                </p:cNvPr>
                <p:cNvSpPr/>
                <p:nvPr/>
              </p:nvSpPr>
              <p:spPr>
                <a:xfrm rot="-1080000">
                  <a:off x="3805866" y="-350850"/>
                  <a:ext cx="2788914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9" name="弧形 668">
                  <a:extLst>
                    <a:ext uri="{FF2B5EF4-FFF2-40B4-BE49-F238E27FC236}">
                      <a16:creationId xmlns:a16="http://schemas.microsoft.com/office/drawing/2014/main" id="{8930F8A6-D333-4DDF-A4F9-DAA03DA0C5CC}"/>
                    </a:ext>
                  </a:extLst>
                </p:cNvPr>
                <p:cNvSpPr/>
                <p:nvPr/>
              </p:nvSpPr>
              <p:spPr>
                <a:xfrm rot="-864000">
                  <a:off x="3889990" y="-375290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0" name="弧形 669">
                  <a:extLst>
                    <a:ext uri="{FF2B5EF4-FFF2-40B4-BE49-F238E27FC236}">
                      <a16:creationId xmlns:a16="http://schemas.microsoft.com/office/drawing/2014/main" id="{679929F3-BC27-4593-8D22-8677B5C9762B}"/>
                    </a:ext>
                  </a:extLst>
                </p:cNvPr>
                <p:cNvSpPr/>
                <p:nvPr/>
              </p:nvSpPr>
              <p:spPr>
                <a:xfrm rot="-648000">
                  <a:off x="3975424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1" name="弧形 670">
                  <a:extLst>
                    <a:ext uri="{FF2B5EF4-FFF2-40B4-BE49-F238E27FC236}">
                      <a16:creationId xmlns:a16="http://schemas.microsoft.com/office/drawing/2014/main" id="{076F6B30-2234-4AAE-AF0B-7F28DC880DF2}"/>
                    </a:ext>
                  </a:extLst>
                </p:cNvPr>
                <p:cNvSpPr/>
                <p:nvPr/>
              </p:nvSpPr>
              <p:spPr>
                <a:xfrm rot="-432000">
                  <a:off x="4062005" y="-408104"/>
                  <a:ext cx="278891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2" name="弧形 671">
                  <a:extLst>
                    <a:ext uri="{FF2B5EF4-FFF2-40B4-BE49-F238E27FC236}">
                      <a16:creationId xmlns:a16="http://schemas.microsoft.com/office/drawing/2014/main" id="{09650668-0EFE-4069-9873-56F098FEE6E2}"/>
                    </a:ext>
                  </a:extLst>
                </p:cNvPr>
                <p:cNvSpPr/>
                <p:nvPr/>
              </p:nvSpPr>
              <p:spPr>
                <a:xfrm rot="-216000">
                  <a:off x="4149161" y="-4163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3" name="弧形 672">
                  <a:extLst>
                    <a:ext uri="{FF2B5EF4-FFF2-40B4-BE49-F238E27FC236}">
                      <a16:creationId xmlns:a16="http://schemas.microsoft.com/office/drawing/2014/main" id="{5A18FE7E-9D7B-4A8D-96FD-31F29593244B}"/>
                    </a:ext>
                  </a:extLst>
                </p:cNvPr>
                <p:cNvSpPr/>
                <p:nvPr/>
              </p:nvSpPr>
              <p:spPr>
                <a:xfrm>
                  <a:off x="4236720" y="-4191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4" name="弧形 673">
                  <a:extLst>
                    <a:ext uri="{FF2B5EF4-FFF2-40B4-BE49-F238E27FC236}">
                      <a16:creationId xmlns:a16="http://schemas.microsoft.com/office/drawing/2014/main" id="{7EC0C97E-FA12-422B-9A86-F8A6B7DAC1CE}"/>
                    </a:ext>
                  </a:extLst>
                </p:cNvPr>
                <p:cNvSpPr/>
                <p:nvPr/>
              </p:nvSpPr>
              <p:spPr>
                <a:xfrm rot="216000">
                  <a:off x="4324279" y="-416348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5" name="弧形 674">
                  <a:extLst>
                    <a:ext uri="{FF2B5EF4-FFF2-40B4-BE49-F238E27FC236}">
                      <a16:creationId xmlns:a16="http://schemas.microsoft.com/office/drawing/2014/main" id="{6CA77799-EABB-4871-B7AD-2D59B45D3E29}"/>
                    </a:ext>
                  </a:extLst>
                </p:cNvPr>
                <p:cNvSpPr/>
                <p:nvPr/>
              </p:nvSpPr>
              <p:spPr>
                <a:xfrm rot="432000">
                  <a:off x="4411492" y="-408104"/>
                  <a:ext cx="2788920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6" name="弧形 675">
                  <a:extLst>
                    <a:ext uri="{FF2B5EF4-FFF2-40B4-BE49-F238E27FC236}">
                      <a16:creationId xmlns:a16="http://schemas.microsoft.com/office/drawing/2014/main" id="{C5C64CEA-86A0-465B-8D30-A3C4947574FF}"/>
                    </a:ext>
                  </a:extLst>
                </p:cNvPr>
                <p:cNvSpPr/>
                <p:nvPr/>
              </p:nvSpPr>
              <p:spPr>
                <a:xfrm rot="648000">
                  <a:off x="4498016" y="-39440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7" name="弧形 676">
                  <a:extLst>
                    <a:ext uri="{FF2B5EF4-FFF2-40B4-BE49-F238E27FC236}">
                      <a16:creationId xmlns:a16="http://schemas.microsoft.com/office/drawing/2014/main" id="{A93ECEF6-5337-4126-AD7F-70E726FEE2A9}"/>
                    </a:ext>
                  </a:extLst>
                </p:cNvPr>
                <p:cNvSpPr/>
                <p:nvPr/>
              </p:nvSpPr>
              <p:spPr>
                <a:xfrm rot="864000">
                  <a:off x="4583566" y="-3752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8" name="弧形 677">
                  <a:extLst>
                    <a:ext uri="{FF2B5EF4-FFF2-40B4-BE49-F238E27FC236}">
                      <a16:creationId xmlns:a16="http://schemas.microsoft.com/office/drawing/2014/main" id="{E6069114-69A9-4511-8446-5550C96BC561}"/>
                    </a:ext>
                  </a:extLst>
                </p:cNvPr>
                <p:cNvSpPr/>
                <p:nvPr/>
              </p:nvSpPr>
              <p:spPr>
                <a:xfrm rot="1080000">
                  <a:off x="4667632" y="-350850"/>
                  <a:ext cx="2788920" cy="2788914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9" name="弧形 678">
                  <a:extLst>
                    <a:ext uri="{FF2B5EF4-FFF2-40B4-BE49-F238E27FC236}">
                      <a16:creationId xmlns:a16="http://schemas.microsoft.com/office/drawing/2014/main" id="{B1F122B6-F9FA-465C-B8A1-00A64D10C2D3}"/>
                    </a:ext>
                  </a:extLst>
                </p:cNvPr>
                <p:cNvSpPr/>
                <p:nvPr/>
              </p:nvSpPr>
              <p:spPr>
                <a:xfrm rot="1296000">
                  <a:off x="4750055" y="-32117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0" name="弧形 679">
                  <a:extLst>
                    <a:ext uri="{FF2B5EF4-FFF2-40B4-BE49-F238E27FC236}">
                      <a16:creationId xmlns:a16="http://schemas.microsoft.com/office/drawing/2014/main" id="{B5F42524-2642-45D1-8A4A-BF5014D6C87A}"/>
                    </a:ext>
                  </a:extLst>
                </p:cNvPr>
                <p:cNvSpPr/>
                <p:nvPr/>
              </p:nvSpPr>
              <p:spPr>
                <a:xfrm rot="1512000">
                  <a:off x="4830453" y="-28638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1" name="弧形 680">
                  <a:extLst>
                    <a:ext uri="{FF2B5EF4-FFF2-40B4-BE49-F238E27FC236}">
                      <a16:creationId xmlns:a16="http://schemas.microsoft.com/office/drawing/2014/main" id="{CB21A326-6992-46E2-A135-1CEC28493458}"/>
                    </a:ext>
                  </a:extLst>
                </p:cNvPr>
                <p:cNvSpPr/>
                <p:nvPr/>
              </p:nvSpPr>
              <p:spPr>
                <a:xfrm rot="1728000">
                  <a:off x="4908507" y="-246615"/>
                  <a:ext cx="2788918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2" name="弧形 681">
                  <a:extLst>
                    <a:ext uri="{FF2B5EF4-FFF2-40B4-BE49-F238E27FC236}">
                      <a16:creationId xmlns:a16="http://schemas.microsoft.com/office/drawing/2014/main" id="{7A1DE7EC-20A6-434A-894D-0419A4E005BF}"/>
                    </a:ext>
                  </a:extLst>
                </p:cNvPr>
                <p:cNvSpPr/>
                <p:nvPr/>
              </p:nvSpPr>
              <p:spPr>
                <a:xfrm rot="1944000">
                  <a:off x="4983912" y="-20202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3" name="弧形 682">
                  <a:extLst>
                    <a:ext uri="{FF2B5EF4-FFF2-40B4-BE49-F238E27FC236}">
                      <a16:creationId xmlns:a16="http://schemas.microsoft.com/office/drawing/2014/main" id="{883D3492-58CE-42B9-9B7B-16CEA2E841B2}"/>
                    </a:ext>
                  </a:extLst>
                </p:cNvPr>
                <p:cNvSpPr/>
                <p:nvPr/>
              </p:nvSpPr>
              <p:spPr>
                <a:xfrm rot="2160000">
                  <a:off x="5056364" y="-152782"/>
                  <a:ext cx="2788918" cy="278891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4" name="弧形 683">
                  <a:extLst>
                    <a:ext uri="{FF2B5EF4-FFF2-40B4-BE49-F238E27FC236}">
                      <a16:creationId xmlns:a16="http://schemas.microsoft.com/office/drawing/2014/main" id="{3F831264-6953-48A7-A666-585391FEDE59}"/>
                    </a:ext>
                  </a:extLst>
                </p:cNvPr>
                <p:cNvSpPr/>
                <p:nvPr/>
              </p:nvSpPr>
              <p:spPr>
                <a:xfrm rot="2376000">
                  <a:off x="5125585" y="-99090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5" name="弧形 684">
                  <a:extLst>
                    <a:ext uri="{FF2B5EF4-FFF2-40B4-BE49-F238E27FC236}">
                      <a16:creationId xmlns:a16="http://schemas.microsoft.com/office/drawing/2014/main" id="{10812C8C-B007-4989-AA87-29BE43125D68}"/>
                    </a:ext>
                  </a:extLst>
                </p:cNvPr>
                <p:cNvSpPr/>
                <p:nvPr/>
              </p:nvSpPr>
              <p:spPr>
                <a:xfrm rot="2592000">
                  <a:off x="5191294" y="-41158"/>
                  <a:ext cx="2788920" cy="2788905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6" name="弧形 685">
                  <a:extLst>
                    <a:ext uri="{FF2B5EF4-FFF2-40B4-BE49-F238E27FC236}">
                      <a16:creationId xmlns:a16="http://schemas.microsoft.com/office/drawing/2014/main" id="{A796B170-7753-4075-8B3D-EF5BF9890979}"/>
                    </a:ext>
                  </a:extLst>
                </p:cNvPr>
                <p:cNvSpPr/>
                <p:nvPr/>
              </p:nvSpPr>
              <p:spPr>
                <a:xfrm rot="2808000">
                  <a:off x="5253240" y="2078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7" name="弧形 686">
                  <a:extLst>
                    <a:ext uri="{FF2B5EF4-FFF2-40B4-BE49-F238E27FC236}">
                      <a16:creationId xmlns:a16="http://schemas.microsoft.com/office/drawing/2014/main" id="{A8DEF1AB-77BB-4EF0-BA83-42C2B01E9F67}"/>
                    </a:ext>
                  </a:extLst>
                </p:cNvPr>
                <p:cNvSpPr/>
                <p:nvPr/>
              </p:nvSpPr>
              <p:spPr>
                <a:xfrm rot="3024000">
                  <a:off x="5311173" y="8649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8" name="弧形 687">
                  <a:extLst>
                    <a:ext uri="{FF2B5EF4-FFF2-40B4-BE49-F238E27FC236}">
                      <a16:creationId xmlns:a16="http://schemas.microsoft.com/office/drawing/2014/main" id="{57ABE853-EF3D-4B0E-9FF2-F6D0A10EA837}"/>
                    </a:ext>
                  </a:extLst>
                </p:cNvPr>
                <p:cNvSpPr/>
                <p:nvPr/>
              </p:nvSpPr>
              <p:spPr>
                <a:xfrm rot="3240000">
                  <a:off x="5364865" y="155717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9" name="弧形 688">
                  <a:extLst>
                    <a:ext uri="{FF2B5EF4-FFF2-40B4-BE49-F238E27FC236}">
                      <a16:creationId xmlns:a16="http://schemas.microsoft.com/office/drawing/2014/main" id="{9756904D-F79E-4ACF-832F-F879E75A9342}"/>
                    </a:ext>
                  </a:extLst>
                </p:cNvPr>
                <p:cNvSpPr/>
                <p:nvPr/>
              </p:nvSpPr>
              <p:spPr>
                <a:xfrm rot="3456000">
                  <a:off x="5414104" y="228171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0" name="弧形 689">
                  <a:extLst>
                    <a:ext uri="{FF2B5EF4-FFF2-40B4-BE49-F238E27FC236}">
                      <a16:creationId xmlns:a16="http://schemas.microsoft.com/office/drawing/2014/main" id="{BF27B950-325F-4503-97B9-974D0E11020C}"/>
                    </a:ext>
                  </a:extLst>
                </p:cNvPr>
                <p:cNvSpPr/>
                <p:nvPr/>
              </p:nvSpPr>
              <p:spPr>
                <a:xfrm rot="3672000">
                  <a:off x="5458695" y="303574"/>
                  <a:ext cx="2788920" cy="278883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1" name="弧形 690">
                  <a:extLst>
                    <a:ext uri="{FF2B5EF4-FFF2-40B4-BE49-F238E27FC236}">
                      <a16:creationId xmlns:a16="http://schemas.microsoft.com/office/drawing/2014/main" id="{9952ABEA-8EC1-48C0-AC72-A31FC4445708}"/>
                    </a:ext>
                  </a:extLst>
                </p:cNvPr>
                <p:cNvSpPr/>
                <p:nvPr/>
              </p:nvSpPr>
              <p:spPr>
                <a:xfrm rot="3888000">
                  <a:off x="5498468" y="381628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2" name="弧形 691">
                  <a:extLst>
                    <a:ext uri="{FF2B5EF4-FFF2-40B4-BE49-F238E27FC236}">
                      <a16:creationId xmlns:a16="http://schemas.microsoft.com/office/drawing/2014/main" id="{E9A1AFE2-982F-4E3F-9D11-B095BFAAA6B7}"/>
                    </a:ext>
                  </a:extLst>
                </p:cNvPr>
                <p:cNvSpPr/>
                <p:nvPr/>
              </p:nvSpPr>
              <p:spPr>
                <a:xfrm rot="4104000">
                  <a:off x="5533259" y="46202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3" name="弧形 692">
                  <a:extLst>
                    <a:ext uri="{FF2B5EF4-FFF2-40B4-BE49-F238E27FC236}">
                      <a16:creationId xmlns:a16="http://schemas.microsoft.com/office/drawing/2014/main" id="{853B0BFA-4744-4C2D-9161-842901E3D450}"/>
                    </a:ext>
                  </a:extLst>
                </p:cNvPr>
                <p:cNvSpPr/>
                <p:nvPr/>
              </p:nvSpPr>
              <p:spPr>
                <a:xfrm rot="4320000">
                  <a:off x="5562930" y="544448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4" name="弧形 693">
                  <a:extLst>
                    <a:ext uri="{FF2B5EF4-FFF2-40B4-BE49-F238E27FC236}">
                      <a16:creationId xmlns:a16="http://schemas.microsoft.com/office/drawing/2014/main" id="{5FC5A58C-4ADB-41F0-B316-A4DDE22995CE}"/>
                    </a:ext>
                  </a:extLst>
                </p:cNvPr>
                <p:cNvSpPr/>
                <p:nvPr/>
              </p:nvSpPr>
              <p:spPr>
                <a:xfrm rot="4536000">
                  <a:off x="5587371" y="628572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5" name="弧形 694">
                  <a:extLst>
                    <a:ext uri="{FF2B5EF4-FFF2-40B4-BE49-F238E27FC236}">
                      <a16:creationId xmlns:a16="http://schemas.microsoft.com/office/drawing/2014/main" id="{B3E200C7-C8CE-41AD-BDDA-152628CDEE88}"/>
                    </a:ext>
                  </a:extLst>
                </p:cNvPr>
                <p:cNvSpPr/>
                <p:nvPr/>
              </p:nvSpPr>
              <p:spPr>
                <a:xfrm rot="4752000">
                  <a:off x="5606481" y="714064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6" name="弧形 695">
                  <a:extLst>
                    <a:ext uri="{FF2B5EF4-FFF2-40B4-BE49-F238E27FC236}">
                      <a16:creationId xmlns:a16="http://schemas.microsoft.com/office/drawing/2014/main" id="{BCA69B88-20D0-4792-943F-989067DF4BA3}"/>
                    </a:ext>
                  </a:extLst>
                </p:cNvPr>
                <p:cNvSpPr/>
                <p:nvPr/>
              </p:nvSpPr>
              <p:spPr>
                <a:xfrm rot="4968000">
                  <a:off x="5620185" y="800588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7" name="弧形 696">
                  <a:extLst>
                    <a:ext uri="{FF2B5EF4-FFF2-40B4-BE49-F238E27FC236}">
                      <a16:creationId xmlns:a16="http://schemas.microsoft.com/office/drawing/2014/main" id="{1E8DD59B-E2A3-4536-801E-FECBF191C4A8}"/>
                    </a:ext>
                  </a:extLst>
                </p:cNvPr>
                <p:cNvSpPr/>
                <p:nvPr/>
              </p:nvSpPr>
              <p:spPr>
                <a:xfrm rot="5184000">
                  <a:off x="5628428" y="887801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8" name="弧形 697">
                  <a:extLst>
                    <a:ext uri="{FF2B5EF4-FFF2-40B4-BE49-F238E27FC236}">
                      <a16:creationId xmlns:a16="http://schemas.microsoft.com/office/drawing/2014/main" id="{F636AA93-6D37-482B-B463-1C2B8EE9161D}"/>
                    </a:ext>
                  </a:extLst>
                </p:cNvPr>
                <p:cNvSpPr/>
                <p:nvPr/>
              </p:nvSpPr>
              <p:spPr>
                <a:xfrm rot="5400000">
                  <a:off x="5631180" y="975360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9" name="弧形 698">
                  <a:extLst>
                    <a:ext uri="{FF2B5EF4-FFF2-40B4-BE49-F238E27FC236}">
                      <a16:creationId xmlns:a16="http://schemas.microsoft.com/office/drawing/2014/main" id="{F6D77772-38F2-4309-A2C8-4EAEB9F956B2}"/>
                    </a:ext>
                  </a:extLst>
                </p:cNvPr>
                <p:cNvSpPr/>
                <p:nvPr/>
              </p:nvSpPr>
              <p:spPr>
                <a:xfrm rot="5616000">
                  <a:off x="5628428" y="106291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0" name="弧形 699">
                  <a:extLst>
                    <a:ext uri="{FF2B5EF4-FFF2-40B4-BE49-F238E27FC236}">
                      <a16:creationId xmlns:a16="http://schemas.microsoft.com/office/drawing/2014/main" id="{034B9A39-F161-448F-9D27-1AFCAE21FA55}"/>
                    </a:ext>
                  </a:extLst>
                </p:cNvPr>
                <p:cNvSpPr/>
                <p:nvPr/>
              </p:nvSpPr>
              <p:spPr>
                <a:xfrm rot="5832000">
                  <a:off x="5620571" y="1150132"/>
                  <a:ext cx="278815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1" name="弧形 700">
                  <a:extLst>
                    <a:ext uri="{FF2B5EF4-FFF2-40B4-BE49-F238E27FC236}">
                      <a16:creationId xmlns:a16="http://schemas.microsoft.com/office/drawing/2014/main" id="{F16208E8-50A8-4617-B670-6A1E00C9F30C}"/>
                    </a:ext>
                  </a:extLst>
                </p:cNvPr>
                <p:cNvSpPr/>
                <p:nvPr/>
              </p:nvSpPr>
              <p:spPr>
                <a:xfrm rot="6048000">
                  <a:off x="5606748" y="1236656"/>
                  <a:ext cx="278838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2" name="弧形 701">
                  <a:extLst>
                    <a:ext uri="{FF2B5EF4-FFF2-40B4-BE49-F238E27FC236}">
                      <a16:creationId xmlns:a16="http://schemas.microsoft.com/office/drawing/2014/main" id="{2485DB66-365F-4F41-81C9-8818E1BCFF30}"/>
                    </a:ext>
                  </a:extLst>
                </p:cNvPr>
                <p:cNvSpPr/>
                <p:nvPr/>
              </p:nvSpPr>
              <p:spPr>
                <a:xfrm rot="6264000">
                  <a:off x="5587370" y="132214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3" name="弧形 702">
                  <a:extLst>
                    <a:ext uri="{FF2B5EF4-FFF2-40B4-BE49-F238E27FC236}">
                      <a16:creationId xmlns:a16="http://schemas.microsoft.com/office/drawing/2014/main" id="{76520182-A1E7-4BCF-93F4-3F4C294654E0}"/>
                    </a:ext>
                  </a:extLst>
                </p:cNvPr>
                <p:cNvSpPr/>
                <p:nvPr/>
              </p:nvSpPr>
              <p:spPr>
                <a:xfrm rot="6480000">
                  <a:off x="5562930" y="140627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4" name="弧形 703">
                  <a:extLst>
                    <a:ext uri="{FF2B5EF4-FFF2-40B4-BE49-F238E27FC236}">
                      <a16:creationId xmlns:a16="http://schemas.microsoft.com/office/drawing/2014/main" id="{FA874DE6-A6F3-4010-B51C-E56391E04A16}"/>
                    </a:ext>
                  </a:extLst>
                </p:cNvPr>
                <p:cNvSpPr/>
                <p:nvPr/>
              </p:nvSpPr>
              <p:spPr>
                <a:xfrm rot="6696000">
                  <a:off x="5533256" y="148869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5" name="弧形 704">
                  <a:extLst>
                    <a:ext uri="{FF2B5EF4-FFF2-40B4-BE49-F238E27FC236}">
                      <a16:creationId xmlns:a16="http://schemas.microsoft.com/office/drawing/2014/main" id="{3EDC4FDF-6DEF-4634-92D6-9AB8975CA2A7}"/>
                    </a:ext>
                  </a:extLst>
                </p:cNvPr>
                <p:cNvSpPr/>
                <p:nvPr/>
              </p:nvSpPr>
              <p:spPr>
                <a:xfrm rot="6912000">
                  <a:off x="5498465" y="156909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6" name="弧形 705">
                  <a:extLst>
                    <a:ext uri="{FF2B5EF4-FFF2-40B4-BE49-F238E27FC236}">
                      <a16:creationId xmlns:a16="http://schemas.microsoft.com/office/drawing/2014/main" id="{C81871C9-8FEF-4F47-95D5-DC85F8C094D4}"/>
                    </a:ext>
                  </a:extLst>
                </p:cNvPr>
                <p:cNvSpPr/>
                <p:nvPr/>
              </p:nvSpPr>
              <p:spPr>
                <a:xfrm rot="7128000">
                  <a:off x="5458695" y="164714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7" name="弧形 706">
                  <a:extLst>
                    <a:ext uri="{FF2B5EF4-FFF2-40B4-BE49-F238E27FC236}">
                      <a16:creationId xmlns:a16="http://schemas.microsoft.com/office/drawing/2014/main" id="{9A71E813-B0CD-4195-870A-880DC6E23072}"/>
                    </a:ext>
                  </a:extLst>
                </p:cNvPr>
                <p:cNvSpPr/>
                <p:nvPr/>
              </p:nvSpPr>
              <p:spPr>
                <a:xfrm rot="7344000">
                  <a:off x="5414101" y="172254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8" name="弧形 707">
                  <a:extLst>
                    <a:ext uri="{FF2B5EF4-FFF2-40B4-BE49-F238E27FC236}">
                      <a16:creationId xmlns:a16="http://schemas.microsoft.com/office/drawing/2014/main" id="{6D0A9CD6-F332-4939-A6F3-559E2133268D}"/>
                    </a:ext>
                  </a:extLst>
                </p:cNvPr>
                <p:cNvSpPr/>
                <p:nvPr/>
              </p:nvSpPr>
              <p:spPr>
                <a:xfrm rot="7560000">
                  <a:off x="5364865" y="1795003"/>
                  <a:ext cx="2788863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9" name="弧形 708">
                  <a:extLst>
                    <a:ext uri="{FF2B5EF4-FFF2-40B4-BE49-F238E27FC236}">
                      <a16:creationId xmlns:a16="http://schemas.microsoft.com/office/drawing/2014/main" id="{F9202A60-2A9E-46C8-B79A-F3FA8ABE3475}"/>
                    </a:ext>
                  </a:extLst>
                </p:cNvPr>
                <p:cNvSpPr/>
                <p:nvPr/>
              </p:nvSpPr>
              <p:spPr>
                <a:xfrm rot="7776000">
                  <a:off x="5311172" y="1864222"/>
                  <a:ext cx="278890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0" name="弧形 709">
                  <a:extLst>
                    <a:ext uri="{FF2B5EF4-FFF2-40B4-BE49-F238E27FC236}">
                      <a16:creationId xmlns:a16="http://schemas.microsoft.com/office/drawing/2014/main" id="{86C847A5-8114-4F5D-B942-6AA1A10DB6C9}"/>
                    </a:ext>
                  </a:extLst>
                </p:cNvPr>
                <p:cNvSpPr/>
                <p:nvPr/>
              </p:nvSpPr>
              <p:spPr>
                <a:xfrm rot="7992000">
                  <a:off x="5253240" y="1929934"/>
                  <a:ext cx="2788891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1" name="弧形 710">
                  <a:extLst>
                    <a:ext uri="{FF2B5EF4-FFF2-40B4-BE49-F238E27FC236}">
                      <a16:creationId xmlns:a16="http://schemas.microsoft.com/office/drawing/2014/main" id="{CF611A94-4271-42F7-9B05-24A9D03D0CA8}"/>
                    </a:ext>
                  </a:extLst>
                </p:cNvPr>
                <p:cNvSpPr/>
                <p:nvPr/>
              </p:nvSpPr>
              <p:spPr>
                <a:xfrm rot="8208000">
                  <a:off x="5191296" y="1991878"/>
                  <a:ext cx="278889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2" name="弧形 711">
                  <a:extLst>
                    <a:ext uri="{FF2B5EF4-FFF2-40B4-BE49-F238E27FC236}">
                      <a16:creationId xmlns:a16="http://schemas.microsoft.com/office/drawing/2014/main" id="{F2B87DCB-3290-42CC-AAEC-1A33EAF015DA}"/>
                    </a:ext>
                  </a:extLst>
                </p:cNvPr>
                <p:cNvSpPr/>
                <p:nvPr/>
              </p:nvSpPr>
              <p:spPr>
                <a:xfrm rot="8424000">
                  <a:off x="5125582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3" name="弧形 712">
                  <a:extLst>
                    <a:ext uri="{FF2B5EF4-FFF2-40B4-BE49-F238E27FC236}">
                      <a16:creationId xmlns:a16="http://schemas.microsoft.com/office/drawing/2014/main" id="{4441320E-EF6E-47CA-9204-BB565A1617EC}"/>
                    </a:ext>
                  </a:extLst>
                </p:cNvPr>
                <p:cNvSpPr/>
                <p:nvPr/>
              </p:nvSpPr>
              <p:spPr>
                <a:xfrm rot="8640000">
                  <a:off x="5056363" y="2103502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4" name="弧形 713">
                  <a:extLst>
                    <a:ext uri="{FF2B5EF4-FFF2-40B4-BE49-F238E27FC236}">
                      <a16:creationId xmlns:a16="http://schemas.microsoft.com/office/drawing/2014/main" id="{6633FFF5-E412-45EA-82F1-1CC424426AC8}"/>
                    </a:ext>
                  </a:extLst>
                </p:cNvPr>
                <p:cNvSpPr/>
                <p:nvPr/>
              </p:nvSpPr>
              <p:spPr>
                <a:xfrm rot="8856000">
                  <a:off x="4983911" y="2152742"/>
                  <a:ext cx="2788916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5" name="弧形 714">
                  <a:extLst>
                    <a:ext uri="{FF2B5EF4-FFF2-40B4-BE49-F238E27FC236}">
                      <a16:creationId xmlns:a16="http://schemas.microsoft.com/office/drawing/2014/main" id="{AFDC376C-0036-4A0D-9A58-2BF8CE81E1EC}"/>
                    </a:ext>
                  </a:extLst>
                </p:cNvPr>
                <p:cNvSpPr/>
                <p:nvPr/>
              </p:nvSpPr>
              <p:spPr>
                <a:xfrm rot="9072000">
                  <a:off x="4908506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6" name="弧形 715">
                  <a:extLst>
                    <a:ext uri="{FF2B5EF4-FFF2-40B4-BE49-F238E27FC236}">
                      <a16:creationId xmlns:a16="http://schemas.microsoft.com/office/drawing/2014/main" id="{50343AE7-C92C-4ABE-BFD5-CAA714C4C6A6}"/>
                    </a:ext>
                  </a:extLst>
                </p:cNvPr>
                <p:cNvSpPr/>
                <p:nvPr/>
              </p:nvSpPr>
              <p:spPr>
                <a:xfrm rot="9288000">
                  <a:off x="4830452" y="223710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7" name="弧形 716">
                  <a:extLst>
                    <a:ext uri="{FF2B5EF4-FFF2-40B4-BE49-F238E27FC236}">
                      <a16:creationId xmlns:a16="http://schemas.microsoft.com/office/drawing/2014/main" id="{24577AF8-3116-4356-B5F4-4B13AADF621A}"/>
                    </a:ext>
                  </a:extLst>
                </p:cNvPr>
                <p:cNvSpPr/>
                <p:nvPr/>
              </p:nvSpPr>
              <p:spPr>
                <a:xfrm rot="9504000">
                  <a:off x="4750059" y="2271896"/>
                  <a:ext cx="2788917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8" name="弧形 717">
                  <a:extLst>
                    <a:ext uri="{FF2B5EF4-FFF2-40B4-BE49-F238E27FC236}">
                      <a16:creationId xmlns:a16="http://schemas.microsoft.com/office/drawing/2014/main" id="{9AE4B693-1246-4A2F-BBAF-63745161AC65}"/>
                    </a:ext>
                  </a:extLst>
                </p:cNvPr>
                <p:cNvSpPr/>
                <p:nvPr/>
              </p:nvSpPr>
              <p:spPr>
                <a:xfrm rot="9720000">
                  <a:off x="4667632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9" name="弧形 718">
                  <a:extLst>
                    <a:ext uri="{FF2B5EF4-FFF2-40B4-BE49-F238E27FC236}">
                      <a16:creationId xmlns:a16="http://schemas.microsoft.com/office/drawing/2014/main" id="{1FCD8959-76CC-4EE7-B0AA-66C0F00D74E0}"/>
                    </a:ext>
                  </a:extLst>
                </p:cNvPr>
                <p:cNvSpPr/>
                <p:nvPr/>
              </p:nvSpPr>
              <p:spPr>
                <a:xfrm rot="9936000">
                  <a:off x="4583511" y="2326011"/>
                  <a:ext cx="2788912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0" name="弧形 719">
                  <a:extLst>
                    <a:ext uri="{FF2B5EF4-FFF2-40B4-BE49-F238E27FC236}">
                      <a16:creationId xmlns:a16="http://schemas.microsoft.com/office/drawing/2014/main" id="{74FAA5ED-5013-495E-A8A8-FAEF28BDC341}"/>
                    </a:ext>
                  </a:extLst>
                </p:cNvPr>
                <p:cNvSpPr/>
                <p:nvPr/>
              </p:nvSpPr>
              <p:spPr>
                <a:xfrm rot="10152000">
                  <a:off x="4498019" y="2345120"/>
                  <a:ext cx="2788915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1" name="弧形 720">
                  <a:extLst>
                    <a:ext uri="{FF2B5EF4-FFF2-40B4-BE49-F238E27FC236}">
                      <a16:creationId xmlns:a16="http://schemas.microsoft.com/office/drawing/2014/main" id="{00B0CC90-06E4-4290-8EFC-70EBE9F04563}"/>
                    </a:ext>
                  </a:extLst>
                </p:cNvPr>
                <p:cNvSpPr/>
                <p:nvPr/>
              </p:nvSpPr>
              <p:spPr>
                <a:xfrm rot="10368000">
                  <a:off x="4411495" y="2358824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2" name="弧形 721">
                  <a:extLst>
                    <a:ext uri="{FF2B5EF4-FFF2-40B4-BE49-F238E27FC236}">
                      <a16:creationId xmlns:a16="http://schemas.microsoft.com/office/drawing/2014/main" id="{572B676A-A977-4871-B63D-B380B93E1210}"/>
                    </a:ext>
                  </a:extLst>
                </p:cNvPr>
                <p:cNvSpPr/>
                <p:nvPr/>
              </p:nvSpPr>
              <p:spPr>
                <a:xfrm rot="10584000">
                  <a:off x="4324279" y="2367069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3" name="弧形 722">
                  <a:extLst>
                    <a:ext uri="{FF2B5EF4-FFF2-40B4-BE49-F238E27FC236}">
                      <a16:creationId xmlns:a16="http://schemas.microsoft.com/office/drawing/2014/main" id="{E8720219-AC3B-4BFD-A0A0-0CFB878BC3FE}"/>
                    </a:ext>
                  </a:extLst>
                </p:cNvPr>
                <p:cNvSpPr/>
                <p:nvPr/>
              </p:nvSpPr>
              <p:spPr>
                <a:xfrm rot="10800000">
                  <a:off x="4236720" y="23698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4" name="弧形 723">
                  <a:extLst>
                    <a:ext uri="{FF2B5EF4-FFF2-40B4-BE49-F238E27FC236}">
                      <a16:creationId xmlns:a16="http://schemas.microsoft.com/office/drawing/2014/main" id="{C31A9424-2EED-4DCB-9EAF-9D03C62071BE}"/>
                    </a:ext>
                  </a:extLst>
                </p:cNvPr>
                <p:cNvSpPr/>
                <p:nvPr/>
              </p:nvSpPr>
              <p:spPr>
                <a:xfrm rot="11016000">
                  <a:off x="4149161" y="2367069"/>
                  <a:ext cx="2788920" cy="278891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5" name="弧形 724">
                  <a:extLst>
                    <a:ext uri="{FF2B5EF4-FFF2-40B4-BE49-F238E27FC236}">
                      <a16:creationId xmlns:a16="http://schemas.microsoft.com/office/drawing/2014/main" id="{A4609AC0-7025-4FE6-8D87-1FE2295BCAFB}"/>
                    </a:ext>
                  </a:extLst>
                </p:cNvPr>
                <p:cNvSpPr/>
                <p:nvPr/>
              </p:nvSpPr>
              <p:spPr>
                <a:xfrm rot="11232000">
                  <a:off x="4061948" y="2358824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6" name="弧形 725">
                  <a:extLst>
                    <a:ext uri="{FF2B5EF4-FFF2-40B4-BE49-F238E27FC236}">
                      <a16:creationId xmlns:a16="http://schemas.microsoft.com/office/drawing/2014/main" id="{7B46423F-B2BC-4D53-BE7F-C346778917A6}"/>
                    </a:ext>
                  </a:extLst>
                </p:cNvPr>
                <p:cNvSpPr/>
                <p:nvPr/>
              </p:nvSpPr>
              <p:spPr>
                <a:xfrm rot="11448000">
                  <a:off x="3975424" y="234512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7" name="弧形 726">
                  <a:extLst>
                    <a:ext uri="{FF2B5EF4-FFF2-40B4-BE49-F238E27FC236}">
                      <a16:creationId xmlns:a16="http://schemas.microsoft.com/office/drawing/2014/main" id="{F805E9C6-F7B2-448A-BF5D-BC19416A1977}"/>
                    </a:ext>
                  </a:extLst>
                </p:cNvPr>
                <p:cNvSpPr/>
                <p:nvPr/>
              </p:nvSpPr>
              <p:spPr>
                <a:xfrm rot="11664000">
                  <a:off x="3889933" y="2326011"/>
                  <a:ext cx="2788918" cy="2788917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8" name="弧形 727">
                  <a:extLst>
                    <a:ext uri="{FF2B5EF4-FFF2-40B4-BE49-F238E27FC236}">
                      <a16:creationId xmlns:a16="http://schemas.microsoft.com/office/drawing/2014/main" id="{0E988CF4-2965-4A61-9C25-133F2CE8B475}"/>
                    </a:ext>
                  </a:extLst>
                </p:cNvPr>
                <p:cNvSpPr/>
                <p:nvPr/>
              </p:nvSpPr>
              <p:spPr>
                <a:xfrm rot="11880000">
                  <a:off x="3805808" y="230157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9" name="弧形 728">
                  <a:extLst>
                    <a:ext uri="{FF2B5EF4-FFF2-40B4-BE49-F238E27FC236}">
                      <a16:creationId xmlns:a16="http://schemas.microsoft.com/office/drawing/2014/main" id="{154E942D-568E-45C0-87FF-78E5A1230B07}"/>
                    </a:ext>
                  </a:extLst>
                </p:cNvPr>
                <p:cNvSpPr/>
                <p:nvPr/>
              </p:nvSpPr>
              <p:spPr>
                <a:xfrm rot="12096000">
                  <a:off x="3723385" y="2271896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0" name="弧形 729">
                  <a:extLst>
                    <a:ext uri="{FF2B5EF4-FFF2-40B4-BE49-F238E27FC236}">
                      <a16:creationId xmlns:a16="http://schemas.microsoft.com/office/drawing/2014/main" id="{983F8D16-3CAF-4013-90D4-6DBC6ED62EFA}"/>
                    </a:ext>
                  </a:extLst>
                </p:cNvPr>
                <p:cNvSpPr/>
                <p:nvPr/>
              </p:nvSpPr>
              <p:spPr>
                <a:xfrm rot="12312000">
                  <a:off x="3642989" y="2237105"/>
                  <a:ext cx="2788918" cy="278891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1" name="弧形 730">
                  <a:extLst>
                    <a:ext uri="{FF2B5EF4-FFF2-40B4-BE49-F238E27FC236}">
                      <a16:creationId xmlns:a16="http://schemas.microsoft.com/office/drawing/2014/main" id="{29EA5EBF-028E-4B95-B34E-0E45D4DA9FA6}"/>
                    </a:ext>
                  </a:extLst>
                </p:cNvPr>
                <p:cNvSpPr/>
                <p:nvPr/>
              </p:nvSpPr>
              <p:spPr>
                <a:xfrm rot="12528000">
                  <a:off x="3564934" y="2197335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2" name="弧形 731">
                  <a:extLst>
                    <a:ext uri="{FF2B5EF4-FFF2-40B4-BE49-F238E27FC236}">
                      <a16:creationId xmlns:a16="http://schemas.microsoft.com/office/drawing/2014/main" id="{271C1176-357C-4EDB-9880-F8BCE029E403}"/>
                    </a:ext>
                  </a:extLst>
                </p:cNvPr>
                <p:cNvSpPr/>
                <p:nvPr/>
              </p:nvSpPr>
              <p:spPr>
                <a:xfrm rot="12744000">
                  <a:off x="3489531" y="2152742"/>
                  <a:ext cx="2788920" cy="2788916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3" name="弧形 732">
                  <a:extLst>
                    <a:ext uri="{FF2B5EF4-FFF2-40B4-BE49-F238E27FC236}">
                      <a16:creationId xmlns:a16="http://schemas.microsoft.com/office/drawing/2014/main" id="{60799BE3-2C16-4B89-AE55-9ABAF1532B46}"/>
                    </a:ext>
                  </a:extLst>
                </p:cNvPr>
                <p:cNvSpPr/>
                <p:nvPr/>
              </p:nvSpPr>
              <p:spPr>
                <a:xfrm rot="12960000">
                  <a:off x="3417080" y="2103502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4" name="弧形 733">
                  <a:extLst>
                    <a:ext uri="{FF2B5EF4-FFF2-40B4-BE49-F238E27FC236}">
                      <a16:creationId xmlns:a16="http://schemas.microsoft.com/office/drawing/2014/main" id="{AB130BD5-C275-4CC4-BE24-50EBB40E35E5}"/>
                    </a:ext>
                  </a:extLst>
                </p:cNvPr>
                <p:cNvSpPr/>
                <p:nvPr/>
              </p:nvSpPr>
              <p:spPr>
                <a:xfrm rot="13176000">
                  <a:off x="3347858" y="2049810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5" name="弧形 734">
                  <a:extLst>
                    <a:ext uri="{FF2B5EF4-FFF2-40B4-BE49-F238E27FC236}">
                      <a16:creationId xmlns:a16="http://schemas.microsoft.com/office/drawing/2014/main" id="{8EE1B0AD-DE10-4AEF-87E0-AEC9B9FFF799}"/>
                    </a:ext>
                  </a:extLst>
                </p:cNvPr>
                <p:cNvSpPr/>
                <p:nvPr/>
              </p:nvSpPr>
              <p:spPr>
                <a:xfrm rot="13392000">
                  <a:off x="3282146" y="1991878"/>
                  <a:ext cx="2788920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6" name="弧形 735">
                  <a:extLst>
                    <a:ext uri="{FF2B5EF4-FFF2-40B4-BE49-F238E27FC236}">
                      <a16:creationId xmlns:a16="http://schemas.microsoft.com/office/drawing/2014/main" id="{AD891D34-CAB9-40F8-BF78-18C4C80E73A0}"/>
                    </a:ext>
                  </a:extLst>
                </p:cNvPr>
                <p:cNvSpPr/>
                <p:nvPr/>
              </p:nvSpPr>
              <p:spPr>
                <a:xfrm rot="13608000">
                  <a:off x="3220203" y="1929934"/>
                  <a:ext cx="2788919" cy="278890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7" name="弧形 736">
                  <a:extLst>
                    <a:ext uri="{FF2B5EF4-FFF2-40B4-BE49-F238E27FC236}">
                      <a16:creationId xmlns:a16="http://schemas.microsoft.com/office/drawing/2014/main" id="{43E8267C-C997-4934-B0BF-3AE5964E1C46}"/>
                    </a:ext>
                  </a:extLst>
                </p:cNvPr>
                <p:cNvSpPr/>
                <p:nvPr/>
              </p:nvSpPr>
              <p:spPr>
                <a:xfrm rot="13824000">
                  <a:off x="3162273" y="186422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8" name="弧形 737">
                  <a:extLst>
                    <a:ext uri="{FF2B5EF4-FFF2-40B4-BE49-F238E27FC236}">
                      <a16:creationId xmlns:a16="http://schemas.microsoft.com/office/drawing/2014/main" id="{90B721CA-1963-4EC9-A545-D18B9E2983C6}"/>
                    </a:ext>
                  </a:extLst>
                </p:cNvPr>
                <p:cNvSpPr/>
                <p:nvPr/>
              </p:nvSpPr>
              <p:spPr>
                <a:xfrm rot="14040000">
                  <a:off x="3108581" y="1795003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9" name="弧形 738">
                  <a:extLst>
                    <a:ext uri="{FF2B5EF4-FFF2-40B4-BE49-F238E27FC236}">
                      <a16:creationId xmlns:a16="http://schemas.microsoft.com/office/drawing/2014/main" id="{3DBFD9AE-0E86-4CB8-907F-79275710BA9B}"/>
                    </a:ext>
                  </a:extLst>
                </p:cNvPr>
                <p:cNvSpPr/>
                <p:nvPr/>
              </p:nvSpPr>
              <p:spPr>
                <a:xfrm rot="14256000">
                  <a:off x="3059341" y="1722549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0" name="弧形 739">
                  <a:extLst>
                    <a:ext uri="{FF2B5EF4-FFF2-40B4-BE49-F238E27FC236}">
                      <a16:creationId xmlns:a16="http://schemas.microsoft.com/office/drawing/2014/main" id="{186FFBAB-C7A7-4B12-9032-FE1F7C2C65BA}"/>
                    </a:ext>
                  </a:extLst>
                </p:cNvPr>
                <p:cNvSpPr/>
                <p:nvPr/>
              </p:nvSpPr>
              <p:spPr>
                <a:xfrm rot="14472000">
                  <a:off x="3014748" y="1647146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1" name="弧形 740">
                  <a:extLst>
                    <a:ext uri="{FF2B5EF4-FFF2-40B4-BE49-F238E27FC236}">
                      <a16:creationId xmlns:a16="http://schemas.microsoft.com/office/drawing/2014/main" id="{EF36F985-CEC2-4C32-ABFC-77DF5479DFB5}"/>
                    </a:ext>
                  </a:extLst>
                </p:cNvPr>
                <p:cNvSpPr/>
                <p:nvPr/>
              </p:nvSpPr>
              <p:spPr>
                <a:xfrm rot="14688000">
                  <a:off x="2974978" y="1569092"/>
                  <a:ext cx="2788919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2" name="弧形 741">
                  <a:extLst>
                    <a:ext uri="{FF2B5EF4-FFF2-40B4-BE49-F238E27FC236}">
                      <a16:creationId xmlns:a16="http://schemas.microsoft.com/office/drawing/2014/main" id="{DC7A3693-9922-446B-881D-A872AD091A1B}"/>
                    </a:ext>
                  </a:extLst>
                </p:cNvPr>
                <p:cNvSpPr/>
                <p:nvPr/>
              </p:nvSpPr>
              <p:spPr>
                <a:xfrm rot="14904000">
                  <a:off x="2940187" y="1488695"/>
                  <a:ext cx="2788918" cy="278892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3" name="弧形 742">
                  <a:extLst>
                    <a:ext uri="{FF2B5EF4-FFF2-40B4-BE49-F238E27FC236}">
                      <a16:creationId xmlns:a16="http://schemas.microsoft.com/office/drawing/2014/main" id="{A4F3443E-FBD3-489D-A4D6-07C828368A71}"/>
                    </a:ext>
                  </a:extLst>
                </p:cNvPr>
                <p:cNvSpPr/>
                <p:nvPr/>
              </p:nvSpPr>
              <p:spPr>
                <a:xfrm rot="15120000">
                  <a:off x="2910510" y="1406272"/>
                  <a:ext cx="2788920" cy="278854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4" name="弧形 743">
                  <a:extLst>
                    <a:ext uri="{FF2B5EF4-FFF2-40B4-BE49-F238E27FC236}">
                      <a16:creationId xmlns:a16="http://schemas.microsoft.com/office/drawing/2014/main" id="{DA87B958-7242-4631-946F-FB9C9AE9876D}"/>
                    </a:ext>
                  </a:extLst>
                </p:cNvPr>
                <p:cNvSpPr/>
                <p:nvPr/>
              </p:nvSpPr>
              <p:spPr>
                <a:xfrm rot="15336000">
                  <a:off x="2886070" y="1322148"/>
                  <a:ext cx="2788919" cy="2788598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5" name="弧形 744">
                  <a:extLst>
                    <a:ext uri="{FF2B5EF4-FFF2-40B4-BE49-F238E27FC236}">
                      <a16:creationId xmlns:a16="http://schemas.microsoft.com/office/drawing/2014/main" id="{3FE243CF-6F47-48A9-B94A-442397D1CEEF}"/>
                    </a:ext>
                  </a:extLst>
                </p:cNvPr>
                <p:cNvSpPr/>
                <p:nvPr/>
              </p:nvSpPr>
              <p:spPr>
                <a:xfrm rot="15552001">
                  <a:off x="2866961" y="1236656"/>
                  <a:ext cx="2788919" cy="2788390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6" name="弧形 745">
                  <a:extLst>
                    <a:ext uri="{FF2B5EF4-FFF2-40B4-BE49-F238E27FC236}">
                      <a16:creationId xmlns:a16="http://schemas.microsoft.com/office/drawing/2014/main" id="{6E83FCEA-7038-43CA-A2B0-37DCCB8D56C0}"/>
                    </a:ext>
                  </a:extLst>
                </p:cNvPr>
                <p:cNvSpPr/>
                <p:nvPr/>
              </p:nvSpPr>
              <p:spPr>
                <a:xfrm rot="15767999">
                  <a:off x="2853257" y="1150132"/>
                  <a:ext cx="2788919" cy="2788153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7" name="弧形 746">
                  <a:extLst>
                    <a:ext uri="{FF2B5EF4-FFF2-40B4-BE49-F238E27FC236}">
                      <a16:creationId xmlns:a16="http://schemas.microsoft.com/office/drawing/2014/main" id="{83B4F6E8-95D3-42A3-BE0A-D45AE344FBEE}"/>
                    </a:ext>
                  </a:extLst>
                </p:cNvPr>
                <p:cNvSpPr/>
                <p:nvPr/>
              </p:nvSpPr>
              <p:spPr>
                <a:xfrm rot="15984000">
                  <a:off x="2845011" y="1062919"/>
                  <a:ext cx="2788920" cy="2788389"/>
                </a:xfrm>
                <a:prstGeom prst="arc">
                  <a:avLst/>
                </a:prstGeom>
                <a:ln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638" name="组合 637">
              <a:extLst>
                <a:ext uri="{FF2B5EF4-FFF2-40B4-BE49-F238E27FC236}">
                  <a16:creationId xmlns:a16="http://schemas.microsoft.com/office/drawing/2014/main" id="{10E3365E-2FFD-4411-A6A8-CB9007610C29}"/>
                </a:ext>
              </a:extLst>
            </p:cNvPr>
            <p:cNvGrpSpPr/>
            <p:nvPr/>
          </p:nvGrpSpPr>
          <p:grpSpPr>
            <a:xfrm>
              <a:off x="10286920" y="4033752"/>
              <a:ext cx="720000" cy="675000"/>
              <a:chOff x="10596001" y="3025690"/>
              <a:chExt cx="720000" cy="675000"/>
            </a:xfrm>
          </p:grpSpPr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735D3AAB-78C9-47B9-A03B-1AFF6AF0399E}"/>
                  </a:ext>
                </a:extLst>
              </p:cNvPr>
              <p:cNvSpPr/>
              <p:nvPr/>
            </p:nvSpPr>
            <p:spPr>
              <a:xfrm>
                <a:off x="10806937" y="3143813"/>
                <a:ext cx="101250" cy="78751"/>
              </a:xfrm>
              <a:custGeom>
                <a:avLst/>
                <a:gdLst>
                  <a:gd name="connsiteX0" fmla="*/ 26620 w 101250"/>
                  <a:gd name="connsiteY0" fmla="*/ 74632 h 78751"/>
                  <a:gd name="connsiteX1" fmla="*/ 36564 w 101250"/>
                  <a:gd name="connsiteY1" fmla="*/ 78751 h 78751"/>
                  <a:gd name="connsiteX2" fmla="*/ 46507 w 101250"/>
                  <a:gd name="connsiteY2" fmla="*/ 74632 h 78751"/>
                  <a:gd name="connsiteX3" fmla="*/ 97132 w 101250"/>
                  <a:gd name="connsiteY3" fmla="*/ 24007 h 78751"/>
                  <a:gd name="connsiteX4" fmla="*/ 97132 w 101250"/>
                  <a:gd name="connsiteY4" fmla="*/ 4119 h 78751"/>
                  <a:gd name="connsiteX5" fmla="*/ 77244 w 101250"/>
                  <a:gd name="connsiteY5" fmla="*/ 4119 h 78751"/>
                  <a:gd name="connsiteX6" fmla="*/ 36564 w 101250"/>
                  <a:gd name="connsiteY6" fmla="*/ 44801 h 78751"/>
                  <a:gd name="connsiteX7" fmla="*/ 24007 w 101250"/>
                  <a:gd name="connsiteY7" fmla="*/ 32245 h 78751"/>
                  <a:gd name="connsiteX8" fmla="*/ 4119 w 101250"/>
                  <a:gd name="connsiteY8" fmla="*/ 32245 h 78751"/>
                  <a:gd name="connsiteX9" fmla="*/ 4119 w 101250"/>
                  <a:gd name="connsiteY9" fmla="*/ 52134 h 78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250" h="78751">
                    <a:moveTo>
                      <a:pt x="26620" y="74632"/>
                    </a:moveTo>
                    <a:cubicBezTo>
                      <a:pt x="29366" y="77379"/>
                      <a:pt x="32964" y="78751"/>
                      <a:pt x="36564" y="78751"/>
                    </a:cubicBezTo>
                    <a:cubicBezTo>
                      <a:pt x="40164" y="78751"/>
                      <a:pt x="43761" y="77379"/>
                      <a:pt x="46507" y="74632"/>
                    </a:cubicBezTo>
                    <a:lnTo>
                      <a:pt x="97132" y="24007"/>
                    </a:lnTo>
                    <a:cubicBezTo>
                      <a:pt x="102624" y="18516"/>
                      <a:pt x="102624" y="9611"/>
                      <a:pt x="97132" y="4119"/>
                    </a:cubicBezTo>
                    <a:cubicBezTo>
                      <a:pt x="91639" y="-1373"/>
                      <a:pt x="82738" y="-1373"/>
                      <a:pt x="77244" y="4119"/>
                    </a:cubicBezTo>
                    <a:lnTo>
                      <a:pt x="36564" y="44801"/>
                    </a:lnTo>
                    <a:lnTo>
                      <a:pt x="24007" y="32245"/>
                    </a:lnTo>
                    <a:cubicBezTo>
                      <a:pt x="18514" y="26754"/>
                      <a:pt x="9613" y="26754"/>
                      <a:pt x="4119" y="32245"/>
                    </a:cubicBezTo>
                    <a:cubicBezTo>
                      <a:pt x="-1373" y="37736"/>
                      <a:pt x="-1373" y="46641"/>
                      <a:pt x="4119" y="521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1D90FAA0-E752-4360-8528-7D6AF7295435}"/>
                  </a:ext>
                </a:extLst>
              </p:cNvPr>
              <p:cNvSpPr/>
              <p:nvPr/>
            </p:nvSpPr>
            <p:spPr>
              <a:xfrm>
                <a:off x="10806937" y="3228188"/>
                <a:ext cx="101250" cy="78751"/>
              </a:xfrm>
              <a:custGeom>
                <a:avLst/>
                <a:gdLst>
                  <a:gd name="connsiteX0" fmla="*/ 26620 w 101250"/>
                  <a:gd name="connsiteY0" fmla="*/ 74632 h 78751"/>
                  <a:gd name="connsiteX1" fmla="*/ 36564 w 101250"/>
                  <a:gd name="connsiteY1" fmla="*/ 78751 h 78751"/>
                  <a:gd name="connsiteX2" fmla="*/ 46507 w 101250"/>
                  <a:gd name="connsiteY2" fmla="*/ 74632 h 78751"/>
                  <a:gd name="connsiteX3" fmla="*/ 97132 w 101250"/>
                  <a:gd name="connsiteY3" fmla="*/ 24007 h 78751"/>
                  <a:gd name="connsiteX4" fmla="*/ 97132 w 101250"/>
                  <a:gd name="connsiteY4" fmla="*/ 4119 h 78751"/>
                  <a:gd name="connsiteX5" fmla="*/ 77244 w 101250"/>
                  <a:gd name="connsiteY5" fmla="*/ 4119 h 78751"/>
                  <a:gd name="connsiteX6" fmla="*/ 36564 w 101250"/>
                  <a:gd name="connsiteY6" fmla="*/ 44801 h 78751"/>
                  <a:gd name="connsiteX7" fmla="*/ 24007 w 101250"/>
                  <a:gd name="connsiteY7" fmla="*/ 32245 h 78751"/>
                  <a:gd name="connsiteX8" fmla="*/ 4119 w 101250"/>
                  <a:gd name="connsiteY8" fmla="*/ 32245 h 78751"/>
                  <a:gd name="connsiteX9" fmla="*/ 4119 w 101250"/>
                  <a:gd name="connsiteY9" fmla="*/ 52134 h 78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250" h="78751">
                    <a:moveTo>
                      <a:pt x="26620" y="74632"/>
                    </a:moveTo>
                    <a:cubicBezTo>
                      <a:pt x="29366" y="77379"/>
                      <a:pt x="32964" y="78751"/>
                      <a:pt x="36564" y="78751"/>
                    </a:cubicBezTo>
                    <a:cubicBezTo>
                      <a:pt x="40164" y="78751"/>
                      <a:pt x="43761" y="77379"/>
                      <a:pt x="46507" y="74632"/>
                    </a:cubicBezTo>
                    <a:lnTo>
                      <a:pt x="97132" y="24007"/>
                    </a:lnTo>
                    <a:cubicBezTo>
                      <a:pt x="102624" y="18516"/>
                      <a:pt x="102624" y="9611"/>
                      <a:pt x="97132" y="4119"/>
                    </a:cubicBezTo>
                    <a:cubicBezTo>
                      <a:pt x="91639" y="-1373"/>
                      <a:pt x="82738" y="-1373"/>
                      <a:pt x="77244" y="4119"/>
                    </a:cubicBezTo>
                    <a:lnTo>
                      <a:pt x="36564" y="44801"/>
                    </a:lnTo>
                    <a:lnTo>
                      <a:pt x="24007" y="32245"/>
                    </a:lnTo>
                    <a:cubicBezTo>
                      <a:pt x="18514" y="26754"/>
                      <a:pt x="9613" y="26754"/>
                      <a:pt x="4119" y="32245"/>
                    </a:cubicBezTo>
                    <a:cubicBezTo>
                      <a:pt x="-1373" y="37736"/>
                      <a:pt x="-1373" y="46641"/>
                      <a:pt x="4119" y="521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5" name="任意多边形: 形状 624">
                <a:extLst>
                  <a:ext uri="{FF2B5EF4-FFF2-40B4-BE49-F238E27FC236}">
                    <a16:creationId xmlns:a16="http://schemas.microsoft.com/office/drawing/2014/main" id="{1CC321F2-266C-495E-9A09-097BB25D40EF}"/>
                  </a:ext>
                </a:extLst>
              </p:cNvPr>
              <p:cNvSpPr/>
              <p:nvPr/>
            </p:nvSpPr>
            <p:spPr>
              <a:xfrm>
                <a:off x="10806937" y="3312563"/>
                <a:ext cx="101250" cy="78751"/>
              </a:xfrm>
              <a:custGeom>
                <a:avLst/>
                <a:gdLst>
                  <a:gd name="connsiteX0" fmla="*/ 26620 w 101250"/>
                  <a:gd name="connsiteY0" fmla="*/ 74632 h 78751"/>
                  <a:gd name="connsiteX1" fmla="*/ 36564 w 101250"/>
                  <a:gd name="connsiteY1" fmla="*/ 78751 h 78751"/>
                  <a:gd name="connsiteX2" fmla="*/ 46507 w 101250"/>
                  <a:gd name="connsiteY2" fmla="*/ 74632 h 78751"/>
                  <a:gd name="connsiteX3" fmla="*/ 97132 w 101250"/>
                  <a:gd name="connsiteY3" fmla="*/ 24007 h 78751"/>
                  <a:gd name="connsiteX4" fmla="*/ 97132 w 101250"/>
                  <a:gd name="connsiteY4" fmla="*/ 4119 h 78751"/>
                  <a:gd name="connsiteX5" fmla="*/ 77244 w 101250"/>
                  <a:gd name="connsiteY5" fmla="*/ 4119 h 78751"/>
                  <a:gd name="connsiteX6" fmla="*/ 36564 w 101250"/>
                  <a:gd name="connsiteY6" fmla="*/ 44801 h 78751"/>
                  <a:gd name="connsiteX7" fmla="*/ 24007 w 101250"/>
                  <a:gd name="connsiteY7" fmla="*/ 32245 h 78751"/>
                  <a:gd name="connsiteX8" fmla="*/ 4119 w 101250"/>
                  <a:gd name="connsiteY8" fmla="*/ 32245 h 78751"/>
                  <a:gd name="connsiteX9" fmla="*/ 4119 w 101250"/>
                  <a:gd name="connsiteY9" fmla="*/ 52134 h 78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250" h="78751">
                    <a:moveTo>
                      <a:pt x="26620" y="74632"/>
                    </a:moveTo>
                    <a:cubicBezTo>
                      <a:pt x="29366" y="77379"/>
                      <a:pt x="32964" y="78751"/>
                      <a:pt x="36564" y="78751"/>
                    </a:cubicBezTo>
                    <a:cubicBezTo>
                      <a:pt x="40164" y="78751"/>
                      <a:pt x="43761" y="77379"/>
                      <a:pt x="46507" y="74632"/>
                    </a:cubicBezTo>
                    <a:lnTo>
                      <a:pt x="97132" y="24007"/>
                    </a:lnTo>
                    <a:cubicBezTo>
                      <a:pt x="102624" y="18516"/>
                      <a:pt x="102624" y="9611"/>
                      <a:pt x="97132" y="4119"/>
                    </a:cubicBezTo>
                    <a:cubicBezTo>
                      <a:pt x="91639" y="-1373"/>
                      <a:pt x="82738" y="-1373"/>
                      <a:pt x="77244" y="4119"/>
                    </a:cubicBezTo>
                    <a:lnTo>
                      <a:pt x="36564" y="44801"/>
                    </a:lnTo>
                    <a:lnTo>
                      <a:pt x="24007" y="32245"/>
                    </a:lnTo>
                    <a:cubicBezTo>
                      <a:pt x="18514" y="26754"/>
                      <a:pt x="9613" y="26754"/>
                      <a:pt x="4119" y="32245"/>
                    </a:cubicBezTo>
                    <a:cubicBezTo>
                      <a:pt x="-1373" y="37736"/>
                      <a:pt x="-1373" y="46641"/>
                      <a:pt x="4119" y="521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id="{977CFD88-BC56-42BD-9791-E6FC4FD5B34A}"/>
                  </a:ext>
                </a:extLst>
              </p:cNvPr>
              <p:cNvSpPr/>
              <p:nvPr/>
            </p:nvSpPr>
            <p:spPr>
              <a:xfrm>
                <a:off x="10806937" y="3396938"/>
                <a:ext cx="101250" cy="78751"/>
              </a:xfrm>
              <a:custGeom>
                <a:avLst/>
                <a:gdLst>
                  <a:gd name="connsiteX0" fmla="*/ 26620 w 101250"/>
                  <a:gd name="connsiteY0" fmla="*/ 74632 h 78751"/>
                  <a:gd name="connsiteX1" fmla="*/ 36564 w 101250"/>
                  <a:gd name="connsiteY1" fmla="*/ 78751 h 78751"/>
                  <a:gd name="connsiteX2" fmla="*/ 46507 w 101250"/>
                  <a:gd name="connsiteY2" fmla="*/ 74632 h 78751"/>
                  <a:gd name="connsiteX3" fmla="*/ 97132 w 101250"/>
                  <a:gd name="connsiteY3" fmla="*/ 24007 h 78751"/>
                  <a:gd name="connsiteX4" fmla="*/ 97132 w 101250"/>
                  <a:gd name="connsiteY4" fmla="*/ 4119 h 78751"/>
                  <a:gd name="connsiteX5" fmla="*/ 77244 w 101250"/>
                  <a:gd name="connsiteY5" fmla="*/ 4119 h 78751"/>
                  <a:gd name="connsiteX6" fmla="*/ 36564 w 101250"/>
                  <a:gd name="connsiteY6" fmla="*/ 44801 h 78751"/>
                  <a:gd name="connsiteX7" fmla="*/ 24007 w 101250"/>
                  <a:gd name="connsiteY7" fmla="*/ 32245 h 78751"/>
                  <a:gd name="connsiteX8" fmla="*/ 4119 w 101250"/>
                  <a:gd name="connsiteY8" fmla="*/ 32245 h 78751"/>
                  <a:gd name="connsiteX9" fmla="*/ 4119 w 101250"/>
                  <a:gd name="connsiteY9" fmla="*/ 52134 h 78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250" h="78751">
                    <a:moveTo>
                      <a:pt x="26620" y="74632"/>
                    </a:moveTo>
                    <a:cubicBezTo>
                      <a:pt x="29366" y="77379"/>
                      <a:pt x="32964" y="78751"/>
                      <a:pt x="36564" y="78751"/>
                    </a:cubicBezTo>
                    <a:cubicBezTo>
                      <a:pt x="40164" y="78751"/>
                      <a:pt x="43761" y="77379"/>
                      <a:pt x="46507" y="74632"/>
                    </a:cubicBezTo>
                    <a:lnTo>
                      <a:pt x="97132" y="24007"/>
                    </a:lnTo>
                    <a:cubicBezTo>
                      <a:pt x="102624" y="18516"/>
                      <a:pt x="102624" y="9611"/>
                      <a:pt x="97132" y="4119"/>
                    </a:cubicBezTo>
                    <a:cubicBezTo>
                      <a:pt x="91639" y="-1373"/>
                      <a:pt x="82738" y="-1373"/>
                      <a:pt x="77244" y="4119"/>
                    </a:cubicBezTo>
                    <a:lnTo>
                      <a:pt x="36564" y="44801"/>
                    </a:lnTo>
                    <a:lnTo>
                      <a:pt x="24007" y="32245"/>
                    </a:lnTo>
                    <a:cubicBezTo>
                      <a:pt x="18514" y="26754"/>
                      <a:pt x="9613" y="26754"/>
                      <a:pt x="4119" y="32245"/>
                    </a:cubicBezTo>
                    <a:cubicBezTo>
                      <a:pt x="-1373" y="37736"/>
                      <a:pt x="-1373" y="46641"/>
                      <a:pt x="4119" y="521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7" name="任意多边形: 形状 626">
                <a:extLst>
                  <a:ext uri="{FF2B5EF4-FFF2-40B4-BE49-F238E27FC236}">
                    <a16:creationId xmlns:a16="http://schemas.microsoft.com/office/drawing/2014/main" id="{D22798DE-1786-4E54-8F81-1236E90C6EDA}"/>
                  </a:ext>
                </a:extLst>
              </p:cNvPr>
              <p:cNvSpPr/>
              <p:nvPr/>
            </p:nvSpPr>
            <p:spPr>
              <a:xfrm>
                <a:off x="10913813" y="3194440"/>
                <a:ext cx="196875" cy="28125"/>
              </a:xfrm>
              <a:custGeom>
                <a:avLst/>
                <a:gdLst>
                  <a:gd name="connsiteX0" fmla="*/ 14063 w 196875"/>
                  <a:gd name="connsiteY0" fmla="*/ 28125 h 28125"/>
                  <a:gd name="connsiteX1" fmla="*/ 182813 w 196875"/>
                  <a:gd name="connsiteY1" fmla="*/ 28125 h 28125"/>
                  <a:gd name="connsiteX2" fmla="*/ 196875 w 196875"/>
                  <a:gd name="connsiteY2" fmla="*/ 14063 h 28125"/>
                  <a:gd name="connsiteX3" fmla="*/ 182813 w 196875"/>
                  <a:gd name="connsiteY3" fmla="*/ 0 h 28125"/>
                  <a:gd name="connsiteX4" fmla="*/ 14063 w 196875"/>
                  <a:gd name="connsiteY4" fmla="*/ 0 h 28125"/>
                  <a:gd name="connsiteX5" fmla="*/ 0 w 196875"/>
                  <a:gd name="connsiteY5" fmla="*/ 14063 h 28125"/>
                  <a:gd name="connsiteX6" fmla="*/ 14063 w 196875"/>
                  <a:gd name="connsiteY6" fmla="*/ 28125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875" h="28125">
                    <a:moveTo>
                      <a:pt x="14063" y="28125"/>
                    </a:moveTo>
                    <a:lnTo>
                      <a:pt x="182813" y="28125"/>
                    </a:lnTo>
                    <a:cubicBezTo>
                      <a:pt x="190578" y="28125"/>
                      <a:pt x="196875" y="21829"/>
                      <a:pt x="196875" y="14063"/>
                    </a:cubicBezTo>
                    <a:cubicBezTo>
                      <a:pt x="196875" y="6296"/>
                      <a:pt x="190578" y="0"/>
                      <a:pt x="182813" y="0"/>
                    </a:cubicBezTo>
                    <a:lnTo>
                      <a:pt x="14063" y="0"/>
                    </a:lnTo>
                    <a:cubicBezTo>
                      <a:pt x="6297" y="0"/>
                      <a:pt x="0" y="6296"/>
                      <a:pt x="0" y="14063"/>
                    </a:cubicBezTo>
                    <a:cubicBezTo>
                      <a:pt x="0" y="21829"/>
                      <a:pt x="6297" y="28125"/>
                      <a:pt x="14063" y="281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:a16="http://schemas.microsoft.com/office/drawing/2014/main" id="{F39C5AC1-9AD9-4A23-B76D-31B7237E4A70}"/>
                  </a:ext>
                </a:extLst>
              </p:cNvPr>
              <p:cNvSpPr/>
              <p:nvPr/>
            </p:nvSpPr>
            <p:spPr>
              <a:xfrm>
                <a:off x="10913813" y="3278815"/>
                <a:ext cx="196875" cy="28125"/>
              </a:xfrm>
              <a:custGeom>
                <a:avLst/>
                <a:gdLst>
                  <a:gd name="connsiteX0" fmla="*/ 14063 w 196875"/>
                  <a:gd name="connsiteY0" fmla="*/ 28125 h 28125"/>
                  <a:gd name="connsiteX1" fmla="*/ 182813 w 196875"/>
                  <a:gd name="connsiteY1" fmla="*/ 28125 h 28125"/>
                  <a:gd name="connsiteX2" fmla="*/ 196875 w 196875"/>
                  <a:gd name="connsiteY2" fmla="*/ 14063 h 28125"/>
                  <a:gd name="connsiteX3" fmla="*/ 182813 w 196875"/>
                  <a:gd name="connsiteY3" fmla="*/ 0 h 28125"/>
                  <a:gd name="connsiteX4" fmla="*/ 14063 w 196875"/>
                  <a:gd name="connsiteY4" fmla="*/ 0 h 28125"/>
                  <a:gd name="connsiteX5" fmla="*/ 0 w 196875"/>
                  <a:gd name="connsiteY5" fmla="*/ 14063 h 28125"/>
                  <a:gd name="connsiteX6" fmla="*/ 14063 w 196875"/>
                  <a:gd name="connsiteY6" fmla="*/ 28125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875" h="28125">
                    <a:moveTo>
                      <a:pt x="14063" y="28125"/>
                    </a:moveTo>
                    <a:lnTo>
                      <a:pt x="182813" y="28125"/>
                    </a:lnTo>
                    <a:cubicBezTo>
                      <a:pt x="190578" y="28125"/>
                      <a:pt x="196875" y="21829"/>
                      <a:pt x="196875" y="14063"/>
                    </a:cubicBezTo>
                    <a:cubicBezTo>
                      <a:pt x="196875" y="6296"/>
                      <a:pt x="190578" y="0"/>
                      <a:pt x="182813" y="0"/>
                    </a:cubicBezTo>
                    <a:lnTo>
                      <a:pt x="14063" y="0"/>
                    </a:lnTo>
                    <a:cubicBezTo>
                      <a:pt x="6297" y="0"/>
                      <a:pt x="0" y="6296"/>
                      <a:pt x="0" y="14063"/>
                    </a:cubicBezTo>
                    <a:cubicBezTo>
                      <a:pt x="0" y="21829"/>
                      <a:pt x="6297" y="28125"/>
                      <a:pt x="14063" y="281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07F20C8B-2420-40D4-BE86-6CAA058B91C7}"/>
                  </a:ext>
                </a:extLst>
              </p:cNvPr>
              <p:cNvSpPr/>
              <p:nvPr/>
            </p:nvSpPr>
            <p:spPr>
              <a:xfrm>
                <a:off x="10913813" y="3363190"/>
                <a:ext cx="196875" cy="28125"/>
              </a:xfrm>
              <a:custGeom>
                <a:avLst/>
                <a:gdLst>
                  <a:gd name="connsiteX0" fmla="*/ 14063 w 196875"/>
                  <a:gd name="connsiteY0" fmla="*/ 28125 h 28125"/>
                  <a:gd name="connsiteX1" fmla="*/ 182813 w 196875"/>
                  <a:gd name="connsiteY1" fmla="*/ 28125 h 28125"/>
                  <a:gd name="connsiteX2" fmla="*/ 196875 w 196875"/>
                  <a:gd name="connsiteY2" fmla="*/ 14063 h 28125"/>
                  <a:gd name="connsiteX3" fmla="*/ 182813 w 196875"/>
                  <a:gd name="connsiteY3" fmla="*/ 0 h 28125"/>
                  <a:gd name="connsiteX4" fmla="*/ 14063 w 196875"/>
                  <a:gd name="connsiteY4" fmla="*/ 0 h 28125"/>
                  <a:gd name="connsiteX5" fmla="*/ 0 w 196875"/>
                  <a:gd name="connsiteY5" fmla="*/ 14063 h 28125"/>
                  <a:gd name="connsiteX6" fmla="*/ 14063 w 196875"/>
                  <a:gd name="connsiteY6" fmla="*/ 28125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875" h="28125">
                    <a:moveTo>
                      <a:pt x="14063" y="28125"/>
                    </a:moveTo>
                    <a:lnTo>
                      <a:pt x="182813" y="28125"/>
                    </a:lnTo>
                    <a:cubicBezTo>
                      <a:pt x="190578" y="28125"/>
                      <a:pt x="196875" y="21829"/>
                      <a:pt x="196875" y="14063"/>
                    </a:cubicBezTo>
                    <a:cubicBezTo>
                      <a:pt x="196875" y="6296"/>
                      <a:pt x="190578" y="0"/>
                      <a:pt x="182813" y="0"/>
                    </a:cubicBezTo>
                    <a:lnTo>
                      <a:pt x="14063" y="0"/>
                    </a:lnTo>
                    <a:cubicBezTo>
                      <a:pt x="6297" y="0"/>
                      <a:pt x="0" y="6296"/>
                      <a:pt x="0" y="14063"/>
                    </a:cubicBezTo>
                    <a:cubicBezTo>
                      <a:pt x="0" y="21829"/>
                      <a:pt x="6297" y="28125"/>
                      <a:pt x="14063" y="281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53F7F45C-0967-4FA4-AD1D-7231A2DD0B09}"/>
                  </a:ext>
                </a:extLst>
              </p:cNvPr>
              <p:cNvSpPr/>
              <p:nvPr/>
            </p:nvSpPr>
            <p:spPr>
              <a:xfrm>
                <a:off x="10913813" y="3447565"/>
                <a:ext cx="196875" cy="28125"/>
              </a:xfrm>
              <a:custGeom>
                <a:avLst/>
                <a:gdLst>
                  <a:gd name="connsiteX0" fmla="*/ 14063 w 196875"/>
                  <a:gd name="connsiteY0" fmla="*/ 28125 h 28125"/>
                  <a:gd name="connsiteX1" fmla="*/ 182813 w 196875"/>
                  <a:gd name="connsiteY1" fmla="*/ 28125 h 28125"/>
                  <a:gd name="connsiteX2" fmla="*/ 196875 w 196875"/>
                  <a:gd name="connsiteY2" fmla="*/ 14063 h 28125"/>
                  <a:gd name="connsiteX3" fmla="*/ 182813 w 196875"/>
                  <a:gd name="connsiteY3" fmla="*/ 0 h 28125"/>
                  <a:gd name="connsiteX4" fmla="*/ 14063 w 196875"/>
                  <a:gd name="connsiteY4" fmla="*/ 0 h 28125"/>
                  <a:gd name="connsiteX5" fmla="*/ 0 w 196875"/>
                  <a:gd name="connsiteY5" fmla="*/ 14063 h 28125"/>
                  <a:gd name="connsiteX6" fmla="*/ 14063 w 196875"/>
                  <a:gd name="connsiteY6" fmla="*/ 28125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875" h="28125">
                    <a:moveTo>
                      <a:pt x="14063" y="28125"/>
                    </a:moveTo>
                    <a:lnTo>
                      <a:pt x="182813" y="28125"/>
                    </a:lnTo>
                    <a:cubicBezTo>
                      <a:pt x="190578" y="28125"/>
                      <a:pt x="196875" y="21829"/>
                      <a:pt x="196875" y="14063"/>
                    </a:cubicBezTo>
                    <a:cubicBezTo>
                      <a:pt x="196875" y="6296"/>
                      <a:pt x="190578" y="0"/>
                      <a:pt x="182813" y="0"/>
                    </a:cubicBezTo>
                    <a:lnTo>
                      <a:pt x="14063" y="0"/>
                    </a:lnTo>
                    <a:cubicBezTo>
                      <a:pt x="6297" y="0"/>
                      <a:pt x="0" y="6296"/>
                      <a:pt x="0" y="14063"/>
                    </a:cubicBezTo>
                    <a:cubicBezTo>
                      <a:pt x="0" y="21829"/>
                      <a:pt x="6297" y="28125"/>
                      <a:pt x="14063" y="281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883F39DD-B305-4457-BC02-65DB51815FB5}"/>
                  </a:ext>
                </a:extLst>
              </p:cNvPr>
              <p:cNvSpPr/>
              <p:nvPr/>
            </p:nvSpPr>
            <p:spPr>
              <a:xfrm>
                <a:off x="10941938" y="3672565"/>
                <a:ext cx="28125" cy="28125"/>
              </a:xfrm>
              <a:custGeom>
                <a:avLst/>
                <a:gdLst>
                  <a:gd name="connsiteX0" fmla="*/ 28125 w 28125"/>
                  <a:gd name="connsiteY0" fmla="*/ 14063 h 28125"/>
                  <a:gd name="connsiteX1" fmla="*/ 14063 w 28125"/>
                  <a:gd name="connsiteY1" fmla="*/ 28125 h 28125"/>
                  <a:gd name="connsiteX2" fmla="*/ 0 w 28125"/>
                  <a:gd name="connsiteY2" fmla="*/ 14063 h 28125"/>
                  <a:gd name="connsiteX3" fmla="*/ 14063 w 28125"/>
                  <a:gd name="connsiteY3" fmla="*/ 0 h 28125"/>
                  <a:gd name="connsiteX4" fmla="*/ 28125 w 28125"/>
                  <a:gd name="connsiteY4" fmla="*/ 14063 h 2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25" h="28125">
                    <a:moveTo>
                      <a:pt x="28125" y="14063"/>
                    </a:moveTo>
                    <a:cubicBezTo>
                      <a:pt x="28125" y="21829"/>
                      <a:pt x="21829" y="28125"/>
                      <a:pt x="14063" y="28125"/>
                    </a:cubicBezTo>
                    <a:cubicBezTo>
                      <a:pt x="6296" y="28125"/>
                      <a:pt x="0" y="21829"/>
                      <a:pt x="0" y="14063"/>
                    </a:cubicBezTo>
                    <a:cubicBezTo>
                      <a:pt x="0" y="6296"/>
                      <a:pt x="6296" y="0"/>
                      <a:pt x="14063" y="0"/>
                    </a:cubicBezTo>
                    <a:cubicBezTo>
                      <a:pt x="21829" y="0"/>
                      <a:pt x="28125" y="6296"/>
                      <a:pt x="28125" y="14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DDF3C923-E908-44D8-869A-6A34B97E6CB0}"/>
                  </a:ext>
                </a:extLst>
              </p:cNvPr>
              <p:cNvSpPr/>
              <p:nvPr/>
            </p:nvSpPr>
            <p:spPr>
              <a:xfrm>
                <a:off x="10596001" y="3025690"/>
                <a:ext cx="720000" cy="675000"/>
              </a:xfrm>
              <a:custGeom>
                <a:avLst/>
                <a:gdLst>
                  <a:gd name="connsiteX0" fmla="*/ 705938 w 720000"/>
                  <a:gd name="connsiteY0" fmla="*/ 590625 h 675000"/>
                  <a:gd name="connsiteX1" fmla="*/ 663750 w 720000"/>
                  <a:gd name="connsiteY1" fmla="*/ 590625 h 675000"/>
                  <a:gd name="connsiteX2" fmla="*/ 663750 w 720000"/>
                  <a:gd name="connsiteY2" fmla="*/ 295313 h 675000"/>
                  <a:gd name="connsiteX3" fmla="*/ 621563 w 720000"/>
                  <a:gd name="connsiteY3" fmla="*/ 253125 h 675000"/>
                  <a:gd name="connsiteX4" fmla="*/ 570938 w 720000"/>
                  <a:gd name="connsiteY4" fmla="*/ 253125 h 675000"/>
                  <a:gd name="connsiteX5" fmla="*/ 570938 w 720000"/>
                  <a:gd name="connsiteY5" fmla="*/ 126563 h 675000"/>
                  <a:gd name="connsiteX6" fmla="*/ 566819 w 720000"/>
                  <a:gd name="connsiteY6" fmla="*/ 116619 h 675000"/>
                  <a:gd name="connsiteX7" fmla="*/ 454319 w 720000"/>
                  <a:gd name="connsiteY7" fmla="*/ 4119 h 675000"/>
                  <a:gd name="connsiteX8" fmla="*/ 444375 w 720000"/>
                  <a:gd name="connsiteY8" fmla="*/ 0 h 675000"/>
                  <a:gd name="connsiteX9" fmla="*/ 163125 w 720000"/>
                  <a:gd name="connsiteY9" fmla="*/ 0 h 675000"/>
                  <a:gd name="connsiteX10" fmla="*/ 149063 w 720000"/>
                  <a:gd name="connsiteY10" fmla="*/ 14063 h 675000"/>
                  <a:gd name="connsiteX11" fmla="*/ 149063 w 720000"/>
                  <a:gd name="connsiteY11" fmla="*/ 253125 h 675000"/>
                  <a:gd name="connsiteX12" fmla="*/ 98438 w 720000"/>
                  <a:gd name="connsiteY12" fmla="*/ 253125 h 675000"/>
                  <a:gd name="connsiteX13" fmla="*/ 56250 w 720000"/>
                  <a:gd name="connsiteY13" fmla="*/ 295313 h 675000"/>
                  <a:gd name="connsiteX14" fmla="*/ 56250 w 720000"/>
                  <a:gd name="connsiteY14" fmla="*/ 590625 h 675000"/>
                  <a:gd name="connsiteX15" fmla="*/ 14063 w 720000"/>
                  <a:gd name="connsiteY15" fmla="*/ 590625 h 675000"/>
                  <a:gd name="connsiteX16" fmla="*/ 0 w 720000"/>
                  <a:gd name="connsiteY16" fmla="*/ 604688 h 675000"/>
                  <a:gd name="connsiteX17" fmla="*/ 70313 w 720000"/>
                  <a:gd name="connsiteY17" fmla="*/ 675000 h 675000"/>
                  <a:gd name="connsiteX18" fmla="*/ 296719 w 720000"/>
                  <a:gd name="connsiteY18" fmla="*/ 675000 h 675000"/>
                  <a:gd name="connsiteX19" fmla="*/ 310781 w 720000"/>
                  <a:gd name="connsiteY19" fmla="*/ 660938 h 675000"/>
                  <a:gd name="connsiteX20" fmla="*/ 296719 w 720000"/>
                  <a:gd name="connsiteY20" fmla="*/ 646875 h 675000"/>
                  <a:gd name="connsiteX21" fmla="*/ 70313 w 720000"/>
                  <a:gd name="connsiteY21" fmla="*/ 646875 h 675000"/>
                  <a:gd name="connsiteX22" fmla="*/ 30535 w 720000"/>
                  <a:gd name="connsiteY22" fmla="*/ 618736 h 675000"/>
                  <a:gd name="connsiteX23" fmla="*/ 689465 w 720000"/>
                  <a:gd name="connsiteY23" fmla="*/ 618736 h 675000"/>
                  <a:gd name="connsiteX24" fmla="*/ 649688 w 720000"/>
                  <a:gd name="connsiteY24" fmla="*/ 646875 h 675000"/>
                  <a:gd name="connsiteX25" fmla="*/ 423281 w 720000"/>
                  <a:gd name="connsiteY25" fmla="*/ 646875 h 675000"/>
                  <a:gd name="connsiteX26" fmla="*/ 409219 w 720000"/>
                  <a:gd name="connsiteY26" fmla="*/ 660938 h 675000"/>
                  <a:gd name="connsiteX27" fmla="*/ 423281 w 720000"/>
                  <a:gd name="connsiteY27" fmla="*/ 675000 h 675000"/>
                  <a:gd name="connsiteX28" fmla="*/ 649688 w 720000"/>
                  <a:gd name="connsiteY28" fmla="*/ 675000 h 675000"/>
                  <a:gd name="connsiteX29" fmla="*/ 720000 w 720000"/>
                  <a:gd name="connsiteY29" fmla="*/ 604688 h 675000"/>
                  <a:gd name="connsiteX30" fmla="*/ 705938 w 720000"/>
                  <a:gd name="connsiteY30" fmla="*/ 590625 h 675000"/>
                  <a:gd name="connsiteX31" fmla="*/ 458438 w 720000"/>
                  <a:gd name="connsiteY31" fmla="*/ 48012 h 675000"/>
                  <a:gd name="connsiteX32" fmla="*/ 522925 w 720000"/>
                  <a:gd name="connsiteY32" fmla="*/ 112500 h 675000"/>
                  <a:gd name="connsiteX33" fmla="*/ 458438 w 720000"/>
                  <a:gd name="connsiteY33" fmla="*/ 112500 h 675000"/>
                  <a:gd name="connsiteX34" fmla="*/ 177188 w 720000"/>
                  <a:gd name="connsiteY34" fmla="*/ 28125 h 675000"/>
                  <a:gd name="connsiteX35" fmla="*/ 430313 w 720000"/>
                  <a:gd name="connsiteY35" fmla="*/ 28125 h 675000"/>
                  <a:gd name="connsiteX36" fmla="*/ 430313 w 720000"/>
                  <a:gd name="connsiteY36" fmla="*/ 126563 h 675000"/>
                  <a:gd name="connsiteX37" fmla="*/ 444375 w 720000"/>
                  <a:gd name="connsiteY37" fmla="*/ 140625 h 675000"/>
                  <a:gd name="connsiteX38" fmla="*/ 542813 w 720000"/>
                  <a:gd name="connsiteY38" fmla="*/ 140625 h 675000"/>
                  <a:gd name="connsiteX39" fmla="*/ 542813 w 720000"/>
                  <a:gd name="connsiteY39" fmla="*/ 534375 h 675000"/>
                  <a:gd name="connsiteX40" fmla="*/ 177188 w 720000"/>
                  <a:gd name="connsiteY40" fmla="*/ 534375 h 675000"/>
                  <a:gd name="connsiteX41" fmla="*/ 84375 w 720000"/>
                  <a:gd name="connsiteY41" fmla="*/ 295313 h 675000"/>
                  <a:gd name="connsiteX42" fmla="*/ 98438 w 720000"/>
                  <a:gd name="connsiteY42" fmla="*/ 281250 h 675000"/>
                  <a:gd name="connsiteX43" fmla="*/ 149063 w 720000"/>
                  <a:gd name="connsiteY43" fmla="*/ 281250 h 675000"/>
                  <a:gd name="connsiteX44" fmla="*/ 149063 w 720000"/>
                  <a:gd name="connsiteY44" fmla="*/ 548438 h 675000"/>
                  <a:gd name="connsiteX45" fmla="*/ 163125 w 720000"/>
                  <a:gd name="connsiteY45" fmla="*/ 562500 h 675000"/>
                  <a:gd name="connsiteX46" fmla="*/ 556875 w 720000"/>
                  <a:gd name="connsiteY46" fmla="*/ 562500 h 675000"/>
                  <a:gd name="connsiteX47" fmla="*/ 570938 w 720000"/>
                  <a:gd name="connsiteY47" fmla="*/ 548438 h 675000"/>
                  <a:gd name="connsiteX48" fmla="*/ 570938 w 720000"/>
                  <a:gd name="connsiteY48" fmla="*/ 281250 h 675000"/>
                  <a:gd name="connsiteX49" fmla="*/ 621563 w 720000"/>
                  <a:gd name="connsiteY49" fmla="*/ 281250 h 675000"/>
                  <a:gd name="connsiteX50" fmla="*/ 635625 w 720000"/>
                  <a:gd name="connsiteY50" fmla="*/ 295313 h 675000"/>
                  <a:gd name="connsiteX51" fmla="*/ 635625 w 720000"/>
                  <a:gd name="connsiteY51" fmla="*/ 590625 h 675000"/>
                  <a:gd name="connsiteX52" fmla="*/ 84375 w 720000"/>
                  <a:gd name="connsiteY52" fmla="*/ 590625 h 67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720000" h="675000">
                    <a:moveTo>
                      <a:pt x="705938" y="590625"/>
                    </a:moveTo>
                    <a:lnTo>
                      <a:pt x="663750" y="590625"/>
                    </a:lnTo>
                    <a:lnTo>
                      <a:pt x="663750" y="295313"/>
                    </a:lnTo>
                    <a:cubicBezTo>
                      <a:pt x="663750" y="272050"/>
                      <a:pt x="644825" y="253125"/>
                      <a:pt x="621563" y="253125"/>
                    </a:cubicBezTo>
                    <a:lnTo>
                      <a:pt x="570938" y="253125"/>
                    </a:lnTo>
                    <a:lnTo>
                      <a:pt x="570938" y="126563"/>
                    </a:lnTo>
                    <a:cubicBezTo>
                      <a:pt x="570938" y="122712"/>
                      <a:pt x="569348" y="119149"/>
                      <a:pt x="566819" y="116619"/>
                    </a:cubicBezTo>
                    <a:lnTo>
                      <a:pt x="454319" y="4119"/>
                    </a:lnTo>
                    <a:cubicBezTo>
                      <a:pt x="451845" y="1644"/>
                      <a:pt x="448232" y="0"/>
                      <a:pt x="444375" y="0"/>
                    </a:cubicBezTo>
                    <a:lnTo>
                      <a:pt x="163125" y="0"/>
                    </a:lnTo>
                    <a:cubicBezTo>
                      <a:pt x="155360" y="0"/>
                      <a:pt x="149063" y="6296"/>
                      <a:pt x="149063" y="14063"/>
                    </a:cubicBezTo>
                    <a:lnTo>
                      <a:pt x="149063" y="253125"/>
                    </a:lnTo>
                    <a:lnTo>
                      <a:pt x="98438" y="253125"/>
                    </a:lnTo>
                    <a:cubicBezTo>
                      <a:pt x="75175" y="253125"/>
                      <a:pt x="56250" y="272050"/>
                      <a:pt x="56250" y="295313"/>
                    </a:cubicBezTo>
                    <a:lnTo>
                      <a:pt x="56250" y="590625"/>
                    </a:lnTo>
                    <a:lnTo>
                      <a:pt x="14063" y="590625"/>
                    </a:lnTo>
                    <a:cubicBezTo>
                      <a:pt x="6297" y="590625"/>
                      <a:pt x="0" y="596921"/>
                      <a:pt x="0" y="604688"/>
                    </a:cubicBezTo>
                    <a:cubicBezTo>
                      <a:pt x="0" y="643458"/>
                      <a:pt x="31542" y="675000"/>
                      <a:pt x="70313" y="675000"/>
                    </a:cubicBezTo>
                    <a:lnTo>
                      <a:pt x="296719" y="675000"/>
                    </a:lnTo>
                    <a:cubicBezTo>
                      <a:pt x="304484" y="675000"/>
                      <a:pt x="310781" y="668704"/>
                      <a:pt x="310781" y="660938"/>
                    </a:cubicBezTo>
                    <a:cubicBezTo>
                      <a:pt x="310781" y="653171"/>
                      <a:pt x="304484" y="646875"/>
                      <a:pt x="296719" y="646875"/>
                    </a:cubicBezTo>
                    <a:lnTo>
                      <a:pt x="70313" y="646875"/>
                    </a:lnTo>
                    <a:cubicBezTo>
                      <a:pt x="51978" y="646875"/>
                      <a:pt x="36339" y="635120"/>
                      <a:pt x="30535" y="618736"/>
                    </a:cubicBezTo>
                    <a:lnTo>
                      <a:pt x="689465" y="618736"/>
                    </a:lnTo>
                    <a:cubicBezTo>
                      <a:pt x="683661" y="635120"/>
                      <a:pt x="668022" y="646875"/>
                      <a:pt x="649688" y="646875"/>
                    </a:cubicBezTo>
                    <a:lnTo>
                      <a:pt x="423281" y="646875"/>
                    </a:lnTo>
                    <a:cubicBezTo>
                      <a:pt x="415516" y="646875"/>
                      <a:pt x="409219" y="653171"/>
                      <a:pt x="409219" y="660938"/>
                    </a:cubicBezTo>
                    <a:cubicBezTo>
                      <a:pt x="409219" y="668704"/>
                      <a:pt x="415516" y="675000"/>
                      <a:pt x="423281" y="675000"/>
                    </a:cubicBezTo>
                    <a:lnTo>
                      <a:pt x="649688" y="675000"/>
                    </a:lnTo>
                    <a:cubicBezTo>
                      <a:pt x="688458" y="675000"/>
                      <a:pt x="720000" y="643458"/>
                      <a:pt x="720000" y="604688"/>
                    </a:cubicBezTo>
                    <a:cubicBezTo>
                      <a:pt x="720000" y="596921"/>
                      <a:pt x="713703" y="590625"/>
                      <a:pt x="705938" y="590625"/>
                    </a:cubicBezTo>
                    <a:close/>
                    <a:moveTo>
                      <a:pt x="458438" y="48012"/>
                    </a:moveTo>
                    <a:lnTo>
                      <a:pt x="522925" y="112500"/>
                    </a:lnTo>
                    <a:lnTo>
                      <a:pt x="458438" y="112500"/>
                    </a:lnTo>
                    <a:close/>
                    <a:moveTo>
                      <a:pt x="177188" y="28125"/>
                    </a:moveTo>
                    <a:lnTo>
                      <a:pt x="430313" y="28125"/>
                    </a:lnTo>
                    <a:lnTo>
                      <a:pt x="430313" y="126563"/>
                    </a:lnTo>
                    <a:cubicBezTo>
                      <a:pt x="430313" y="134329"/>
                      <a:pt x="436610" y="140625"/>
                      <a:pt x="444375" y="140625"/>
                    </a:cubicBezTo>
                    <a:lnTo>
                      <a:pt x="542813" y="140625"/>
                    </a:lnTo>
                    <a:lnTo>
                      <a:pt x="542813" y="534375"/>
                    </a:lnTo>
                    <a:lnTo>
                      <a:pt x="177188" y="534375"/>
                    </a:lnTo>
                    <a:close/>
                    <a:moveTo>
                      <a:pt x="84375" y="295313"/>
                    </a:moveTo>
                    <a:cubicBezTo>
                      <a:pt x="84375" y="287558"/>
                      <a:pt x="90683" y="281250"/>
                      <a:pt x="98438" y="281250"/>
                    </a:cubicBezTo>
                    <a:lnTo>
                      <a:pt x="149063" y="281250"/>
                    </a:lnTo>
                    <a:lnTo>
                      <a:pt x="149063" y="548438"/>
                    </a:lnTo>
                    <a:cubicBezTo>
                      <a:pt x="149063" y="556204"/>
                      <a:pt x="155360" y="562500"/>
                      <a:pt x="163125" y="562500"/>
                    </a:cubicBezTo>
                    <a:lnTo>
                      <a:pt x="556875" y="562500"/>
                    </a:lnTo>
                    <a:cubicBezTo>
                      <a:pt x="564640" y="562500"/>
                      <a:pt x="570938" y="556204"/>
                      <a:pt x="570938" y="548438"/>
                    </a:cubicBezTo>
                    <a:lnTo>
                      <a:pt x="570938" y="281250"/>
                    </a:lnTo>
                    <a:lnTo>
                      <a:pt x="621563" y="281250"/>
                    </a:lnTo>
                    <a:cubicBezTo>
                      <a:pt x="629317" y="281250"/>
                      <a:pt x="635625" y="287558"/>
                      <a:pt x="635625" y="295313"/>
                    </a:cubicBezTo>
                    <a:lnTo>
                      <a:pt x="635625" y="590625"/>
                    </a:lnTo>
                    <a:lnTo>
                      <a:pt x="84375" y="590625"/>
                    </a:lnTo>
                    <a:close/>
                  </a:path>
                </a:pathLst>
              </a:custGeom>
              <a:solidFill>
                <a:schemeClr val="accent1"/>
              </a:solidFill>
              <a:ln w="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58" name="组合 757">
            <a:extLst>
              <a:ext uri="{FF2B5EF4-FFF2-40B4-BE49-F238E27FC236}">
                <a16:creationId xmlns:a16="http://schemas.microsoft.com/office/drawing/2014/main" id="{47F839D4-1209-4E6A-A59F-730304B8B3D4}"/>
              </a:ext>
            </a:extLst>
          </p:cNvPr>
          <p:cNvGrpSpPr/>
          <p:nvPr/>
        </p:nvGrpSpPr>
        <p:grpSpPr>
          <a:xfrm>
            <a:off x="1280199" y="1745414"/>
            <a:ext cx="2709992" cy="943897"/>
            <a:chOff x="1191371" y="1759380"/>
            <a:chExt cx="2709992" cy="943897"/>
          </a:xfrm>
        </p:grpSpPr>
        <p:sp>
          <p:nvSpPr>
            <p:cNvPr id="754" name="文本框 753">
              <a:extLst>
                <a:ext uri="{FF2B5EF4-FFF2-40B4-BE49-F238E27FC236}">
                  <a16:creationId xmlns:a16="http://schemas.microsoft.com/office/drawing/2014/main" id="{9A5B1F19-DD32-48CA-AA6B-D3CB90B8465F}"/>
                </a:ext>
              </a:extLst>
            </p:cNvPr>
            <p:cNvSpPr txBox="1"/>
            <p:nvPr/>
          </p:nvSpPr>
          <p:spPr>
            <a:xfrm>
              <a:off x="2177814" y="1759380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55" name="矩形 754">
              <a:extLst>
                <a:ext uri="{FF2B5EF4-FFF2-40B4-BE49-F238E27FC236}">
                  <a16:creationId xmlns:a16="http://schemas.microsoft.com/office/drawing/2014/main" id="{F816E6DE-1D20-4840-A007-A43D4CB78A06}"/>
                </a:ext>
              </a:extLst>
            </p:cNvPr>
            <p:cNvSpPr/>
            <p:nvPr/>
          </p:nvSpPr>
          <p:spPr>
            <a:xfrm>
              <a:off x="1191371" y="2132993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759" name="组合 758">
            <a:extLst>
              <a:ext uri="{FF2B5EF4-FFF2-40B4-BE49-F238E27FC236}">
                <a16:creationId xmlns:a16="http://schemas.microsoft.com/office/drawing/2014/main" id="{3890131F-31C6-4B52-A3E6-F2FFE740307B}"/>
              </a:ext>
            </a:extLst>
          </p:cNvPr>
          <p:cNvGrpSpPr/>
          <p:nvPr/>
        </p:nvGrpSpPr>
        <p:grpSpPr>
          <a:xfrm>
            <a:off x="1280199" y="3196952"/>
            <a:ext cx="2709992" cy="943897"/>
            <a:chOff x="1191371" y="1759380"/>
            <a:chExt cx="2709992" cy="943897"/>
          </a:xfrm>
        </p:grpSpPr>
        <p:sp>
          <p:nvSpPr>
            <p:cNvPr id="760" name="文本框 759">
              <a:extLst>
                <a:ext uri="{FF2B5EF4-FFF2-40B4-BE49-F238E27FC236}">
                  <a16:creationId xmlns:a16="http://schemas.microsoft.com/office/drawing/2014/main" id="{EFC4349A-E127-415B-9A5D-C7E39B81A529}"/>
                </a:ext>
              </a:extLst>
            </p:cNvPr>
            <p:cNvSpPr txBox="1"/>
            <p:nvPr/>
          </p:nvSpPr>
          <p:spPr>
            <a:xfrm>
              <a:off x="2177814" y="1759380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61" name="矩形 760">
              <a:extLst>
                <a:ext uri="{FF2B5EF4-FFF2-40B4-BE49-F238E27FC236}">
                  <a16:creationId xmlns:a16="http://schemas.microsoft.com/office/drawing/2014/main" id="{5BDB4187-ABFF-40E6-9ECC-98E61B97AC78}"/>
                </a:ext>
              </a:extLst>
            </p:cNvPr>
            <p:cNvSpPr/>
            <p:nvPr/>
          </p:nvSpPr>
          <p:spPr>
            <a:xfrm>
              <a:off x="1191371" y="2132993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769" name="组合 768">
            <a:extLst>
              <a:ext uri="{FF2B5EF4-FFF2-40B4-BE49-F238E27FC236}">
                <a16:creationId xmlns:a16="http://schemas.microsoft.com/office/drawing/2014/main" id="{D858FA73-B1FD-4424-B7AF-C124E5DDD7BA}"/>
              </a:ext>
            </a:extLst>
          </p:cNvPr>
          <p:cNvGrpSpPr/>
          <p:nvPr/>
        </p:nvGrpSpPr>
        <p:grpSpPr>
          <a:xfrm>
            <a:off x="8201810" y="1745414"/>
            <a:ext cx="2709991" cy="943897"/>
            <a:chOff x="8451195" y="1745414"/>
            <a:chExt cx="2709991" cy="943897"/>
          </a:xfrm>
        </p:grpSpPr>
        <p:sp>
          <p:nvSpPr>
            <p:cNvPr id="763" name="文本框 762">
              <a:extLst>
                <a:ext uri="{FF2B5EF4-FFF2-40B4-BE49-F238E27FC236}">
                  <a16:creationId xmlns:a16="http://schemas.microsoft.com/office/drawing/2014/main" id="{12FFCB92-706A-44A3-9BA6-F94E35142560}"/>
                </a:ext>
              </a:extLst>
            </p:cNvPr>
            <p:cNvSpPr txBox="1"/>
            <p:nvPr/>
          </p:nvSpPr>
          <p:spPr>
            <a:xfrm>
              <a:off x="8451195" y="1745414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64" name="矩形 763">
              <a:extLst>
                <a:ext uri="{FF2B5EF4-FFF2-40B4-BE49-F238E27FC236}">
                  <a16:creationId xmlns:a16="http://schemas.microsoft.com/office/drawing/2014/main" id="{2F39B376-A6F8-42FB-ABFF-60207F71EFBA}"/>
                </a:ext>
              </a:extLst>
            </p:cNvPr>
            <p:cNvSpPr/>
            <p:nvPr/>
          </p:nvSpPr>
          <p:spPr>
            <a:xfrm>
              <a:off x="8451195" y="2119027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768" name="组合 767">
            <a:extLst>
              <a:ext uri="{FF2B5EF4-FFF2-40B4-BE49-F238E27FC236}">
                <a16:creationId xmlns:a16="http://schemas.microsoft.com/office/drawing/2014/main" id="{B329D5B4-089F-44C3-B10A-A2DB8135E4C4}"/>
              </a:ext>
            </a:extLst>
          </p:cNvPr>
          <p:cNvGrpSpPr/>
          <p:nvPr/>
        </p:nvGrpSpPr>
        <p:grpSpPr>
          <a:xfrm>
            <a:off x="8201810" y="3196952"/>
            <a:ext cx="2709991" cy="943897"/>
            <a:chOff x="8451195" y="3196952"/>
            <a:chExt cx="2709991" cy="943897"/>
          </a:xfrm>
        </p:grpSpPr>
        <p:sp>
          <p:nvSpPr>
            <p:cNvPr id="766" name="文本框 765">
              <a:extLst>
                <a:ext uri="{FF2B5EF4-FFF2-40B4-BE49-F238E27FC236}">
                  <a16:creationId xmlns:a16="http://schemas.microsoft.com/office/drawing/2014/main" id="{9D0D790A-E649-4209-8048-FBF8F9507971}"/>
                </a:ext>
              </a:extLst>
            </p:cNvPr>
            <p:cNvSpPr txBox="1"/>
            <p:nvPr/>
          </p:nvSpPr>
          <p:spPr>
            <a:xfrm>
              <a:off x="8451195" y="3196952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67" name="矩形 766">
              <a:extLst>
                <a:ext uri="{FF2B5EF4-FFF2-40B4-BE49-F238E27FC236}">
                  <a16:creationId xmlns:a16="http://schemas.microsoft.com/office/drawing/2014/main" id="{B44110F1-1BEB-4FDD-AEF5-5A86A049615A}"/>
                </a:ext>
              </a:extLst>
            </p:cNvPr>
            <p:cNvSpPr/>
            <p:nvPr/>
          </p:nvSpPr>
          <p:spPr>
            <a:xfrm>
              <a:off x="8451195" y="3570565"/>
              <a:ext cx="2709991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你可以把你的文案内容放在这里，字体的字号、大小、间距、颜色都已经调整好</a:t>
              </a:r>
            </a:p>
          </p:txBody>
        </p:sp>
      </p:grpSp>
      <p:grpSp>
        <p:nvGrpSpPr>
          <p:cNvPr id="775" name="组合 774">
            <a:extLst>
              <a:ext uri="{FF2B5EF4-FFF2-40B4-BE49-F238E27FC236}">
                <a16:creationId xmlns:a16="http://schemas.microsoft.com/office/drawing/2014/main" id="{63161F68-B7FD-4046-9A0C-26B679CC77E5}"/>
              </a:ext>
            </a:extLst>
          </p:cNvPr>
          <p:cNvGrpSpPr/>
          <p:nvPr/>
        </p:nvGrpSpPr>
        <p:grpSpPr>
          <a:xfrm>
            <a:off x="4185555" y="5211829"/>
            <a:ext cx="3820892" cy="943897"/>
            <a:chOff x="3593085" y="4687374"/>
            <a:chExt cx="3820892" cy="943897"/>
          </a:xfrm>
        </p:grpSpPr>
        <p:sp>
          <p:nvSpPr>
            <p:cNvPr id="773" name="文本框 772">
              <a:extLst>
                <a:ext uri="{FF2B5EF4-FFF2-40B4-BE49-F238E27FC236}">
                  <a16:creationId xmlns:a16="http://schemas.microsoft.com/office/drawing/2014/main" id="{C2611927-CE10-447A-B615-A4FEF93E09BD}"/>
                </a:ext>
              </a:extLst>
            </p:cNvPr>
            <p:cNvSpPr txBox="1"/>
            <p:nvPr/>
          </p:nvSpPr>
          <p:spPr>
            <a:xfrm>
              <a:off x="4641756" y="4687374"/>
              <a:ext cx="1723549" cy="400110"/>
            </a:xfrm>
            <a:prstGeom prst="rect">
              <a:avLst/>
            </a:prstGeom>
            <a:noFill/>
          </p:spPr>
          <p:txBody>
            <a:bodyPr wrap="none" anchor="b">
              <a:spAutoFit/>
            </a:bodyPr>
            <a:lstStyle/>
            <a:p>
              <a:pPr algn="just"/>
              <a:r>
                <a:rPr lang="zh-CN" altLang="en-US" sz="2000" b="1" dirty="0">
                  <a:solidFill>
                    <a:schemeClr val="accent1"/>
                  </a:solidFill>
                </a:rPr>
                <a:t>输入你的标题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74" name="矩形 773">
              <a:extLst>
                <a:ext uri="{FF2B5EF4-FFF2-40B4-BE49-F238E27FC236}">
                  <a16:creationId xmlns:a16="http://schemas.microsoft.com/office/drawing/2014/main" id="{1AB30861-E619-4868-B4B9-942DBDF66CBE}"/>
                </a:ext>
              </a:extLst>
            </p:cNvPr>
            <p:cNvSpPr/>
            <p:nvPr/>
          </p:nvSpPr>
          <p:spPr>
            <a:xfrm>
              <a:off x="3593085" y="5060987"/>
              <a:ext cx="3820892" cy="57028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kern="100" dirty="0">
                  <a:ea typeface="微软雅黑" panose="020B0503020204020204" pitchFamily="34" charset="-122"/>
                </a:rPr>
                <a:t>这段是文本占位，没有任何含义，你可以把你的文案内容放在这里，字体的字号、大小、间距、颜色都已经调整好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82667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099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68818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68818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68818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5992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5992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5992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099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76.8115"/>
  <p:tag name="LEFT" val="46.03527"/>
  <p:tag name="WIDTH" val="206.5971"/>
  <p:tag name="HEIGHT" val="42.34811"/>
  <p:tag name="SHAPEREFLECTION" val="-2.147484E+09"/>
  <p:tag name="SHAPEGLOW" val="0"/>
  <p:tag name="SOFTEDGE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7A2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8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2_Office 主题​​">
  <a:themeElements>
    <a:clrScheme name="自定义 27">
      <a:dk1>
        <a:srgbClr val="222222"/>
      </a:dk1>
      <a:lt1>
        <a:srgbClr val="FFFFFF"/>
      </a:lt1>
      <a:dk2>
        <a:srgbClr val="000000"/>
      </a:dk2>
      <a:lt2>
        <a:srgbClr val="FFFFFF"/>
      </a:lt2>
      <a:accent1>
        <a:srgbClr val="F93600"/>
      </a:accent1>
      <a:accent2>
        <a:srgbClr val="D9EBFF"/>
      </a:accent2>
      <a:accent3>
        <a:srgbClr val="637DFF"/>
      </a:accent3>
      <a:accent4>
        <a:srgbClr val="F93600"/>
      </a:accent4>
      <a:accent5>
        <a:srgbClr val="FF5627"/>
      </a:accent5>
      <a:accent6>
        <a:srgbClr val="FF714A"/>
      </a:accent6>
      <a:hlink>
        <a:srgbClr val="1D96E6"/>
      </a:hlink>
      <a:folHlink>
        <a:srgbClr val="0672B9"/>
      </a:folHlink>
    </a:clrScheme>
    <a:fontScheme name="自定义 17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7">
    <a:dk1>
      <a:srgbClr val="222222"/>
    </a:dk1>
    <a:lt1>
      <a:srgbClr val="FFFFFF"/>
    </a:lt1>
    <a:dk2>
      <a:srgbClr val="000000"/>
    </a:dk2>
    <a:lt2>
      <a:srgbClr val="FFFFFF"/>
    </a:lt2>
    <a:accent1>
      <a:srgbClr val="F93600"/>
    </a:accent1>
    <a:accent2>
      <a:srgbClr val="D9EBFF"/>
    </a:accent2>
    <a:accent3>
      <a:srgbClr val="637DFF"/>
    </a:accent3>
    <a:accent4>
      <a:srgbClr val="F93600"/>
    </a:accent4>
    <a:accent5>
      <a:srgbClr val="FF5627"/>
    </a:accent5>
    <a:accent6>
      <a:srgbClr val="FF714A"/>
    </a:accent6>
    <a:hlink>
      <a:srgbClr val="1D96E6"/>
    </a:hlink>
    <a:folHlink>
      <a:srgbClr val="0672B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2392</TotalTime>
  <Words>2902</Words>
  <Application>Microsoft Office PowerPoint</Application>
  <PresentationFormat>宽屏</PresentationFormat>
  <Paragraphs>422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阿里巴巴普惠体 R</vt:lpstr>
      <vt:lpstr>等线</vt:lpstr>
      <vt:lpstr>思源宋体 CN Heavy</vt:lpstr>
      <vt:lpstr>微软雅黑</vt:lpstr>
      <vt:lpstr>Arial</vt:lpstr>
      <vt:lpstr>Calibri</vt:lpstr>
      <vt:lpstr>Century Gothic</vt:lpstr>
      <vt:lpstr>Office 主题​​</vt:lpstr>
      <vt:lpstr>32_Office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完整版式框架蓝色学术风毕业答辩ppt模板</dc:title>
  <dc:creator>罗小黑的PPT</dc:creator>
  <cp:keywords>51PPT模板网</cp:keywords>
  <dc:description>www.51pptmoban.com</dc:description>
  <cp:lastModifiedBy>Win user</cp:lastModifiedBy>
  <cp:revision>34</cp:revision>
  <dcterms:created xsi:type="dcterms:W3CDTF">2022-04-24T00:11:39Z</dcterms:created>
  <dcterms:modified xsi:type="dcterms:W3CDTF">2022-05-04T07:49:16Z</dcterms:modified>
</cp:coreProperties>
</file>