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9" r:id="rId3"/>
    <p:sldId id="290" r:id="rId4"/>
    <p:sldId id="291" r:id="rId5"/>
    <p:sldId id="292" r:id="rId6"/>
    <p:sldId id="296" r:id="rId7"/>
    <p:sldId id="293" r:id="rId8"/>
    <p:sldId id="297" r:id="rId9"/>
    <p:sldId id="294" r:id="rId10"/>
    <p:sldId id="298" r:id="rId11"/>
    <p:sldId id="295" r:id="rId12"/>
    <p:sldId id="299" r:id="rId13"/>
    <p:sldId id="300" r:id="rId14"/>
    <p:sldId id="304" r:id="rId15"/>
    <p:sldId id="301" r:id="rId16"/>
    <p:sldId id="302" r:id="rId17"/>
    <p:sldId id="303" r:id="rId18"/>
    <p:sldId id="305" r:id="rId19"/>
    <p:sldId id="273" r:id="rId20"/>
    <p:sldId id="274" r:id="rId21"/>
    <p:sldId id="277" r:id="rId22"/>
    <p:sldId id="278" r:id="rId23"/>
    <p:sldId id="310" r:id="rId24"/>
    <p:sldId id="31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8B9"/>
    <a:srgbClr val="B7AE68"/>
    <a:srgbClr val="DDCCA4"/>
    <a:srgbClr val="6B7135"/>
    <a:srgbClr val="919666"/>
    <a:srgbClr val="CBC695"/>
    <a:srgbClr val="F3F4EE"/>
    <a:srgbClr val="EAEDDA"/>
    <a:srgbClr val="D2E8E6"/>
    <a:srgbClr val="556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2" autoAdjust="0"/>
  </p:normalViewPr>
  <p:slideViewPr>
    <p:cSldViewPr snapToGrid="0">
      <p:cViewPr>
        <p:scale>
          <a:sx n="75" d="100"/>
          <a:sy n="75" d="100"/>
        </p:scale>
        <p:origin x="1260" y="822"/>
      </p:cViewPr>
      <p:guideLst>
        <p:guide orient="horz" pos="2183"/>
        <p:guide pos="3840"/>
        <p:guide pos="824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331E2-B4F8-4A4B-B987-730D63968EB2}" type="datetimeFigureOut">
              <a:rPr lang="zh-CN" altLang="en-US" smtClean="0"/>
              <a:t>2022/5/4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69894-6314-4D8E-8B31-C34755AA4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13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76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708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2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5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60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06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6762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0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684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72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15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978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0199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65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1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61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455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5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67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94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720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58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9894-6314-4D8E-8B31-C34755AA46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44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021856-5820-86C0-651A-5A0CC8FBEC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881139A-4B09-34A9-447D-C64217E4EC97}"/>
              </a:ext>
            </a:extLst>
          </p:cNvPr>
          <p:cNvSpPr/>
          <p:nvPr userDrawn="1"/>
        </p:nvSpPr>
        <p:spPr>
          <a:xfrm>
            <a:off x="0" y="5679036"/>
            <a:ext cx="12192000" cy="1178965"/>
          </a:xfrm>
          <a:custGeom>
            <a:avLst/>
            <a:gdLst>
              <a:gd name="connsiteX0" fmla="*/ 12192000 w 12192000"/>
              <a:gd name="connsiteY0" fmla="*/ 0 h 1178965"/>
              <a:gd name="connsiteX1" fmla="*/ 12192000 w 12192000"/>
              <a:gd name="connsiteY1" fmla="*/ 1178965 h 1178965"/>
              <a:gd name="connsiteX2" fmla="*/ 0 w 12192000"/>
              <a:gd name="connsiteY2" fmla="*/ 1178965 h 1178965"/>
              <a:gd name="connsiteX3" fmla="*/ 0 w 12192000"/>
              <a:gd name="connsiteY3" fmla="*/ 6369 h 1178965"/>
              <a:gd name="connsiteX4" fmla="*/ 233250 w 12192000"/>
              <a:gd name="connsiteY4" fmla="*/ 88811 h 1178965"/>
              <a:gd name="connsiteX5" fmla="*/ 2223320 w 12192000"/>
              <a:gd name="connsiteY5" fmla="*/ 545604 h 1178965"/>
              <a:gd name="connsiteX6" fmla="*/ 5335967 w 12192000"/>
              <a:gd name="connsiteY6" fmla="*/ 145585 h 1178965"/>
              <a:gd name="connsiteX7" fmla="*/ 10036698 w 12192000"/>
              <a:gd name="connsiteY7" fmla="*/ 790059 h 1178965"/>
              <a:gd name="connsiteX8" fmla="*/ 12122052 w 12192000"/>
              <a:gd name="connsiteY8" fmla="*/ 47838 h 117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178965">
                <a:moveTo>
                  <a:pt x="12192000" y="0"/>
                </a:moveTo>
                <a:lnTo>
                  <a:pt x="12192000" y="1178965"/>
                </a:lnTo>
                <a:lnTo>
                  <a:pt x="0" y="1178965"/>
                </a:lnTo>
                <a:lnTo>
                  <a:pt x="0" y="6369"/>
                </a:lnTo>
                <a:lnTo>
                  <a:pt x="233250" y="88811"/>
                </a:lnTo>
                <a:cubicBezTo>
                  <a:pt x="878741" y="315037"/>
                  <a:pt x="1503389" y="509491"/>
                  <a:pt x="2223320" y="545604"/>
                </a:cubicBezTo>
                <a:cubicBezTo>
                  <a:pt x="3183229" y="593755"/>
                  <a:pt x="4033738" y="104844"/>
                  <a:pt x="5335967" y="145585"/>
                </a:cubicBezTo>
                <a:cubicBezTo>
                  <a:pt x="6638196" y="186327"/>
                  <a:pt x="8833283" y="856729"/>
                  <a:pt x="10036698" y="790059"/>
                </a:cubicBezTo>
                <a:cubicBezTo>
                  <a:pt x="10939260" y="740057"/>
                  <a:pt x="11625445" y="375458"/>
                  <a:pt x="12122052" y="47838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80FFC33-A730-1F82-D97C-5A41BD503FB1}"/>
              </a:ext>
            </a:extLst>
          </p:cNvPr>
          <p:cNvSpPr/>
          <p:nvPr userDrawn="1"/>
        </p:nvSpPr>
        <p:spPr>
          <a:xfrm>
            <a:off x="0" y="5941130"/>
            <a:ext cx="12192000" cy="916871"/>
          </a:xfrm>
          <a:custGeom>
            <a:avLst/>
            <a:gdLst>
              <a:gd name="connsiteX0" fmla="*/ 12192000 w 12192000"/>
              <a:gd name="connsiteY0" fmla="*/ 0 h 916871"/>
              <a:gd name="connsiteX1" fmla="*/ 12192000 w 12192000"/>
              <a:gd name="connsiteY1" fmla="*/ 916871 h 916871"/>
              <a:gd name="connsiteX2" fmla="*/ 0 w 12192000"/>
              <a:gd name="connsiteY2" fmla="*/ 916871 h 916871"/>
              <a:gd name="connsiteX3" fmla="*/ 0 w 12192000"/>
              <a:gd name="connsiteY3" fmla="*/ 4953 h 916871"/>
              <a:gd name="connsiteX4" fmla="*/ 233250 w 12192000"/>
              <a:gd name="connsiteY4" fmla="*/ 69068 h 916871"/>
              <a:gd name="connsiteX5" fmla="*/ 2223320 w 12192000"/>
              <a:gd name="connsiteY5" fmla="*/ 424312 h 916871"/>
              <a:gd name="connsiteX6" fmla="*/ 5335967 w 12192000"/>
              <a:gd name="connsiteY6" fmla="*/ 113221 h 916871"/>
              <a:gd name="connsiteX7" fmla="*/ 10036698 w 12192000"/>
              <a:gd name="connsiteY7" fmla="*/ 614423 h 916871"/>
              <a:gd name="connsiteX8" fmla="*/ 12122052 w 12192000"/>
              <a:gd name="connsiteY8" fmla="*/ 37204 h 91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16871">
                <a:moveTo>
                  <a:pt x="12192000" y="0"/>
                </a:moveTo>
                <a:lnTo>
                  <a:pt x="12192000" y="916871"/>
                </a:lnTo>
                <a:lnTo>
                  <a:pt x="0" y="916871"/>
                </a:lnTo>
                <a:lnTo>
                  <a:pt x="0" y="4953"/>
                </a:lnTo>
                <a:lnTo>
                  <a:pt x="233250" y="69068"/>
                </a:lnTo>
                <a:cubicBezTo>
                  <a:pt x="878741" y="245002"/>
                  <a:pt x="1503389" y="396227"/>
                  <a:pt x="2223320" y="424312"/>
                </a:cubicBezTo>
                <a:cubicBezTo>
                  <a:pt x="3183229" y="461758"/>
                  <a:pt x="4033738" y="81536"/>
                  <a:pt x="5335967" y="113221"/>
                </a:cubicBezTo>
                <a:cubicBezTo>
                  <a:pt x="6638196" y="144905"/>
                  <a:pt x="8833283" y="666271"/>
                  <a:pt x="10036698" y="614423"/>
                </a:cubicBezTo>
                <a:cubicBezTo>
                  <a:pt x="10939260" y="575536"/>
                  <a:pt x="11625445" y="291990"/>
                  <a:pt x="12122052" y="37204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E635002-FCE3-41DE-F838-72A7F759B85F}"/>
              </a:ext>
            </a:extLst>
          </p:cNvPr>
          <p:cNvSpPr/>
          <p:nvPr userDrawn="1"/>
        </p:nvSpPr>
        <p:spPr>
          <a:xfrm>
            <a:off x="0" y="6312629"/>
            <a:ext cx="12192000" cy="545371"/>
          </a:xfrm>
          <a:custGeom>
            <a:avLst/>
            <a:gdLst>
              <a:gd name="connsiteX0" fmla="*/ 12192000 w 12192000"/>
              <a:gd name="connsiteY0" fmla="*/ 0 h 545371"/>
              <a:gd name="connsiteX1" fmla="*/ 12192000 w 12192000"/>
              <a:gd name="connsiteY1" fmla="*/ 545371 h 545371"/>
              <a:gd name="connsiteX2" fmla="*/ 0 w 12192000"/>
              <a:gd name="connsiteY2" fmla="*/ 545371 h 545371"/>
              <a:gd name="connsiteX3" fmla="*/ 0 w 12192000"/>
              <a:gd name="connsiteY3" fmla="*/ 2946 h 545371"/>
              <a:gd name="connsiteX4" fmla="*/ 233250 w 12192000"/>
              <a:gd name="connsiteY4" fmla="*/ 41083 h 545371"/>
              <a:gd name="connsiteX5" fmla="*/ 2223320 w 12192000"/>
              <a:gd name="connsiteY5" fmla="*/ 252388 h 545371"/>
              <a:gd name="connsiteX6" fmla="*/ 5335967 w 12192000"/>
              <a:gd name="connsiteY6" fmla="*/ 67346 h 545371"/>
              <a:gd name="connsiteX7" fmla="*/ 10036698 w 12192000"/>
              <a:gd name="connsiteY7" fmla="*/ 365470 h 545371"/>
              <a:gd name="connsiteX8" fmla="*/ 12122052 w 12192000"/>
              <a:gd name="connsiteY8" fmla="*/ 22129 h 5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45371">
                <a:moveTo>
                  <a:pt x="12192000" y="0"/>
                </a:moveTo>
                <a:lnTo>
                  <a:pt x="12192000" y="545371"/>
                </a:lnTo>
                <a:lnTo>
                  <a:pt x="0" y="545371"/>
                </a:lnTo>
                <a:lnTo>
                  <a:pt x="0" y="2946"/>
                </a:lnTo>
                <a:lnTo>
                  <a:pt x="233250" y="41083"/>
                </a:lnTo>
                <a:cubicBezTo>
                  <a:pt x="878741" y="145731"/>
                  <a:pt x="1503389" y="235683"/>
                  <a:pt x="2223320" y="252388"/>
                </a:cubicBezTo>
                <a:cubicBezTo>
                  <a:pt x="3183229" y="274662"/>
                  <a:pt x="4033738" y="48499"/>
                  <a:pt x="5335967" y="67346"/>
                </a:cubicBezTo>
                <a:cubicBezTo>
                  <a:pt x="6638196" y="86192"/>
                  <a:pt x="8833283" y="396310"/>
                  <a:pt x="10036698" y="365470"/>
                </a:cubicBezTo>
                <a:cubicBezTo>
                  <a:pt x="10939260" y="342339"/>
                  <a:pt x="11625445" y="173681"/>
                  <a:pt x="12122052" y="22129"/>
                </a:cubicBezTo>
                <a:close/>
              </a:path>
            </a:pathLst>
          </a:custGeom>
          <a:solidFill>
            <a:srgbClr val="6B713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E59D745-8DAE-1FD4-0E3B-F75570FE8A57}"/>
              </a:ext>
            </a:extLst>
          </p:cNvPr>
          <p:cNvGrpSpPr/>
          <p:nvPr userDrawn="1"/>
        </p:nvGrpSpPr>
        <p:grpSpPr>
          <a:xfrm>
            <a:off x="10222983" y="3947357"/>
            <a:ext cx="1499138" cy="2720001"/>
            <a:chOff x="7004556" y="203004"/>
            <a:chExt cx="3507146" cy="6363283"/>
          </a:xfrm>
        </p:grpSpPr>
        <p:sp>
          <p:nvSpPr>
            <p:cNvPr id="7" name="图形 17">
              <a:extLst>
                <a:ext uri="{FF2B5EF4-FFF2-40B4-BE49-F238E27FC236}">
                  <a16:creationId xmlns:a16="http://schemas.microsoft.com/office/drawing/2014/main" id="{5226E47C-64E0-5789-0527-FA7AE51AF8EE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心形 7">
              <a:extLst>
                <a:ext uri="{FF2B5EF4-FFF2-40B4-BE49-F238E27FC236}">
                  <a16:creationId xmlns:a16="http://schemas.microsoft.com/office/drawing/2014/main" id="{6D83D71F-08D5-6B28-0AEB-AACBBDF19D48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心形 8">
              <a:extLst>
                <a:ext uri="{FF2B5EF4-FFF2-40B4-BE49-F238E27FC236}">
                  <a16:creationId xmlns:a16="http://schemas.microsoft.com/office/drawing/2014/main" id="{E6F2E712-6FF7-96C1-9C81-C432FEAB845B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心形 9">
              <a:extLst>
                <a:ext uri="{FF2B5EF4-FFF2-40B4-BE49-F238E27FC236}">
                  <a16:creationId xmlns:a16="http://schemas.microsoft.com/office/drawing/2014/main" id="{9FAEBD7C-544E-8E1E-E3BB-9224D860B6F5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心形 10">
              <a:extLst>
                <a:ext uri="{FF2B5EF4-FFF2-40B4-BE49-F238E27FC236}">
                  <a16:creationId xmlns:a16="http://schemas.microsoft.com/office/drawing/2014/main" id="{397240A6-AEA9-A39B-D6E7-A8416C5CE5A5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心形 11">
              <a:extLst>
                <a:ext uri="{FF2B5EF4-FFF2-40B4-BE49-F238E27FC236}">
                  <a16:creationId xmlns:a16="http://schemas.microsoft.com/office/drawing/2014/main" id="{BC1969F7-687A-462C-54F5-5F30853B948B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心形 12">
              <a:extLst>
                <a:ext uri="{FF2B5EF4-FFF2-40B4-BE49-F238E27FC236}">
                  <a16:creationId xmlns:a16="http://schemas.microsoft.com/office/drawing/2014/main" id="{50B0D563-55E0-05E6-DCE8-CD52A75FBF0D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905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AA6C94F-F211-4C20-B577-60FFEB52D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F2F4CC-A5BD-45A5-A721-00398A459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05D65-F1D1-4612-ABE2-C1D33B0AE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苏新诗柳楷简" panose="02010600000101010101" pitchFamily="2" charset="-122"/>
              </a:defRPr>
            </a:lvl1pPr>
          </a:lstStyle>
          <a:p>
            <a:fld id="{B45B0B49-F8B0-4DE7-9303-D83EA275F39D}" type="datetimeFigureOut">
              <a:rPr lang="zh-CN" altLang="en-US" smtClean="0"/>
              <a:pPr/>
              <a:t>2022/5/4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D18ACA-48D3-44E5-B783-EEE3F1227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苏新诗柳楷简" panose="0201060000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EE1EFA-8016-47FA-B708-9101F4181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苏新诗柳楷简" panose="02010600000101010101" pitchFamily="2" charset="-122"/>
              </a:defRPr>
            </a:lvl1pPr>
          </a:lstStyle>
          <a:p>
            <a:fld id="{9D72976E-C432-44B4-BD2F-DA56EDE445A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62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苏新诗柳楷简" panose="02010600000101010101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苏新诗柳楷简" panose="02010600000101010101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苏新诗柳楷简" panose="02010600000101010101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苏新诗柳楷简" panose="02010600000101010101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苏新诗柳楷简" panose="02010600000101010101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11" Type="http://schemas.openxmlformats.org/officeDocument/2006/relationships/image" Target="../media/image12.jp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AE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FED39B1C-6418-88C2-5791-BA68FD7647B5}"/>
              </a:ext>
            </a:extLst>
          </p:cNvPr>
          <p:cNvSpPr/>
          <p:nvPr/>
        </p:nvSpPr>
        <p:spPr>
          <a:xfrm>
            <a:off x="0" y="3327636"/>
            <a:ext cx="12192000" cy="353036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D761C87E-DC3B-1688-FF72-209A626986AE}"/>
              </a:ext>
            </a:extLst>
          </p:cNvPr>
          <p:cNvSpPr/>
          <p:nvPr/>
        </p:nvSpPr>
        <p:spPr>
          <a:xfrm>
            <a:off x="0" y="4112466"/>
            <a:ext cx="12192000" cy="274553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6997E743-DA0C-8F0A-33FA-0706301B53F5}"/>
              </a:ext>
            </a:extLst>
          </p:cNvPr>
          <p:cNvGrpSpPr/>
          <p:nvPr/>
        </p:nvGrpSpPr>
        <p:grpSpPr>
          <a:xfrm>
            <a:off x="1434661" y="1020774"/>
            <a:ext cx="6013492" cy="3384436"/>
            <a:chOff x="1347201" y="1454959"/>
            <a:chExt cx="6013492" cy="3384436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DEEE9233-921A-8972-BED3-FB00E55DFCE0}"/>
                </a:ext>
              </a:extLst>
            </p:cNvPr>
            <p:cNvGrpSpPr/>
            <p:nvPr/>
          </p:nvGrpSpPr>
          <p:grpSpPr>
            <a:xfrm>
              <a:off x="1347201" y="1454959"/>
              <a:ext cx="6013492" cy="2770934"/>
              <a:chOff x="1547166" y="760341"/>
              <a:chExt cx="6013492" cy="2770934"/>
            </a:xfrm>
          </p:grpSpPr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4A8D44C7-13E9-7B50-B309-E64DD572342A}"/>
                  </a:ext>
                </a:extLst>
              </p:cNvPr>
              <p:cNvSpPr txBox="1"/>
              <p:nvPr/>
            </p:nvSpPr>
            <p:spPr>
              <a:xfrm>
                <a:off x="1968771" y="1373767"/>
                <a:ext cx="5210132" cy="1937382"/>
              </a:xfrm>
              <a:custGeom>
                <a:avLst/>
                <a:gdLst>
                  <a:gd name="connsiteX0" fmla="*/ 3513220 w 5210132"/>
                  <a:gd name="connsiteY0" fmla="*/ 1695831 h 1937382"/>
                  <a:gd name="connsiteX1" fmla="*/ 3494133 w 5210132"/>
                  <a:gd name="connsiteY1" fmla="*/ 1700631 h 1937382"/>
                  <a:gd name="connsiteX2" fmla="*/ 3477055 w 5210132"/>
                  <a:gd name="connsiteY2" fmla="*/ 1706100 h 1937382"/>
                  <a:gd name="connsiteX3" fmla="*/ 3470916 w 5210132"/>
                  <a:gd name="connsiteY3" fmla="*/ 1717151 h 1937382"/>
                  <a:gd name="connsiteX4" fmla="*/ 3475827 w 5210132"/>
                  <a:gd name="connsiteY4" fmla="*/ 1728536 h 1937382"/>
                  <a:gd name="connsiteX5" fmla="*/ 3488329 w 5210132"/>
                  <a:gd name="connsiteY5" fmla="*/ 1733336 h 1937382"/>
                  <a:gd name="connsiteX6" fmla="*/ 3504514 w 5210132"/>
                  <a:gd name="connsiteY6" fmla="*/ 1727755 h 1937382"/>
                  <a:gd name="connsiteX7" fmla="*/ 3511993 w 5210132"/>
                  <a:gd name="connsiteY7" fmla="*/ 1717374 h 1937382"/>
                  <a:gd name="connsiteX8" fmla="*/ 3513220 w 5210132"/>
                  <a:gd name="connsiteY8" fmla="*/ 1702082 h 1937382"/>
                  <a:gd name="connsiteX9" fmla="*/ 1732045 w 5210132"/>
                  <a:gd name="connsiteY9" fmla="*/ 1695831 h 1937382"/>
                  <a:gd name="connsiteX10" fmla="*/ 1712958 w 5210132"/>
                  <a:gd name="connsiteY10" fmla="*/ 1700631 h 1937382"/>
                  <a:gd name="connsiteX11" fmla="*/ 1695880 w 5210132"/>
                  <a:gd name="connsiteY11" fmla="*/ 1706100 h 1937382"/>
                  <a:gd name="connsiteX12" fmla="*/ 1689741 w 5210132"/>
                  <a:gd name="connsiteY12" fmla="*/ 1717151 h 1937382"/>
                  <a:gd name="connsiteX13" fmla="*/ 1694652 w 5210132"/>
                  <a:gd name="connsiteY13" fmla="*/ 1728536 h 1937382"/>
                  <a:gd name="connsiteX14" fmla="*/ 1707154 w 5210132"/>
                  <a:gd name="connsiteY14" fmla="*/ 1733336 h 1937382"/>
                  <a:gd name="connsiteX15" fmla="*/ 1723339 w 5210132"/>
                  <a:gd name="connsiteY15" fmla="*/ 1727755 h 1937382"/>
                  <a:gd name="connsiteX16" fmla="*/ 1730818 w 5210132"/>
                  <a:gd name="connsiteY16" fmla="*/ 1717374 h 1937382"/>
                  <a:gd name="connsiteX17" fmla="*/ 1732045 w 5210132"/>
                  <a:gd name="connsiteY17" fmla="*/ 1702082 h 1937382"/>
                  <a:gd name="connsiteX18" fmla="*/ 2520649 w 5210132"/>
                  <a:gd name="connsiteY18" fmla="*/ 1657099 h 1937382"/>
                  <a:gd name="connsiteX19" fmla="*/ 2499999 w 5210132"/>
                  <a:gd name="connsiteY19" fmla="*/ 1666475 h 1937382"/>
                  <a:gd name="connsiteX20" fmla="*/ 2491627 w 5210132"/>
                  <a:gd name="connsiteY20" fmla="*/ 1693487 h 1937382"/>
                  <a:gd name="connsiteX21" fmla="*/ 2499999 w 5210132"/>
                  <a:gd name="connsiteY21" fmla="*/ 1720500 h 1937382"/>
                  <a:gd name="connsiteX22" fmla="*/ 2520649 w 5210132"/>
                  <a:gd name="connsiteY22" fmla="*/ 1729876 h 1937382"/>
                  <a:gd name="connsiteX23" fmla="*/ 2541243 w 5210132"/>
                  <a:gd name="connsiteY23" fmla="*/ 1720500 h 1937382"/>
                  <a:gd name="connsiteX24" fmla="*/ 2549558 w 5210132"/>
                  <a:gd name="connsiteY24" fmla="*/ 1693264 h 1937382"/>
                  <a:gd name="connsiteX25" fmla="*/ 2541243 w 5210132"/>
                  <a:gd name="connsiteY25" fmla="*/ 1666475 h 1937382"/>
                  <a:gd name="connsiteX26" fmla="*/ 2520649 w 5210132"/>
                  <a:gd name="connsiteY26" fmla="*/ 1657099 h 1937382"/>
                  <a:gd name="connsiteX27" fmla="*/ 1990151 w 5210132"/>
                  <a:gd name="connsiteY27" fmla="*/ 1656317 h 1937382"/>
                  <a:gd name="connsiteX28" fmla="*/ 1971063 w 5210132"/>
                  <a:gd name="connsiteY28" fmla="*/ 1665191 h 1937382"/>
                  <a:gd name="connsiteX29" fmla="*/ 1963473 w 5210132"/>
                  <a:gd name="connsiteY29" fmla="*/ 1691478 h 1937382"/>
                  <a:gd name="connsiteX30" fmla="*/ 1971398 w 5210132"/>
                  <a:gd name="connsiteY30" fmla="*/ 1721002 h 1937382"/>
                  <a:gd name="connsiteX31" fmla="*/ 1990709 w 5210132"/>
                  <a:gd name="connsiteY31" fmla="*/ 1730545 h 1937382"/>
                  <a:gd name="connsiteX32" fmla="*/ 2008903 w 5210132"/>
                  <a:gd name="connsiteY32" fmla="*/ 1721783 h 1937382"/>
                  <a:gd name="connsiteX33" fmla="*/ 2016158 w 5210132"/>
                  <a:gd name="connsiteY33" fmla="*/ 1693041 h 1937382"/>
                  <a:gd name="connsiteX34" fmla="*/ 2008680 w 5210132"/>
                  <a:gd name="connsiteY34" fmla="*/ 1665359 h 1937382"/>
                  <a:gd name="connsiteX35" fmla="*/ 1990151 w 5210132"/>
                  <a:gd name="connsiteY35" fmla="*/ 1656317 h 1937382"/>
                  <a:gd name="connsiteX36" fmla="*/ 1847276 w 5210132"/>
                  <a:gd name="connsiteY36" fmla="*/ 1656317 h 1937382"/>
                  <a:gd name="connsiteX37" fmla="*/ 1828188 w 5210132"/>
                  <a:gd name="connsiteY37" fmla="*/ 1665191 h 1937382"/>
                  <a:gd name="connsiteX38" fmla="*/ 1820598 w 5210132"/>
                  <a:gd name="connsiteY38" fmla="*/ 1691478 h 1937382"/>
                  <a:gd name="connsiteX39" fmla="*/ 1828523 w 5210132"/>
                  <a:gd name="connsiteY39" fmla="*/ 1721002 h 1937382"/>
                  <a:gd name="connsiteX40" fmla="*/ 1847834 w 5210132"/>
                  <a:gd name="connsiteY40" fmla="*/ 1730545 h 1937382"/>
                  <a:gd name="connsiteX41" fmla="*/ 1866028 w 5210132"/>
                  <a:gd name="connsiteY41" fmla="*/ 1721783 h 1937382"/>
                  <a:gd name="connsiteX42" fmla="*/ 1873283 w 5210132"/>
                  <a:gd name="connsiteY42" fmla="*/ 1693041 h 1937382"/>
                  <a:gd name="connsiteX43" fmla="*/ 1865805 w 5210132"/>
                  <a:gd name="connsiteY43" fmla="*/ 1665359 h 1937382"/>
                  <a:gd name="connsiteX44" fmla="*/ 1847276 w 5210132"/>
                  <a:gd name="connsiteY44" fmla="*/ 1656317 h 1937382"/>
                  <a:gd name="connsiteX45" fmla="*/ 2875790 w 5210132"/>
                  <a:gd name="connsiteY45" fmla="*/ 1655536 h 1937382"/>
                  <a:gd name="connsiteX46" fmla="*/ 2858823 w 5210132"/>
                  <a:gd name="connsiteY46" fmla="*/ 1663015 h 1937382"/>
                  <a:gd name="connsiteX47" fmla="*/ 2852238 w 5210132"/>
                  <a:gd name="connsiteY47" fmla="*/ 1683330 h 1937382"/>
                  <a:gd name="connsiteX48" fmla="*/ 2899118 w 5210132"/>
                  <a:gd name="connsiteY48" fmla="*/ 1683330 h 1937382"/>
                  <a:gd name="connsiteX49" fmla="*/ 2892086 w 5210132"/>
                  <a:gd name="connsiteY49" fmla="*/ 1662624 h 1937382"/>
                  <a:gd name="connsiteX50" fmla="*/ 2875790 w 5210132"/>
                  <a:gd name="connsiteY50" fmla="*/ 1655536 h 1937382"/>
                  <a:gd name="connsiteX51" fmla="*/ 3556790 w 5210132"/>
                  <a:gd name="connsiteY51" fmla="*/ 1634216 h 1937382"/>
                  <a:gd name="connsiteX52" fmla="*/ 3590165 w 5210132"/>
                  <a:gd name="connsiteY52" fmla="*/ 1634216 h 1937382"/>
                  <a:gd name="connsiteX53" fmla="*/ 3618516 w 5210132"/>
                  <a:gd name="connsiteY53" fmla="*/ 1718379 h 1937382"/>
                  <a:gd name="connsiteX54" fmla="*/ 3646198 w 5210132"/>
                  <a:gd name="connsiteY54" fmla="*/ 1634216 h 1937382"/>
                  <a:gd name="connsiteX55" fmla="*/ 3678680 w 5210132"/>
                  <a:gd name="connsiteY55" fmla="*/ 1634216 h 1937382"/>
                  <a:gd name="connsiteX56" fmla="*/ 3636822 w 5210132"/>
                  <a:gd name="connsiteY56" fmla="*/ 1748293 h 1937382"/>
                  <a:gd name="connsiteX57" fmla="*/ 3629344 w 5210132"/>
                  <a:gd name="connsiteY57" fmla="*/ 1768943 h 1937382"/>
                  <a:gd name="connsiteX58" fmla="*/ 3621474 w 5210132"/>
                  <a:gd name="connsiteY58" fmla="*/ 1784793 h 1937382"/>
                  <a:gd name="connsiteX59" fmla="*/ 3612879 w 5210132"/>
                  <a:gd name="connsiteY59" fmla="*/ 1793667 h 1937382"/>
                  <a:gd name="connsiteX60" fmla="*/ 3600936 w 5210132"/>
                  <a:gd name="connsiteY60" fmla="*/ 1798969 h 1937382"/>
                  <a:gd name="connsiteX61" fmla="*/ 3584918 w 5210132"/>
                  <a:gd name="connsiteY61" fmla="*/ 1800867 h 1937382"/>
                  <a:gd name="connsiteX62" fmla="*/ 3567171 w 5210132"/>
                  <a:gd name="connsiteY62" fmla="*/ 1798969 h 1937382"/>
                  <a:gd name="connsiteX63" fmla="*/ 3564380 w 5210132"/>
                  <a:gd name="connsiteY63" fmla="*/ 1774413 h 1937382"/>
                  <a:gd name="connsiteX64" fmla="*/ 3577663 w 5210132"/>
                  <a:gd name="connsiteY64" fmla="*/ 1775864 h 1937382"/>
                  <a:gd name="connsiteX65" fmla="*/ 3593848 w 5210132"/>
                  <a:gd name="connsiteY65" fmla="*/ 1769445 h 1937382"/>
                  <a:gd name="connsiteX66" fmla="*/ 3601885 w 5210132"/>
                  <a:gd name="connsiteY66" fmla="*/ 1753093 h 1937382"/>
                  <a:gd name="connsiteX67" fmla="*/ 2061365 w 5210132"/>
                  <a:gd name="connsiteY67" fmla="*/ 1634216 h 1937382"/>
                  <a:gd name="connsiteX68" fmla="*/ 2094740 w 5210132"/>
                  <a:gd name="connsiteY68" fmla="*/ 1634216 h 1937382"/>
                  <a:gd name="connsiteX69" fmla="*/ 2123091 w 5210132"/>
                  <a:gd name="connsiteY69" fmla="*/ 1718379 h 1937382"/>
                  <a:gd name="connsiteX70" fmla="*/ 2150773 w 5210132"/>
                  <a:gd name="connsiteY70" fmla="*/ 1634216 h 1937382"/>
                  <a:gd name="connsiteX71" fmla="*/ 2183255 w 5210132"/>
                  <a:gd name="connsiteY71" fmla="*/ 1634216 h 1937382"/>
                  <a:gd name="connsiteX72" fmla="*/ 2141397 w 5210132"/>
                  <a:gd name="connsiteY72" fmla="*/ 1748293 h 1937382"/>
                  <a:gd name="connsiteX73" fmla="*/ 2133919 w 5210132"/>
                  <a:gd name="connsiteY73" fmla="*/ 1768943 h 1937382"/>
                  <a:gd name="connsiteX74" fmla="*/ 2126049 w 5210132"/>
                  <a:gd name="connsiteY74" fmla="*/ 1784793 h 1937382"/>
                  <a:gd name="connsiteX75" fmla="*/ 2117455 w 5210132"/>
                  <a:gd name="connsiteY75" fmla="*/ 1793667 h 1937382"/>
                  <a:gd name="connsiteX76" fmla="*/ 2105511 w 5210132"/>
                  <a:gd name="connsiteY76" fmla="*/ 1798969 h 1937382"/>
                  <a:gd name="connsiteX77" fmla="*/ 2089493 w 5210132"/>
                  <a:gd name="connsiteY77" fmla="*/ 1800867 h 1937382"/>
                  <a:gd name="connsiteX78" fmla="*/ 2071746 w 5210132"/>
                  <a:gd name="connsiteY78" fmla="*/ 1798969 h 1937382"/>
                  <a:gd name="connsiteX79" fmla="*/ 2068955 w 5210132"/>
                  <a:gd name="connsiteY79" fmla="*/ 1774413 h 1937382"/>
                  <a:gd name="connsiteX80" fmla="*/ 2082238 w 5210132"/>
                  <a:gd name="connsiteY80" fmla="*/ 1775864 h 1937382"/>
                  <a:gd name="connsiteX81" fmla="*/ 2098423 w 5210132"/>
                  <a:gd name="connsiteY81" fmla="*/ 1769445 h 1937382"/>
                  <a:gd name="connsiteX82" fmla="*/ 2106460 w 5210132"/>
                  <a:gd name="connsiteY82" fmla="*/ 1753093 h 1937382"/>
                  <a:gd name="connsiteX83" fmla="*/ 3494133 w 5210132"/>
                  <a:gd name="connsiteY83" fmla="*/ 1631538 h 1937382"/>
                  <a:gd name="connsiteX84" fmla="*/ 3525387 w 5210132"/>
                  <a:gd name="connsiteY84" fmla="*/ 1636505 h 1937382"/>
                  <a:gd name="connsiteX85" fmla="*/ 3539842 w 5210132"/>
                  <a:gd name="connsiteY85" fmla="*/ 1649118 h 1937382"/>
                  <a:gd name="connsiteX86" fmla="*/ 3544028 w 5210132"/>
                  <a:gd name="connsiteY86" fmla="*/ 1677191 h 1937382"/>
                  <a:gd name="connsiteX87" fmla="*/ 3543693 w 5210132"/>
                  <a:gd name="connsiteY87" fmla="*/ 1713802 h 1937382"/>
                  <a:gd name="connsiteX88" fmla="*/ 3545200 w 5210132"/>
                  <a:gd name="connsiteY88" fmla="*/ 1736852 h 1937382"/>
                  <a:gd name="connsiteX89" fmla="*/ 3550837 w 5210132"/>
                  <a:gd name="connsiteY89" fmla="*/ 1752758 h 1937382"/>
                  <a:gd name="connsiteX90" fmla="*/ 3519806 w 5210132"/>
                  <a:gd name="connsiteY90" fmla="*/ 1752758 h 1937382"/>
                  <a:gd name="connsiteX91" fmla="*/ 3516792 w 5210132"/>
                  <a:gd name="connsiteY91" fmla="*/ 1743493 h 1937382"/>
                  <a:gd name="connsiteX92" fmla="*/ 3515676 w 5210132"/>
                  <a:gd name="connsiteY92" fmla="*/ 1739810 h 1937382"/>
                  <a:gd name="connsiteX93" fmla="*/ 3498486 w 5210132"/>
                  <a:gd name="connsiteY93" fmla="*/ 1751530 h 1937382"/>
                  <a:gd name="connsiteX94" fmla="*/ 3478953 w 5210132"/>
                  <a:gd name="connsiteY94" fmla="*/ 1755437 h 1937382"/>
                  <a:gd name="connsiteX95" fmla="*/ 3450099 w 5210132"/>
                  <a:gd name="connsiteY95" fmla="*/ 1745503 h 1937382"/>
                  <a:gd name="connsiteX96" fmla="*/ 3439551 w 5210132"/>
                  <a:gd name="connsiteY96" fmla="*/ 1720388 h 1937382"/>
                  <a:gd name="connsiteX97" fmla="*/ 3444350 w 5210132"/>
                  <a:gd name="connsiteY97" fmla="*/ 1702473 h 1937382"/>
                  <a:gd name="connsiteX98" fmla="*/ 3457801 w 5210132"/>
                  <a:gd name="connsiteY98" fmla="*/ 1690418 h 1937382"/>
                  <a:gd name="connsiteX99" fmla="*/ 3482748 w 5210132"/>
                  <a:gd name="connsiteY99" fmla="*/ 1683106 h 1937382"/>
                  <a:gd name="connsiteX100" fmla="*/ 3513220 w 5210132"/>
                  <a:gd name="connsiteY100" fmla="*/ 1675405 h 1937382"/>
                  <a:gd name="connsiteX101" fmla="*/ 3513220 w 5210132"/>
                  <a:gd name="connsiteY101" fmla="*/ 1672279 h 1937382"/>
                  <a:gd name="connsiteX102" fmla="*/ 3508756 w 5210132"/>
                  <a:gd name="connsiteY102" fmla="*/ 1659387 h 1937382"/>
                  <a:gd name="connsiteX103" fmla="*/ 3491901 w 5210132"/>
                  <a:gd name="connsiteY103" fmla="*/ 1655536 h 1937382"/>
                  <a:gd name="connsiteX104" fmla="*/ 3478841 w 5210132"/>
                  <a:gd name="connsiteY104" fmla="*/ 1658829 h 1937382"/>
                  <a:gd name="connsiteX105" fmla="*/ 3471251 w 5210132"/>
                  <a:gd name="connsiteY105" fmla="*/ 1670382 h 1937382"/>
                  <a:gd name="connsiteX106" fmla="*/ 3442788 w 5210132"/>
                  <a:gd name="connsiteY106" fmla="*/ 1665247 h 1937382"/>
                  <a:gd name="connsiteX107" fmla="*/ 3459308 w 5210132"/>
                  <a:gd name="connsiteY107" fmla="*/ 1639797 h 1937382"/>
                  <a:gd name="connsiteX108" fmla="*/ 3494133 w 5210132"/>
                  <a:gd name="connsiteY108" fmla="*/ 1631538 h 1937382"/>
                  <a:gd name="connsiteX109" fmla="*/ 3138583 w 5210132"/>
                  <a:gd name="connsiteY109" fmla="*/ 1631538 h 1937382"/>
                  <a:gd name="connsiteX110" fmla="*/ 3174748 w 5210132"/>
                  <a:gd name="connsiteY110" fmla="*/ 1639463 h 1937382"/>
                  <a:gd name="connsiteX111" fmla="*/ 3191045 w 5210132"/>
                  <a:gd name="connsiteY111" fmla="*/ 1662903 h 1937382"/>
                  <a:gd name="connsiteX112" fmla="*/ 3161465 w 5210132"/>
                  <a:gd name="connsiteY112" fmla="*/ 1668372 h 1937382"/>
                  <a:gd name="connsiteX113" fmla="*/ 3154266 w 5210132"/>
                  <a:gd name="connsiteY113" fmla="*/ 1657768 h 1937382"/>
                  <a:gd name="connsiteX114" fmla="*/ 3139141 w 5210132"/>
                  <a:gd name="connsiteY114" fmla="*/ 1654085 h 1937382"/>
                  <a:gd name="connsiteX115" fmla="*/ 3121393 w 5210132"/>
                  <a:gd name="connsiteY115" fmla="*/ 1657545 h 1937382"/>
                  <a:gd name="connsiteX116" fmla="*/ 3117821 w 5210132"/>
                  <a:gd name="connsiteY116" fmla="*/ 1663908 h 1937382"/>
                  <a:gd name="connsiteX117" fmla="*/ 3120947 w 5210132"/>
                  <a:gd name="connsiteY117" fmla="*/ 1669600 h 1937382"/>
                  <a:gd name="connsiteX118" fmla="*/ 3150247 w 5210132"/>
                  <a:gd name="connsiteY118" fmla="*/ 1678418 h 1937382"/>
                  <a:gd name="connsiteX119" fmla="*/ 3185241 w 5210132"/>
                  <a:gd name="connsiteY119" fmla="*/ 1692371 h 1937382"/>
                  <a:gd name="connsiteX120" fmla="*/ 3195063 w 5210132"/>
                  <a:gd name="connsiteY120" fmla="*/ 1715700 h 1937382"/>
                  <a:gd name="connsiteX121" fmla="*/ 3181445 w 5210132"/>
                  <a:gd name="connsiteY121" fmla="*/ 1743717 h 1937382"/>
                  <a:gd name="connsiteX122" fmla="*/ 3141150 w 5210132"/>
                  <a:gd name="connsiteY122" fmla="*/ 1755437 h 1937382"/>
                  <a:gd name="connsiteX123" fmla="*/ 3102808 w 5210132"/>
                  <a:gd name="connsiteY123" fmla="*/ 1745614 h 1937382"/>
                  <a:gd name="connsiteX124" fmla="*/ 3084335 w 5210132"/>
                  <a:gd name="connsiteY124" fmla="*/ 1718937 h 1937382"/>
                  <a:gd name="connsiteX125" fmla="*/ 3115812 w 5210132"/>
                  <a:gd name="connsiteY125" fmla="*/ 1714137 h 1937382"/>
                  <a:gd name="connsiteX126" fmla="*/ 3123961 w 5210132"/>
                  <a:gd name="connsiteY126" fmla="*/ 1728034 h 1937382"/>
                  <a:gd name="connsiteX127" fmla="*/ 3141150 w 5210132"/>
                  <a:gd name="connsiteY127" fmla="*/ 1732778 h 1937382"/>
                  <a:gd name="connsiteX128" fmla="*/ 3159456 w 5210132"/>
                  <a:gd name="connsiteY128" fmla="*/ 1728313 h 1937382"/>
                  <a:gd name="connsiteX129" fmla="*/ 3163586 w 5210132"/>
                  <a:gd name="connsiteY129" fmla="*/ 1719941 h 1937382"/>
                  <a:gd name="connsiteX130" fmla="*/ 3161354 w 5210132"/>
                  <a:gd name="connsiteY130" fmla="*/ 1714025 h 1937382"/>
                  <a:gd name="connsiteX131" fmla="*/ 3150861 w 5210132"/>
                  <a:gd name="connsiteY131" fmla="*/ 1709896 h 1937382"/>
                  <a:gd name="connsiteX132" fmla="*/ 3102753 w 5210132"/>
                  <a:gd name="connsiteY132" fmla="*/ 1694603 h 1937382"/>
                  <a:gd name="connsiteX133" fmla="*/ 3088688 w 5210132"/>
                  <a:gd name="connsiteY133" fmla="*/ 1667926 h 1937382"/>
                  <a:gd name="connsiteX134" fmla="*/ 3100855 w 5210132"/>
                  <a:gd name="connsiteY134" fmla="*/ 1642030 h 1937382"/>
                  <a:gd name="connsiteX135" fmla="*/ 3138583 w 5210132"/>
                  <a:gd name="connsiteY135" fmla="*/ 1631538 h 1937382"/>
                  <a:gd name="connsiteX136" fmla="*/ 2873892 w 5210132"/>
                  <a:gd name="connsiteY136" fmla="*/ 1631538 h 1937382"/>
                  <a:gd name="connsiteX137" fmla="*/ 2915638 w 5210132"/>
                  <a:gd name="connsiteY137" fmla="*/ 1649006 h 1937382"/>
                  <a:gd name="connsiteX138" fmla="*/ 2930261 w 5210132"/>
                  <a:gd name="connsiteY138" fmla="*/ 1702529 h 1937382"/>
                  <a:gd name="connsiteX139" fmla="*/ 2851679 w 5210132"/>
                  <a:gd name="connsiteY139" fmla="*/ 1702529 h 1937382"/>
                  <a:gd name="connsiteX140" fmla="*/ 2859270 w 5210132"/>
                  <a:gd name="connsiteY140" fmla="*/ 1724239 h 1937382"/>
                  <a:gd name="connsiteX141" fmla="*/ 2877352 w 5210132"/>
                  <a:gd name="connsiteY141" fmla="*/ 1731996 h 1937382"/>
                  <a:gd name="connsiteX142" fmla="*/ 2889742 w 5210132"/>
                  <a:gd name="connsiteY142" fmla="*/ 1727978 h 1937382"/>
                  <a:gd name="connsiteX143" fmla="*/ 2897333 w 5210132"/>
                  <a:gd name="connsiteY143" fmla="*/ 1715030 h 1937382"/>
                  <a:gd name="connsiteX144" fmla="*/ 2928586 w 5210132"/>
                  <a:gd name="connsiteY144" fmla="*/ 1720276 h 1937382"/>
                  <a:gd name="connsiteX145" fmla="*/ 2909555 w 5210132"/>
                  <a:gd name="connsiteY145" fmla="*/ 1746451 h 1937382"/>
                  <a:gd name="connsiteX146" fmla="*/ 2877017 w 5210132"/>
                  <a:gd name="connsiteY146" fmla="*/ 1755437 h 1937382"/>
                  <a:gd name="connsiteX147" fmla="*/ 2831253 w 5210132"/>
                  <a:gd name="connsiteY147" fmla="*/ 1735234 h 1937382"/>
                  <a:gd name="connsiteX148" fmla="*/ 2819533 w 5210132"/>
                  <a:gd name="connsiteY148" fmla="*/ 1694380 h 1937382"/>
                  <a:gd name="connsiteX149" fmla="*/ 2834936 w 5210132"/>
                  <a:gd name="connsiteY149" fmla="*/ 1648225 h 1937382"/>
                  <a:gd name="connsiteX150" fmla="*/ 2873892 w 5210132"/>
                  <a:gd name="connsiteY150" fmla="*/ 1631538 h 1937382"/>
                  <a:gd name="connsiteX151" fmla="*/ 2520537 w 5210132"/>
                  <a:gd name="connsiteY151" fmla="*/ 1631538 h 1937382"/>
                  <a:gd name="connsiteX152" fmla="*/ 2564627 w 5210132"/>
                  <a:gd name="connsiteY152" fmla="*/ 1649006 h 1937382"/>
                  <a:gd name="connsiteX153" fmla="*/ 2581817 w 5210132"/>
                  <a:gd name="connsiteY153" fmla="*/ 1693152 h 1937382"/>
                  <a:gd name="connsiteX154" fmla="*/ 2564460 w 5210132"/>
                  <a:gd name="connsiteY154" fmla="*/ 1737745 h 1937382"/>
                  <a:gd name="connsiteX155" fmla="*/ 2520760 w 5210132"/>
                  <a:gd name="connsiteY155" fmla="*/ 1755437 h 1937382"/>
                  <a:gd name="connsiteX156" fmla="*/ 2489674 w 5210132"/>
                  <a:gd name="connsiteY156" fmla="*/ 1748070 h 1937382"/>
                  <a:gd name="connsiteX157" fmla="*/ 2467182 w 5210132"/>
                  <a:gd name="connsiteY157" fmla="*/ 1726471 h 1937382"/>
                  <a:gd name="connsiteX158" fmla="*/ 2459480 w 5210132"/>
                  <a:gd name="connsiteY158" fmla="*/ 1691813 h 1937382"/>
                  <a:gd name="connsiteX159" fmla="*/ 2467182 w 5210132"/>
                  <a:gd name="connsiteY159" fmla="*/ 1661564 h 1937382"/>
                  <a:gd name="connsiteX160" fmla="*/ 2489004 w 5210132"/>
                  <a:gd name="connsiteY160" fmla="*/ 1639239 h 1937382"/>
                  <a:gd name="connsiteX161" fmla="*/ 2520537 w 5210132"/>
                  <a:gd name="connsiteY161" fmla="*/ 1631538 h 1937382"/>
                  <a:gd name="connsiteX162" fmla="*/ 1998634 w 5210132"/>
                  <a:gd name="connsiteY162" fmla="*/ 1631538 h 1937382"/>
                  <a:gd name="connsiteX163" fmla="*/ 2033683 w 5210132"/>
                  <a:gd name="connsiteY163" fmla="*/ 1647723 h 1937382"/>
                  <a:gd name="connsiteX164" fmla="*/ 2048082 w 5210132"/>
                  <a:gd name="connsiteY164" fmla="*/ 1692817 h 1937382"/>
                  <a:gd name="connsiteX165" fmla="*/ 2033571 w 5210132"/>
                  <a:gd name="connsiteY165" fmla="*/ 1738973 h 1937382"/>
                  <a:gd name="connsiteX166" fmla="*/ 1998411 w 5210132"/>
                  <a:gd name="connsiteY166" fmla="*/ 1755437 h 1937382"/>
                  <a:gd name="connsiteX167" fmla="*/ 1980607 w 5210132"/>
                  <a:gd name="connsiteY167" fmla="*/ 1751530 h 1937382"/>
                  <a:gd name="connsiteX168" fmla="*/ 1963808 w 5210132"/>
                  <a:gd name="connsiteY168" fmla="*/ 1738136 h 1937382"/>
                  <a:gd name="connsiteX169" fmla="*/ 1963808 w 5210132"/>
                  <a:gd name="connsiteY169" fmla="*/ 1797853 h 1937382"/>
                  <a:gd name="connsiteX170" fmla="*/ 1932443 w 5210132"/>
                  <a:gd name="connsiteY170" fmla="*/ 1797853 h 1937382"/>
                  <a:gd name="connsiteX171" fmla="*/ 1932443 w 5210132"/>
                  <a:gd name="connsiteY171" fmla="*/ 1634216 h 1937382"/>
                  <a:gd name="connsiteX172" fmla="*/ 1961687 w 5210132"/>
                  <a:gd name="connsiteY172" fmla="*/ 1634216 h 1937382"/>
                  <a:gd name="connsiteX173" fmla="*/ 1961687 w 5210132"/>
                  <a:gd name="connsiteY173" fmla="*/ 1651629 h 1937382"/>
                  <a:gd name="connsiteX174" fmla="*/ 1977091 w 5210132"/>
                  <a:gd name="connsiteY174" fmla="*/ 1637119 h 1937382"/>
                  <a:gd name="connsiteX175" fmla="*/ 1998634 w 5210132"/>
                  <a:gd name="connsiteY175" fmla="*/ 1631538 h 1937382"/>
                  <a:gd name="connsiteX176" fmla="*/ 1855759 w 5210132"/>
                  <a:gd name="connsiteY176" fmla="*/ 1631538 h 1937382"/>
                  <a:gd name="connsiteX177" fmla="*/ 1890808 w 5210132"/>
                  <a:gd name="connsiteY177" fmla="*/ 1647723 h 1937382"/>
                  <a:gd name="connsiteX178" fmla="*/ 1905207 w 5210132"/>
                  <a:gd name="connsiteY178" fmla="*/ 1692817 h 1937382"/>
                  <a:gd name="connsiteX179" fmla="*/ 1890696 w 5210132"/>
                  <a:gd name="connsiteY179" fmla="*/ 1738973 h 1937382"/>
                  <a:gd name="connsiteX180" fmla="*/ 1855536 w 5210132"/>
                  <a:gd name="connsiteY180" fmla="*/ 1755437 h 1937382"/>
                  <a:gd name="connsiteX181" fmla="*/ 1837732 w 5210132"/>
                  <a:gd name="connsiteY181" fmla="*/ 1751530 h 1937382"/>
                  <a:gd name="connsiteX182" fmla="*/ 1820933 w 5210132"/>
                  <a:gd name="connsiteY182" fmla="*/ 1738136 h 1937382"/>
                  <a:gd name="connsiteX183" fmla="*/ 1820933 w 5210132"/>
                  <a:gd name="connsiteY183" fmla="*/ 1797853 h 1937382"/>
                  <a:gd name="connsiteX184" fmla="*/ 1789567 w 5210132"/>
                  <a:gd name="connsiteY184" fmla="*/ 1797853 h 1937382"/>
                  <a:gd name="connsiteX185" fmla="*/ 1789567 w 5210132"/>
                  <a:gd name="connsiteY185" fmla="*/ 1634216 h 1937382"/>
                  <a:gd name="connsiteX186" fmla="*/ 1818812 w 5210132"/>
                  <a:gd name="connsiteY186" fmla="*/ 1634216 h 1937382"/>
                  <a:gd name="connsiteX187" fmla="*/ 1818812 w 5210132"/>
                  <a:gd name="connsiteY187" fmla="*/ 1651629 h 1937382"/>
                  <a:gd name="connsiteX188" fmla="*/ 1834216 w 5210132"/>
                  <a:gd name="connsiteY188" fmla="*/ 1637119 h 1937382"/>
                  <a:gd name="connsiteX189" fmla="*/ 1855759 w 5210132"/>
                  <a:gd name="connsiteY189" fmla="*/ 1631538 h 1937382"/>
                  <a:gd name="connsiteX190" fmla="*/ 1712958 w 5210132"/>
                  <a:gd name="connsiteY190" fmla="*/ 1631538 h 1937382"/>
                  <a:gd name="connsiteX191" fmla="*/ 1744212 w 5210132"/>
                  <a:gd name="connsiteY191" fmla="*/ 1636505 h 1937382"/>
                  <a:gd name="connsiteX192" fmla="*/ 1758667 w 5210132"/>
                  <a:gd name="connsiteY192" fmla="*/ 1649118 h 1937382"/>
                  <a:gd name="connsiteX193" fmla="*/ 1762853 w 5210132"/>
                  <a:gd name="connsiteY193" fmla="*/ 1677191 h 1937382"/>
                  <a:gd name="connsiteX194" fmla="*/ 1762518 w 5210132"/>
                  <a:gd name="connsiteY194" fmla="*/ 1713802 h 1937382"/>
                  <a:gd name="connsiteX195" fmla="*/ 1764025 w 5210132"/>
                  <a:gd name="connsiteY195" fmla="*/ 1736852 h 1937382"/>
                  <a:gd name="connsiteX196" fmla="*/ 1769662 w 5210132"/>
                  <a:gd name="connsiteY196" fmla="*/ 1752758 h 1937382"/>
                  <a:gd name="connsiteX197" fmla="*/ 1738631 w 5210132"/>
                  <a:gd name="connsiteY197" fmla="*/ 1752758 h 1937382"/>
                  <a:gd name="connsiteX198" fmla="*/ 1735617 w 5210132"/>
                  <a:gd name="connsiteY198" fmla="*/ 1743493 h 1937382"/>
                  <a:gd name="connsiteX199" fmla="*/ 1734501 w 5210132"/>
                  <a:gd name="connsiteY199" fmla="*/ 1739810 h 1937382"/>
                  <a:gd name="connsiteX200" fmla="*/ 1717311 w 5210132"/>
                  <a:gd name="connsiteY200" fmla="*/ 1751530 h 1937382"/>
                  <a:gd name="connsiteX201" fmla="*/ 1697778 w 5210132"/>
                  <a:gd name="connsiteY201" fmla="*/ 1755437 h 1937382"/>
                  <a:gd name="connsiteX202" fmla="*/ 1668924 w 5210132"/>
                  <a:gd name="connsiteY202" fmla="*/ 1745503 h 1937382"/>
                  <a:gd name="connsiteX203" fmla="*/ 1658375 w 5210132"/>
                  <a:gd name="connsiteY203" fmla="*/ 1720388 h 1937382"/>
                  <a:gd name="connsiteX204" fmla="*/ 1663175 w 5210132"/>
                  <a:gd name="connsiteY204" fmla="*/ 1702473 h 1937382"/>
                  <a:gd name="connsiteX205" fmla="*/ 1676626 w 5210132"/>
                  <a:gd name="connsiteY205" fmla="*/ 1690418 h 1937382"/>
                  <a:gd name="connsiteX206" fmla="*/ 1701573 w 5210132"/>
                  <a:gd name="connsiteY206" fmla="*/ 1683106 h 1937382"/>
                  <a:gd name="connsiteX207" fmla="*/ 1732045 w 5210132"/>
                  <a:gd name="connsiteY207" fmla="*/ 1675405 h 1937382"/>
                  <a:gd name="connsiteX208" fmla="*/ 1732045 w 5210132"/>
                  <a:gd name="connsiteY208" fmla="*/ 1672279 h 1937382"/>
                  <a:gd name="connsiteX209" fmla="*/ 1727581 w 5210132"/>
                  <a:gd name="connsiteY209" fmla="*/ 1659387 h 1937382"/>
                  <a:gd name="connsiteX210" fmla="*/ 1710726 w 5210132"/>
                  <a:gd name="connsiteY210" fmla="*/ 1655536 h 1937382"/>
                  <a:gd name="connsiteX211" fmla="*/ 1697666 w 5210132"/>
                  <a:gd name="connsiteY211" fmla="*/ 1658829 h 1937382"/>
                  <a:gd name="connsiteX212" fmla="*/ 1690076 w 5210132"/>
                  <a:gd name="connsiteY212" fmla="*/ 1670382 h 1937382"/>
                  <a:gd name="connsiteX213" fmla="*/ 1661613 w 5210132"/>
                  <a:gd name="connsiteY213" fmla="*/ 1665247 h 1937382"/>
                  <a:gd name="connsiteX214" fmla="*/ 1678132 w 5210132"/>
                  <a:gd name="connsiteY214" fmla="*/ 1639797 h 1937382"/>
                  <a:gd name="connsiteX215" fmla="*/ 1712958 w 5210132"/>
                  <a:gd name="connsiteY215" fmla="*/ 1631538 h 1937382"/>
                  <a:gd name="connsiteX216" fmla="*/ 3007317 w 5210132"/>
                  <a:gd name="connsiteY216" fmla="*/ 1631537 h 1937382"/>
                  <a:gd name="connsiteX217" fmla="*/ 3027966 w 5210132"/>
                  <a:gd name="connsiteY217" fmla="*/ 1637452 h 1937382"/>
                  <a:gd name="connsiteX218" fmla="*/ 3018255 w 5210132"/>
                  <a:gd name="connsiteY218" fmla="*/ 1664800 h 1937382"/>
                  <a:gd name="connsiteX219" fmla="*/ 3003521 w 5210132"/>
                  <a:gd name="connsiteY219" fmla="*/ 1659665 h 1937382"/>
                  <a:gd name="connsiteX220" fmla="*/ 2992359 w 5210132"/>
                  <a:gd name="connsiteY220" fmla="*/ 1663293 h 1937382"/>
                  <a:gd name="connsiteX221" fmla="*/ 2985160 w 5210132"/>
                  <a:gd name="connsiteY221" fmla="*/ 1676408 h 1937382"/>
                  <a:gd name="connsiteX222" fmla="*/ 2982537 w 5210132"/>
                  <a:gd name="connsiteY222" fmla="*/ 1716145 h 1937382"/>
                  <a:gd name="connsiteX223" fmla="*/ 2982537 w 5210132"/>
                  <a:gd name="connsiteY223" fmla="*/ 1752757 h 1937382"/>
                  <a:gd name="connsiteX224" fmla="*/ 2951171 w 5210132"/>
                  <a:gd name="connsiteY224" fmla="*/ 1752757 h 1937382"/>
                  <a:gd name="connsiteX225" fmla="*/ 2951171 w 5210132"/>
                  <a:gd name="connsiteY225" fmla="*/ 1634215 h 1937382"/>
                  <a:gd name="connsiteX226" fmla="*/ 2980304 w 5210132"/>
                  <a:gd name="connsiteY226" fmla="*/ 1634215 h 1937382"/>
                  <a:gd name="connsiteX227" fmla="*/ 2980304 w 5210132"/>
                  <a:gd name="connsiteY227" fmla="*/ 1651070 h 1937382"/>
                  <a:gd name="connsiteX228" fmla="*/ 2993755 w 5210132"/>
                  <a:gd name="connsiteY228" fmla="*/ 1635332 h 1937382"/>
                  <a:gd name="connsiteX229" fmla="*/ 3007317 w 5210132"/>
                  <a:gd name="connsiteY229" fmla="*/ 1631537 h 1937382"/>
                  <a:gd name="connsiteX230" fmla="*/ 2330223 w 5210132"/>
                  <a:gd name="connsiteY230" fmla="*/ 1631537 h 1937382"/>
                  <a:gd name="connsiteX231" fmla="*/ 2349980 w 5210132"/>
                  <a:gd name="connsiteY231" fmla="*/ 1636225 h 1937382"/>
                  <a:gd name="connsiteX232" fmla="*/ 2363709 w 5210132"/>
                  <a:gd name="connsiteY232" fmla="*/ 1650400 h 1937382"/>
                  <a:gd name="connsiteX233" fmla="*/ 2380564 w 5210132"/>
                  <a:gd name="connsiteY233" fmla="*/ 1636225 h 1937382"/>
                  <a:gd name="connsiteX234" fmla="*/ 2399874 w 5210132"/>
                  <a:gd name="connsiteY234" fmla="*/ 1631537 h 1937382"/>
                  <a:gd name="connsiteX235" fmla="*/ 2421975 w 5210132"/>
                  <a:gd name="connsiteY235" fmla="*/ 1636839 h 1937382"/>
                  <a:gd name="connsiteX236" fmla="*/ 2435482 w 5210132"/>
                  <a:gd name="connsiteY236" fmla="*/ 1652410 h 1937382"/>
                  <a:gd name="connsiteX237" fmla="*/ 2438719 w 5210132"/>
                  <a:gd name="connsiteY237" fmla="*/ 1676966 h 1937382"/>
                  <a:gd name="connsiteX238" fmla="*/ 2438719 w 5210132"/>
                  <a:gd name="connsiteY238" fmla="*/ 1752757 h 1937382"/>
                  <a:gd name="connsiteX239" fmla="*/ 2407353 w 5210132"/>
                  <a:gd name="connsiteY239" fmla="*/ 1752757 h 1937382"/>
                  <a:gd name="connsiteX240" fmla="*/ 2407353 w 5210132"/>
                  <a:gd name="connsiteY240" fmla="*/ 1685003 h 1937382"/>
                  <a:gd name="connsiteX241" fmla="*/ 2404116 w 5210132"/>
                  <a:gd name="connsiteY241" fmla="*/ 1662232 h 1937382"/>
                  <a:gd name="connsiteX242" fmla="*/ 2390722 w 5210132"/>
                  <a:gd name="connsiteY242" fmla="*/ 1655535 h 1937382"/>
                  <a:gd name="connsiteX243" fmla="*/ 2378332 w 5210132"/>
                  <a:gd name="connsiteY243" fmla="*/ 1659553 h 1937382"/>
                  <a:gd name="connsiteX244" fmla="*/ 2369960 w 5210132"/>
                  <a:gd name="connsiteY244" fmla="*/ 1671329 h 1937382"/>
                  <a:gd name="connsiteX245" fmla="*/ 2367393 w 5210132"/>
                  <a:gd name="connsiteY245" fmla="*/ 1695830 h 1937382"/>
                  <a:gd name="connsiteX246" fmla="*/ 2367393 w 5210132"/>
                  <a:gd name="connsiteY246" fmla="*/ 1752757 h 1937382"/>
                  <a:gd name="connsiteX247" fmla="*/ 2336027 w 5210132"/>
                  <a:gd name="connsiteY247" fmla="*/ 1752757 h 1937382"/>
                  <a:gd name="connsiteX248" fmla="*/ 2336027 w 5210132"/>
                  <a:gd name="connsiteY248" fmla="*/ 1687794 h 1937382"/>
                  <a:gd name="connsiteX249" fmla="*/ 2334353 w 5210132"/>
                  <a:gd name="connsiteY249" fmla="*/ 1665469 h 1937382"/>
                  <a:gd name="connsiteX250" fmla="*/ 2329163 w 5210132"/>
                  <a:gd name="connsiteY250" fmla="*/ 1657991 h 1937382"/>
                  <a:gd name="connsiteX251" fmla="*/ 2319619 w 5210132"/>
                  <a:gd name="connsiteY251" fmla="*/ 1655535 h 1937382"/>
                  <a:gd name="connsiteX252" fmla="*/ 2306559 w 5210132"/>
                  <a:gd name="connsiteY252" fmla="*/ 1659442 h 1937382"/>
                  <a:gd name="connsiteX253" fmla="*/ 2298243 w 5210132"/>
                  <a:gd name="connsiteY253" fmla="*/ 1670716 h 1937382"/>
                  <a:gd name="connsiteX254" fmla="*/ 2295732 w 5210132"/>
                  <a:gd name="connsiteY254" fmla="*/ 1695161 h 1937382"/>
                  <a:gd name="connsiteX255" fmla="*/ 2295732 w 5210132"/>
                  <a:gd name="connsiteY255" fmla="*/ 1752757 h 1937382"/>
                  <a:gd name="connsiteX256" fmla="*/ 2264367 w 5210132"/>
                  <a:gd name="connsiteY256" fmla="*/ 1752757 h 1937382"/>
                  <a:gd name="connsiteX257" fmla="*/ 2264367 w 5210132"/>
                  <a:gd name="connsiteY257" fmla="*/ 1634215 h 1937382"/>
                  <a:gd name="connsiteX258" fmla="*/ 2293276 w 5210132"/>
                  <a:gd name="connsiteY258" fmla="*/ 1634215 h 1937382"/>
                  <a:gd name="connsiteX259" fmla="*/ 2293276 w 5210132"/>
                  <a:gd name="connsiteY259" fmla="*/ 1650400 h 1937382"/>
                  <a:gd name="connsiteX260" fmla="*/ 2330223 w 5210132"/>
                  <a:gd name="connsiteY260" fmla="*/ 1631537 h 1937382"/>
                  <a:gd name="connsiteX261" fmla="*/ 3319037 w 5210132"/>
                  <a:gd name="connsiteY261" fmla="*/ 1616804 h 1937382"/>
                  <a:gd name="connsiteX262" fmla="*/ 3319037 w 5210132"/>
                  <a:gd name="connsiteY262" fmla="*/ 1725188 h 1937382"/>
                  <a:gd name="connsiteX263" fmla="*/ 3343705 w 5210132"/>
                  <a:gd name="connsiteY263" fmla="*/ 1725188 h 1937382"/>
                  <a:gd name="connsiteX264" fmla="*/ 3363685 w 5210132"/>
                  <a:gd name="connsiteY264" fmla="*/ 1723625 h 1937382"/>
                  <a:gd name="connsiteX265" fmla="*/ 3377024 w 5210132"/>
                  <a:gd name="connsiteY265" fmla="*/ 1716816 h 1937382"/>
                  <a:gd name="connsiteX266" fmla="*/ 3385675 w 5210132"/>
                  <a:gd name="connsiteY266" fmla="*/ 1701022 h 1937382"/>
                  <a:gd name="connsiteX267" fmla="*/ 3389023 w 5210132"/>
                  <a:gd name="connsiteY267" fmla="*/ 1671051 h 1937382"/>
                  <a:gd name="connsiteX268" fmla="*/ 3385675 w 5210132"/>
                  <a:gd name="connsiteY268" fmla="*/ 1641918 h 1937382"/>
                  <a:gd name="connsiteX269" fmla="*/ 3376299 w 5210132"/>
                  <a:gd name="connsiteY269" fmla="*/ 1626068 h 1937382"/>
                  <a:gd name="connsiteX270" fmla="*/ 3361007 w 5210132"/>
                  <a:gd name="connsiteY270" fmla="*/ 1618366 h 1937382"/>
                  <a:gd name="connsiteX271" fmla="*/ 3333883 w 5210132"/>
                  <a:gd name="connsiteY271" fmla="*/ 1616804 h 1937382"/>
                  <a:gd name="connsiteX272" fmla="*/ 2642539 w 5210132"/>
                  <a:gd name="connsiteY272" fmla="*/ 1592358 h 1937382"/>
                  <a:gd name="connsiteX273" fmla="*/ 2642539 w 5210132"/>
                  <a:gd name="connsiteY273" fmla="*/ 1634215 h 1937382"/>
                  <a:gd name="connsiteX274" fmla="*/ 2663970 w 5210132"/>
                  <a:gd name="connsiteY274" fmla="*/ 1634215 h 1937382"/>
                  <a:gd name="connsiteX275" fmla="*/ 2663970 w 5210132"/>
                  <a:gd name="connsiteY275" fmla="*/ 1659219 h 1937382"/>
                  <a:gd name="connsiteX276" fmla="*/ 2642539 w 5210132"/>
                  <a:gd name="connsiteY276" fmla="*/ 1659219 h 1937382"/>
                  <a:gd name="connsiteX277" fmla="*/ 2642539 w 5210132"/>
                  <a:gd name="connsiteY277" fmla="*/ 1706992 h 1937382"/>
                  <a:gd name="connsiteX278" fmla="*/ 2643153 w 5210132"/>
                  <a:gd name="connsiteY278" fmla="*/ 1723903 h 1937382"/>
                  <a:gd name="connsiteX279" fmla="*/ 2645943 w 5210132"/>
                  <a:gd name="connsiteY279" fmla="*/ 1727866 h 1937382"/>
                  <a:gd name="connsiteX280" fmla="*/ 2651245 w 5210132"/>
                  <a:gd name="connsiteY280" fmla="*/ 1729428 h 1937382"/>
                  <a:gd name="connsiteX281" fmla="*/ 2663858 w 5210132"/>
                  <a:gd name="connsiteY281" fmla="*/ 1726414 h 1937382"/>
                  <a:gd name="connsiteX282" fmla="*/ 2666537 w 5210132"/>
                  <a:gd name="connsiteY282" fmla="*/ 1750748 h 1937382"/>
                  <a:gd name="connsiteX283" fmla="*/ 2641757 w 5210132"/>
                  <a:gd name="connsiteY283" fmla="*/ 1755436 h 1937382"/>
                  <a:gd name="connsiteX284" fmla="*/ 2626465 w 5210132"/>
                  <a:gd name="connsiteY284" fmla="*/ 1752590 h 1937382"/>
                  <a:gd name="connsiteX285" fmla="*/ 2616475 w 5210132"/>
                  <a:gd name="connsiteY285" fmla="*/ 1745223 h 1937382"/>
                  <a:gd name="connsiteX286" fmla="*/ 2612066 w 5210132"/>
                  <a:gd name="connsiteY286" fmla="*/ 1733000 h 1937382"/>
                  <a:gd name="connsiteX287" fmla="*/ 2611062 w 5210132"/>
                  <a:gd name="connsiteY287" fmla="*/ 1710899 h 1937382"/>
                  <a:gd name="connsiteX288" fmla="*/ 2611062 w 5210132"/>
                  <a:gd name="connsiteY288" fmla="*/ 1659219 h 1937382"/>
                  <a:gd name="connsiteX289" fmla="*/ 2596662 w 5210132"/>
                  <a:gd name="connsiteY289" fmla="*/ 1659219 h 1937382"/>
                  <a:gd name="connsiteX290" fmla="*/ 2596662 w 5210132"/>
                  <a:gd name="connsiteY290" fmla="*/ 1634215 h 1937382"/>
                  <a:gd name="connsiteX291" fmla="*/ 2611062 w 5210132"/>
                  <a:gd name="connsiteY291" fmla="*/ 1634215 h 1937382"/>
                  <a:gd name="connsiteX292" fmla="*/ 2611062 w 5210132"/>
                  <a:gd name="connsiteY292" fmla="*/ 1610663 h 1937382"/>
                  <a:gd name="connsiteX293" fmla="*/ 3285997 w 5210132"/>
                  <a:gd name="connsiteY293" fmla="*/ 1589121 h 1937382"/>
                  <a:gd name="connsiteX294" fmla="*/ 3346384 w 5210132"/>
                  <a:gd name="connsiteY294" fmla="*/ 1589121 h 1937382"/>
                  <a:gd name="connsiteX295" fmla="*/ 3377526 w 5210132"/>
                  <a:gd name="connsiteY295" fmla="*/ 1592247 h 1937382"/>
                  <a:gd name="connsiteX296" fmla="*/ 3402195 w 5210132"/>
                  <a:gd name="connsiteY296" fmla="*/ 1607316 h 1937382"/>
                  <a:gd name="connsiteX297" fmla="*/ 3417822 w 5210132"/>
                  <a:gd name="connsiteY297" fmla="*/ 1633826 h 1937382"/>
                  <a:gd name="connsiteX298" fmla="*/ 3423179 w 5210132"/>
                  <a:gd name="connsiteY298" fmla="*/ 1672502 h 1937382"/>
                  <a:gd name="connsiteX299" fmla="*/ 3418157 w 5210132"/>
                  <a:gd name="connsiteY299" fmla="*/ 1707328 h 1937382"/>
                  <a:gd name="connsiteX300" fmla="*/ 3400632 w 5210132"/>
                  <a:gd name="connsiteY300" fmla="*/ 1736238 h 1937382"/>
                  <a:gd name="connsiteX301" fmla="*/ 3377415 w 5210132"/>
                  <a:gd name="connsiteY301" fmla="*/ 1749298 h 1937382"/>
                  <a:gd name="connsiteX302" fmla="*/ 3348170 w 5210132"/>
                  <a:gd name="connsiteY302" fmla="*/ 1752758 h 1937382"/>
                  <a:gd name="connsiteX303" fmla="*/ 3285997 w 5210132"/>
                  <a:gd name="connsiteY303" fmla="*/ 1752758 h 1937382"/>
                  <a:gd name="connsiteX304" fmla="*/ 3032096 w 5210132"/>
                  <a:gd name="connsiteY304" fmla="*/ 1589121 h 1937382"/>
                  <a:gd name="connsiteX305" fmla="*/ 3066252 w 5210132"/>
                  <a:gd name="connsiteY305" fmla="*/ 1589121 h 1937382"/>
                  <a:gd name="connsiteX306" fmla="*/ 3066252 w 5210132"/>
                  <a:gd name="connsiteY306" fmla="*/ 1616804 h 1937382"/>
                  <a:gd name="connsiteX307" fmla="*/ 3061118 w 5210132"/>
                  <a:gd name="connsiteY307" fmla="*/ 1647276 h 1937382"/>
                  <a:gd name="connsiteX308" fmla="*/ 3038012 w 5210132"/>
                  <a:gd name="connsiteY308" fmla="*/ 1647276 h 1937382"/>
                  <a:gd name="connsiteX309" fmla="*/ 3032096 w 5210132"/>
                  <a:gd name="connsiteY309" fmla="*/ 1616804 h 1937382"/>
                  <a:gd name="connsiteX310" fmla="*/ 2685699 w 5210132"/>
                  <a:gd name="connsiteY310" fmla="*/ 1589121 h 1937382"/>
                  <a:gd name="connsiteX311" fmla="*/ 2717064 w 5210132"/>
                  <a:gd name="connsiteY311" fmla="*/ 1589121 h 1937382"/>
                  <a:gd name="connsiteX312" fmla="*/ 2717064 w 5210132"/>
                  <a:gd name="connsiteY312" fmla="*/ 1649285 h 1937382"/>
                  <a:gd name="connsiteX313" fmla="*/ 2753341 w 5210132"/>
                  <a:gd name="connsiteY313" fmla="*/ 1631538 h 1937382"/>
                  <a:gd name="connsiteX314" fmla="*/ 2772875 w 5210132"/>
                  <a:gd name="connsiteY314" fmla="*/ 1635556 h 1937382"/>
                  <a:gd name="connsiteX315" fmla="*/ 2785990 w 5210132"/>
                  <a:gd name="connsiteY315" fmla="*/ 1645825 h 1937382"/>
                  <a:gd name="connsiteX316" fmla="*/ 2792018 w 5210132"/>
                  <a:gd name="connsiteY316" fmla="*/ 1659666 h 1937382"/>
                  <a:gd name="connsiteX317" fmla="*/ 2793637 w 5210132"/>
                  <a:gd name="connsiteY317" fmla="*/ 1683218 h 1937382"/>
                  <a:gd name="connsiteX318" fmla="*/ 2793637 w 5210132"/>
                  <a:gd name="connsiteY318" fmla="*/ 1752758 h 1937382"/>
                  <a:gd name="connsiteX319" fmla="*/ 2762271 w 5210132"/>
                  <a:gd name="connsiteY319" fmla="*/ 1752758 h 1937382"/>
                  <a:gd name="connsiteX320" fmla="*/ 2762271 w 5210132"/>
                  <a:gd name="connsiteY320" fmla="*/ 1690139 h 1937382"/>
                  <a:gd name="connsiteX321" fmla="*/ 2760485 w 5210132"/>
                  <a:gd name="connsiteY321" fmla="*/ 1666475 h 1937382"/>
                  <a:gd name="connsiteX322" fmla="*/ 2754178 w 5210132"/>
                  <a:gd name="connsiteY322" fmla="*/ 1658494 h 1937382"/>
                  <a:gd name="connsiteX323" fmla="*/ 2742849 w 5210132"/>
                  <a:gd name="connsiteY323" fmla="*/ 1655536 h 1937382"/>
                  <a:gd name="connsiteX324" fmla="*/ 2728896 w 5210132"/>
                  <a:gd name="connsiteY324" fmla="*/ 1659331 h 1937382"/>
                  <a:gd name="connsiteX325" fmla="*/ 2719911 w 5210132"/>
                  <a:gd name="connsiteY325" fmla="*/ 1670772 h 1937382"/>
                  <a:gd name="connsiteX326" fmla="*/ 2717064 w 5210132"/>
                  <a:gd name="connsiteY326" fmla="*/ 1693376 h 1937382"/>
                  <a:gd name="connsiteX327" fmla="*/ 2717064 w 5210132"/>
                  <a:gd name="connsiteY327" fmla="*/ 1752758 h 1937382"/>
                  <a:gd name="connsiteX328" fmla="*/ 2685699 w 5210132"/>
                  <a:gd name="connsiteY328" fmla="*/ 1752758 h 1937382"/>
                  <a:gd name="connsiteX329" fmla="*/ 1505045 w 5210132"/>
                  <a:gd name="connsiteY329" fmla="*/ 1589121 h 1937382"/>
                  <a:gd name="connsiteX330" fmla="*/ 1538085 w 5210132"/>
                  <a:gd name="connsiteY330" fmla="*/ 1589121 h 1937382"/>
                  <a:gd name="connsiteX331" fmla="*/ 1538085 w 5210132"/>
                  <a:gd name="connsiteY331" fmla="*/ 1653527 h 1937382"/>
                  <a:gd name="connsiteX332" fmla="*/ 1602825 w 5210132"/>
                  <a:gd name="connsiteY332" fmla="*/ 1653527 h 1937382"/>
                  <a:gd name="connsiteX333" fmla="*/ 1602825 w 5210132"/>
                  <a:gd name="connsiteY333" fmla="*/ 1589121 h 1937382"/>
                  <a:gd name="connsiteX334" fmla="*/ 1635865 w 5210132"/>
                  <a:gd name="connsiteY334" fmla="*/ 1589121 h 1937382"/>
                  <a:gd name="connsiteX335" fmla="*/ 1635865 w 5210132"/>
                  <a:gd name="connsiteY335" fmla="*/ 1752758 h 1937382"/>
                  <a:gd name="connsiteX336" fmla="*/ 1602825 w 5210132"/>
                  <a:gd name="connsiteY336" fmla="*/ 1752758 h 1937382"/>
                  <a:gd name="connsiteX337" fmla="*/ 1602825 w 5210132"/>
                  <a:gd name="connsiteY337" fmla="*/ 1681209 h 1937382"/>
                  <a:gd name="connsiteX338" fmla="*/ 1538085 w 5210132"/>
                  <a:gd name="connsiteY338" fmla="*/ 1681209 h 1937382"/>
                  <a:gd name="connsiteX339" fmla="*/ 1538085 w 5210132"/>
                  <a:gd name="connsiteY339" fmla="*/ 1752758 h 1937382"/>
                  <a:gd name="connsiteX340" fmla="*/ 1505045 w 5210132"/>
                  <a:gd name="connsiteY340" fmla="*/ 1752758 h 1937382"/>
                  <a:gd name="connsiteX341" fmla="*/ 1073487 w 5210132"/>
                  <a:gd name="connsiteY341" fmla="*/ 1479818 h 1937382"/>
                  <a:gd name="connsiteX342" fmla="*/ 1074571 w 5210132"/>
                  <a:gd name="connsiteY342" fmla="*/ 1480236 h 1937382"/>
                  <a:gd name="connsiteX343" fmla="*/ 1074746 w 5210132"/>
                  <a:gd name="connsiteY343" fmla="*/ 1480847 h 1937382"/>
                  <a:gd name="connsiteX344" fmla="*/ 1068219 w 5210132"/>
                  <a:gd name="connsiteY344" fmla="*/ 1477785 h 1937382"/>
                  <a:gd name="connsiteX345" fmla="*/ 1070998 w 5210132"/>
                  <a:gd name="connsiteY345" fmla="*/ 1477785 h 1937382"/>
                  <a:gd name="connsiteX346" fmla="*/ 1073487 w 5210132"/>
                  <a:gd name="connsiteY346" fmla="*/ 1479817 h 1937382"/>
                  <a:gd name="connsiteX347" fmla="*/ 1186643 w 5210132"/>
                  <a:gd name="connsiteY347" fmla="*/ 1324940 h 1937382"/>
                  <a:gd name="connsiteX348" fmla="*/ 1249859 w 5210132"/>
                  <a:gd name="connsiteY348" fmla="*/ 1338163 h 1937382"/>
                  <a:gd name="connsiteX349" fmla="*/ 1275942 w 5210132"/>
                  <a:gd name="connsiteY349" fmla="*/ 1349740 h 1937382"/>
                  <a:gd name="connsiteX350" fmla="*/ 1350473 w 5210132"/>
                  <a:gd name="connsiteY350" fmla="*/ 1377994 h 1937382"/>
                  <a:gd name="connsiteX351" fmla="*/ 1370109 w 5210132"/>
                  <a:gd name="connsiteY351" fmla="*/ 1390213 h 1937382"/>
                  <a:gd name="connsiteX352" fmla="*/ 1379187 w 5210132"/>
                  <a:gd name="connsiteY352" fmla="*/ 1398057 h 1937382"/>
                  <a:gd name="connsiteX353" fmla="*/ 1408032 w 5210132"/>
                  <a:gd name="connsiteY353" fmla="*/ 1428942 h 1937382"/>
                  <a:gd name="connsiteX354" fmla="*/ 1418014 w 5210132"/>
                  <a:gd name="connsiteY354" fmla="*/ 1441753 h 1937382"/>
                  <a:gd name="connsiteX355" fmla="*/ 1433095 w 5210132"/>
                  <a:gd name="connsiteY355" fmla="*/ 1460484 h 1937382"/>
                  <a:gd name="connsiteX356" fmla="*/ 1452534 w 5210132"/>
                  <a:gd name="connsiteY356" fmla="*/ 1482291 h 1937382"/>
                  <a:gd name="connsiteX357" fmla="*/ 1454589 w 5210132"/>
                  <a:gd name="connsiteY357" fmla="*/ 1491040 h 1937382"/>
                  <a:gd name="connsiteX358" fmla="*/ 1456645 w 5210132"/>
                  <a:gd name="connsiteY358" fmla="*/ 1508045 h 1937382"/>
                  <a:gd name="connsiteX359" fmla="*/ 1452978 w 5210132"/>
                  <a:gd name="connsiteY359" fmla="*/ 1532417 h 1937382"/>
                  <a:gd name="connsiteX360" fmla="*/ 1448389 w 5210132"/>
                  <a:gd name="connsiteY360" fmla="*/ 1551264 h 1937382"/>
                  <a:gd name="connsiteX361" fmla="*/ 1426780 w 5210132"/>
                  <a:gd name="connsiteY361" fmla="*/ 1580898 h 1937382"/>
                  <a:gd name="connsiteX362" fmla="*/ 1363333 w 5210132"/>
                  <a:gd name="connsiteY362" fmla="*/ 1594186 h 1937382"/>
                  <a:gd name="connsiteX363" fmla="*/ 1318470 w 5210132"/>
                  <a:gd name="connsiteY363" fmla="*/ 1585931 h 1937382"/>
                  <a:gd name="connsiteX364" fmla="*/ 1308438 w 5210132"/>
                  <a:gd name="connsiteY364" fmla="*/ 1585931 h 1937382"/>
                  <a:gd name="connsiteX365" fmla="*/ 1272686 w 5210132"/>
                  <a:gd name="connsiteY365" fmla="*/ 1554059 h 1937382"/>
                  <a:gd name="connsiteX366" fmla="*/ 1240781 w 5210132"/>
                  <a:gd name="connsiteY366" fmla="*/ 1524359 h 1937382"/>
                  <a:gd name="connsiteX367" fmla="*/ 1235913 w 5210132"/>
                  <a:gd name="connsiteY367" fmla="*/ 1514689 h 1937382"/>
                  <a:gd name="connsiteX368" fmla="*/ 1221852 w 5210132"/>
                  <a:gd name="connsiteY368" fmla="*/ 1483508 h 1937382"/>
                  <a:gd name="connsiteX369" fmla="*/ 1207199 w 5210132"/>
                  <a:gd name="connsiteY369" fmla="*/ 1463148 h 1937382"/>
                  <a:gd name="connsiteX370" fmla="*/ 1191510 w 5210132"/>
                  <a:gd name="connsiteY370" fmla="*/ 1427067 h 1937382"/>
                  <a:gd name="connsiteX371" fmla="*/ 1172795 w 5210132"/>
                  <a:gd name="connsiteY371" fmla="*/ 1396544 h 1937382"/>
                  <a:gd name="connsiteX372" fmla="*/ 1148160 w 5210132"/>
                  <a:gd name="connsiteY372" fmla="*/ 1356318 h 1937382"/>
                  <a:gd name="connsiteX373" fmla="*/ 1148160 w 5210132"/>
                  <a:gd name="connsiteY373" fmla="*/ 1335301 h 1937382"/>
                  <a:gd name="connsiteX374" fmla="*/ 1178277 w 5210132"/>
                  <a:gd name="connsiteY374" fmla="*/ 1335884 h 1937382"/>
                  <a:gd name="connsiteX375" fmla="*/ 1178617 w 5210132"/>
                  <a:gd name="connsiteY375" fmla="*/ 1335931 h 1937382"/>
                  <a:gd name="connsiteX376" fmla="*/ 1179292 w 5210132"/>
                  <a:gd name="connsiteY376" fmla="*/ 1334923 h 1937382"/>
                  <a:gd name="connsiteX377" fmla="*/ 1186643 w 5210132"/>
                  <a:gd name="connsiteY377" fmla="*/ 1324940 h 1937382"/>
                  <a:gd name="connsiteX378" fmla="*/ 242893 w 5210132"/>
                  <a:gd name="connsiteY378" fmla="*/ 1307940 h 1937382"/>
                  <a:gd name="connsiteX379" fmla="*/ 241618 w 5210132"/>
                  <a:gd name="connsiteY379" fmla="*/ 1314761 h 1937382"/>
                  <a:gd name="connsiteX380" fmla="*/ 242893 w 5210132"/>
                  <a:gd name="connsiteY380" fmla="*/ 1307940 h 1937382"/>
                  <a:gd name="connsiteX381" fmla="*/ 243690 w 5210132"/>
                  <a:gd name="connsiteY381" fmla="*/ 1289813 h 1937382"/>
                  <a:gd name="connsiteX382" fmla="*/ 273095 w 5210132"/>
                  <a:gd name="connsiteY382" fmla="*/ 1296062 h 1937382"/>
                  <a:gd name="connsiteX383" fmla="*/ 298914 w 5210132"/>
                  <a:gd name="connsiteY383" fmla="*/ 1289813 h 1937382"/>
                  <a:gd name="connsiteX384" fmla="*/ 319175 w 5210132"/>
                  <a:gd name="connsiteY384" fmla="*/ 1305568 h 1937382"/>
                  <a:gd name="connsiteX385" fmla="*/ 327069 w 5210132"/>
                  <a:gd name="connsiteY385" fmla="*/ 1372534 h 1937382"/>
                  <a:gd name="connsiteX386" fmla="*/ 327069 w 5210132"/>
                  <a:gd name="connsiteY386" fmla="*/ 1420324 h 1937382"/>
                  <a:gd name="connsiteX387" fmla="*/ 322957 w 5210132"/>
                  <a:gd name="connsiteY387" fmla="*/ 1456208 h 1937382"/>
                  <a:gd name="connsiteX388" fmla="*/ 312695 w 5210132"/>
                  <a:gd name="connsiteY388" fmla="*/ 1503605 h 1937382"/>
                  <a:gd name="connsiteX389" fmla="*/ 284968 w 5210132"/>
                  <a:gd name="connsiteY389" fmla="*/ 1582674 h 1937382"/>
                  <a:gd name="connsiteX390" fmla="*/ 280988 w 5210132"/>
                  <a:gd name="connsiteY390" fmla="*/ 1599054 h 1937382"/>
                  <a:gd name="connsiteX391" fmla="*/ 275890 w 5210132"/>
                  <a:gd name="connsiteY391" fmla="*/ 1619447 h 1937382"/>
                  <a:gd name="connsiteX392" fmla="*/ 269329 w 5210132"/>
                  <a:gd name="connsiteY392" fmla="*/ 1636731 h 1937382"/>
                  <a:gd name="connsiteX393" fmla="*/ 263194 w 5210132"/>
                  <a:gd name="connsiteY393" fmla="*/ 1647963 h 1937382"/>
                  <a:gd name="connsiteX394" fmla="*/ 259823 w 5210132"/>
                  <a:gd name="connsiteY394" fmla="*/ 1662485 h 1937382"/>
                  <a:gd name="connsiteX395" fmla="*/ 252735 w 5210132"/>
                  <a:gd name="connsiteY395" fmla="*/ 1683387 h 1937382"/>
                  <a:gd name="connsiteX396" fmla="*/ 222640 w 5210132"/>
                  <a:gd name="connsiteY396" fmla="*/ 1711903 h 1937382"/>
                  <a:gd name="connsiteX397" fmla="*/ 210848 w 5210132"/>
                  <a:gd name="connsiteY397" fmla="*/ 1715817 h 1937382"/>
                  <a:gd name="connsiteX398" fmla="*/ 195636 w 5210132"/>
                  <a:gd name="connsiteY398" fmla="*/ 1724270 h 1937382"/>
                  <a:gd name="connsiteX399" fmla="*/ 184042 w 5210132"/>
                  <a:gd name="connsiteY399" fmla="*/ 1725306 h 1937382"/>
                  <a:gd name="connsiteX400" fmla="*/ 170836 w 5210132"/>
                  <a:gd name="connsiteY400" fmla="*/ 1724270 h 1937382"/>
                  <a:gd name="connsiteX401" fmla="*/ 138833 w 5210132"/>
                  <a:gd name="connsiteY401" fmla="*/ 1718087 h 1937382"/>
                  <a:gd name="connsiteX402" fmla="*/ 109166 w 5210132"/>
                  <a:gd name="connsiteY402" fmla="*/ 1701839 h 1937382"/>
                  <a:gd name="connsiteX403" fmla="*/ 96568 w 5210132"/>
                  <a:gd name="connsiteY403" fmla="*/ 1685114 h 1937382"/>
                  <a:gd name="connsiteX404" fmla="*/ 87326 w 5210132"/>
                  <a:gd name="connsiteY404" fmla="*/ 1671776 h 1937382"/>
                  <a:gd name="connsiteX405" fmla="*/ 82590 w 5210132"/>
                  <a:gd name="connsiteY405" fmla="*/ 1651170 h 1937382"/>
                  <a:gd name="connsiteX406" fmla="*/ 84136 w 5210132"/>
                  <a:gd name="connsiteY406" fmla="*/ 1647864 h 1937382"/>
                  <a:gd name="connsiteX407" fmla="*/ 70223 w 5210132"/>
                  <a:gd name="connsiteY407" fmla="*/ 1599975 h 1937382"/>
                  <a:gd name="connsiteX408" fmla="*/ 68151 w 5210132"/>
                  <a:gd name="connsiteY408" fmla="*/ 1605090 h 1937382"/>
                  <a:gd name="connsiteX409" fmla="*/ 66078 w 5210132"/>
                  <a:gd name="connsiteY409" fmla="*/ 1587575 h 1937382"/>
                  <a:gd name="connsiteX410" fmla="*/ 66078 w 5210132"/>
                  <a:gd name="connsiteY410" fmla="*/ 1582017 h 1937382"/>
                  <a:gd name="connsiteX411" fmla="*/ 75864 w 5210132"/>
                  <a:gd name="connsiteY411" fmla="*/ 1559585 h 1937382"/>
                  <a:gd name="connsiteX412" fmla="*/ 81537 w 5210132"/>
                  <a:gd name="connsiteY412" fmla="*/ 1546560 h 1937382"/>
                  <a:gd name="connsiteX413" fmla="*/ 86142 w 5210132"/>
                  <a:gd name="connsiteY413" fmla="*/ 1532647 h 1937382"/>
                  <a:gd name="connsiteX414" fmla="*/ 97950 w 5210132"/>
                  <a:gd name="connsiteY414" fmla="*/ 1506959 h 1937382"/>
                  <a:gd name="connsiteX415" fmla="*/ 137485 w 5210132"/>
                  <a:gd name="connsiteY415" fmla="*/ 1457129 h 1937382"/>
                  <a:gd name="connsiteX416" fmla="*/ 165492 w 5210132"/>
                  <a:gd name="connsiteY416" fmla="*/ 1411427 h 1937382"/>
                  <a:gd name="connsiteX417" fmla="*/ 183795 w 5210132"/>
                  <a:gd name="connsiteY417" fmla="*/ 1372600 h 1937382"/>
                  <a:gd name="connsiteX418" fmla="*/ 191492 w 5210132"/>
                  <a:gd name="connsiteY418" fmla="*/ 1353227 h 1937382"/>
                  <a:gd name="connsiteX419" fmla="*/ 203004 w 5210132"/>
                  <a:gd name="connsiteY419" fmla="*/ 1325828 h 1937382"/>
                  <a:gd name="connsiteX420" fmla="*/ 206490 w 5210132"/>
                  <a:gd name="connsiteY420" fmla="*/ 1308462 h 1937382"/>
                  <a:gd name="connsiteX421" fmla="*/ 216818 w 5210132"/>
                  <a:gd name="connsiteY421" fmla="*/ 1308462 h 1937382"/>
                  <a:gd name="connsiteX422" fmla="*/ 216818 w 5210132"/>
                  <a:gd name="connsiteY422" fmla="*/ 1302213 h 1937382"/>
                  <a:gd name="connsiteX423" fmla="*/ 239597 w 5210132"/>
                  <a:gd name="connsiteY423" fmla="*/ 1307215 h 1937382"/>
                  <a:gd name="connsiteX424" fmla="*/ 239546 w 5210132"/>
                  <a:gd name="connsiteY424" fmla="*/ 1306391 h 1937382"/>
                  <a:gd name="connsiteX425" fmla="*/ 243162 w 5210132"/>
                  <a:gd name="connsiteY425" fmla="*/ 1306496 h 1937382"/>
                  <a:gd name="connsiteX426" fmla="*/ 248213 w 5210132"/>
                  <a:gd name="connsiteY426" fmla="*/ 1306642 h 1937382"/>
                  <a:gd name="connsiteX427" fmla="*/ 250071 w 5210132"/>
                  <a:gd name="connsiteY427" fmla="*/ 1307394 h 1937382"/>
                  <a:gd name="connsiteX428" fmla="*/ 255758 w 5210132"/>
                  <a:gd name="connsiteY428" fmla="*/ 1310763 h 1937382"/>
                  <a:gd name="connsiteX429" fmla="*/ 255761 w 5210132"/>
                  <a:gd name="connsiteY429" fmla="*/ 1310764 h 1937382"/>
                  <a:gd name="connsiteX430" fmla="*/ 250071 w 5210132"/>
                  <a:gd name="connsiteY430" fmla="*/ 1307393 h 1937382"/>
                  <a:gd name="connsiteX431" fmla="*/ 248213 w 5210132"/>
                  <a:gd name="connsiteY431" fmla="*/ 1306641 h 1937382"/>
                  <a:gd name="connsiteX432" fmla="*/ 243162 w 5210132"/>
                  <a:gd name="connsiteY432" fmla="*/ 1306495 h 1937382"/>
                  <a:gd name="connsiteX433" fmla="*/ 243172 w 5210132"/>
                  <a:gd name="connsiteY433" fmla="*/ 1306443 h 1937382"/>
                  <a:gd name="connsiteX434" fmla="*/ 243690 w 5210132"/>
                  <a:gd name="connsiteY434" fmla="*/ 1289813 h 1937382"/>
                  <a:gd name="connsiteX435" fmla="*/ 400613 w 5210132"/>
                  <a:gd name="connsiteY435" fmla="*/ 1254718 h 1937382"/>
                  <a:gd name="connsiteX436" fmla="*/ 474782 w 5210132"/>
                  <a:gd name="connsiteY436" fmla="*/ 1300766 h 1937382"/>
                  <a:gd name="connsiteX437" fmla="*/ 492280 w 5210132"/>
                  <a:gd name="connsiteY437" fmla="*/ 1325220 h 1937382"/>
                  <a:gd name="connsiteX438" fmla="*/ 508923 w 5210132"/>
                  <a:gd name="connsiteY438" fmla="*/ 1347175 h 1937382"/>
                  <a:gd name="connsiteX439" fmla="*/ 560792 w 5210132"/>
                  <a:gd name="connsiteY439" fmla="*/ 1407431 h 1937382"/>
                  <a:gd name="connsiteX440" fmla="*/ 592137 w 5210132"/>
                  <a:gd name="connsiteY440" fmla="*/ 1449104 h 1937382"/>
                  <a:gd name="connsiteX441" fmla="*/ 614109 w 5210132"/>
                  <a:gd name="connsiteY441" fmla="*/ 1485153 h 1937382"/>
                  <a:gd name="connsiteX442" fmla="*/ 618236 w 5210132"/>
                  <a:gd name="connsiteY442" fmla="*/ 1494461 h 1937382"/>
                  <a:gd name="connsiteX443" fmla="*/ 622364 w 5210132"/>
                  <a:gd name="connsiteY443" fmla="*/ 1502026 h 1937382"/>
                  <a:gd name="connsiteX444" fmla="*/ 639599 w 5210132"/>
                  <a:gd name="connsiteY444" fmla="*/ 1518175 h 1937382"/>
                  <a:gd name="connsiteX445" fmla="*/ 659136 w 5210132"/>
                  <a:gd name="connsiteY445" fmla="*/ 1538798 h 1937382"/>
                  <a:gd name="connsiteX446" fmla="*/ 667655 w 5210132"/>
                  <a:gd name="connsiteY446" fmla="*/ 1547317 h 1937382"/>
                  <a:gd name="connsiteX447" fmla="*/ 688015 w 5210132"/>
                  <a:gd name="connsiteY447" fmla="*/ 1566097 h 1937382"/>
                  <a:gd name="connsiteX448" fmla="*/ 745212 w 5210132"/>
                  <a:gd name="connsiteY448" fmla="*/ 1585141 h 1937382"/>
                  <a:gd name="connsiteX449" fmla="*/ 757875 w 5210132"/>
                  <a:gd name="connsiteY449" fmla="*/ 1587213 h 1937382"/>
                  <a:gd name="connsiteX450" fmla="*/ 773268 w 5210132"/>
                  <a:gd name="connsiteY450" fmla="*/ 1590108 h 1937382"/>
                  <a:gd name="connsiteX451" fmla="*/ 814020 w 5210132"/>
                  <a:gd name="connsiteY451" fmla="*/ 1593430 h 1937382"/>
                  <a:gd name="connsiteX452" fmla="*/ 860364 w 5210132"/>
                  <a:gd name="connsiteY452" fmla="*/ 1589285 h 1937382"/>
                  <a:gd name="connsiteX453" fmla="*/ 934007 w 5210132"/>
                  <a:gd name="connsiteY453" fmla="*/ 1573399 h 1937382"/>
                  <a:gd name="connsiteX454" fmla="*/ 958182 w 5210132"/>
                  <a:gd name="connsiteY454" fmla="*/ 1571369 h 1937382"/>
                  <a:gd name="connsiteX455" fmla="*/ 958182 w 5210132"/>
                  <a:gd name="connsiteY455" fmla="*/ 1568947 h 1937382"/>
                  <a:gd name="connsiteX456" fmla="*/ 958182 w 5210132"/>
                  <a:gd name="connsiteY456" fmla="*/ 1560736 h 1937382"/>
                  <a:gd name="connsiteX457" fmla="*/ 950946 w 5210132"/>
                  <a:gd name="connsiteY457" fmla="*/ 1539965 h 1937382"/>
                  <a:gd name="connsiteX458" fmla="*/ 943710 w 5210132"/>
                  <a:gd name="connsiteY458" fmla="*/ 1511169 h 1937382"/>
                  <a:gd name="connsiteX459" fmla="*/ 942690 w 5210132"/>
                  <a:gd name="connsiteY459" fmla="*/ 1501171 h 1937382"/>
                  <a:gd name="connsiteX460" fmla="*/ 945223 w 5210132"/>
                  <a:gd name="connsiteY460" fmla="*/ 1468345 h 1937382"/>
                  <a:gd name="connsiteX461" fmla="*/ 947854 w 5210132"/>
                  <a:gd name="connsiteY461" fmla="*/ 1463675 h 1937382"/>
                  <a:gd name="connsiteX462" fmla="*/ 977916 w 5210132"/>
                  <a:gd name="connsiteY462" fmla="*/ 1426146 h 1937382"/>
                  <a:gd name="connsiteX463" fmla="*/ 1014721 w 5210132"/>
                  <a:gd name="connsiteY463" fmla="*/ 1426146 h 1937382"/>
                  <a:gd name="connsiteX464" fmla="*/ 1014294 w 5210132"/>
                  <a:gd name="connsiteY464" fmla="*/ 1442131 h 1937382"/>
                  <a:gd name="connsiteX465" fmla="*/ 1029193 w 5210132"/>
                  <a:gd name="connsiteY465" fmla="*/ 1445256 h 1937382"/>
                  <a:gd name="connsiteX466" fmla="*/ 1028486 w 5210132"/>
                  <a:gd name="connsiteY466" fmla="*/ 1453080 h 1937382"/>
                  <a:gd name="connsiteX467" fmla="*/ 1027465 w 5210132"/>
                  <a:gd name="connsiteY467" fmla="*/ 1453422 h 1937382"/>
                  <a:gd name="connsiteX468" fmla="*/ 1035369 w 5210132"/>
                  <a:gd name="connsiteY468" fmla="*/ 1456702 h 1937382"/>
                  <a:gd name="connsiteX469" fmla="*/ 1062964 w 5210132"/>
                  <a:gd name="connsiteY469" fmla="*/ 1475022 h 1937382"/>
                  <a:gd name="connsiteX470" fmla="*/ 1065982 w 5210132"/>
                  <a:gd name="connsiteY470" fmla="*/ 1477785 h 1937382"/>
                  <a:gd name="connsiteX471" fmla="*/ 1076688 w 5210132"/>
                  <a:gd name="connsiteY471" fmla="*/ 1487586 h 1937382"/>
                  <a:gd name="connsiteX472" fmla="*/ 1074746 w 5210132"/>
                  <a:gd name="connsiteY472" fmla="*/ 1480846 h 1937382"/>
                  <a:gd name="connsiteX473" fmla="*/ 1084713 w 5210132"/>
                  <a:gd name="connsiteY473" fmla="*/ 1488984 h 1937382"/>
                  <a:gd name="connsiteX474" fmla="*/ 1089104 w 5210132"/>
                  <a:gd name="connsiteY474" fmla="*/ 1491167 h 1937382"/>
                  <a:gd name="connsiteX475" fmla="*/ 1089533 w 5210132"/>
                  <a:gd name="connsiteY475" fmla="*/ 1490477 h 1937382"/>
                  <a:gd name="connsiteX476" fmla="*/ 1089088 w 5210132"/>
                  <a:gd name="connsiteY476" fmla="*/ 1490186 h 1937382"/>
                  <a:gd name="connsiteX477" fmla="*/ 1089713 w 5210132"/>
                  <a:gd name="connsiteY477" fmla="*/ 1490186 h 1937382"/>
                  <a:gd name="connsiteX478" fmla="*/ 1089533 w 5210132"/>
                  <a:gd name="connsiteY478" fmla="*/ 1490476 h 1937382"/>
                  <a:gd name="connsiteX479" fmla="*/ 1103379 w 5210132"/>
                  <a:gd name="connsiteY479" fmla="*/ 1499522 h 1937382"/>
                  <a:gd name="connsiteX480" fmla="*/ 1115006 w 5210132"/>
                  <a:gd name="connsiteY480" fmla="*/ 1506745 h 1937382"/>
                  <a:gd name="connsiteX481" fmla="*/ 1131978 w 5210132"/>
                  <a:gd name="connsiteY481" fmla="*/ 1517353 h 1937382"/>
                  <a:gd name="connsiteX482" fmla="*/ 1154574 w 5210132"/>
                  <a:gd name="connsiteY482" fmla="*/ 1530378 h 1937382"/>
                  <a:gd name="connsiteX483" fmla="*/ 1156268 w 5210132"/>
                  <a:gd name="connsiteY483" fmla="*/ 1532647 h 1937382"/>
                  <a:gd name="connsiteX484" fmla="*/ 1165658 w 5210132"/>
                  <a:gd name="connsiteY484" fmla="*/ 1527286 h 1937382"/>
                  <a:gd name="connsiteX485" fmla="*/ 1195030 w 5210132"/>
                  <a:gd name="connsiteY485" fmla="*/ 1545162 h 1937382"/>
                  <a:gd name="connsiteX486" fmla="*/ 1204075 w 5210132"/>
                  <a:gd name="connsiteY486" fmla="*/ 1552119 h 1937382"/>
                  <a:gd name="connsiteX487" fmla="*/ 1225322 w 5210132"/>
                  <a:gd name="connsiteY487" fmla="*/ 1563927 h 1937382"/>
                  <a:gd name="connsiteX488" fmla="*/ 1245353 w 5210132"/>
                  <a:gd name="connsiteY488" fmla="*/ 1581901 h 1937382"/>
                  <a:gd name="connsiteX489" fmla="*/ 1264956 w 5210132"/>
                  <a:gd name="connsiteY489" fmla="*/ 1603856 h 1937382"/>
                  <a:gd name="connsiteX490" fmla="*/ 1272044 w 5210132"/>
                  <a:gd name="connsiteY490" fmla="*/ 1612589 h 1937382"/>
                  <a:gd name="connsiteX491" fmla="*/ 1276994 w 5210132"/>
                  <a:gd name="connsiteY491" fmla="*/ 1619578 h 1937382"/>
                  <a:gd name="connsiteX492" fmla="*/ 1280086 w 5210132"/>
                  <a:gd name="connsiteY492" fmla="*/ 1638326 h 1937382"/>
                  <a:gd name="connsiteX493" fmla="*/ 1276994 w 5210132"/>
                  <a:gd name="connsiteY493" fmla="*/ 1647470 h 1937382"/>
                  <a:gd name="connsiteX494" fmla="*/ 1274922 w 5210132"/>
                  <a:gd name="connsiteY494" fmla="*/ 1660544 h 1937382"/>
                  <a:gd name="connsiteX495" fmla="*/ 1272850 w 5210132"/>
                  <a:gd name="connsiteY495" fmla="*/ 1664474 h 1937382"/>
                  <a:gd name="connsiteX496" fmla="*/ 1224632 w 5210132"/>
                  <a:gd name="connsiteY496" fmla="*/ 1712462 h 1937382"/>
                  <a:gd name="connsiteX497" fmla="*/ 1207101 w 5210132"/>
                  <a:gd name="connsiteY497" fmla="*/ 1723185 h 1937382"/>
                  <a:gd name="connsiteX498" fmla="*/ 1147568 w 5210132"/>
                  <a:gd name="connsiteY498" fmla="*/ 1760450 h 1937382"/>
                  <a:gd name="connsiteX499" fmla="*/ 1126320 w 5210132"/>
                  <a:gd name="connsiteY499" fmla="*/ 1769117 h 1937382"/>
                  <a:gd name="connsiteX500" fmla="*/ 1099876 w 5210132"/>
                  <a:gd name="connsiteY500" fmla="*/ 1784165 h 1937382"/>
                  <a:gd name="connsiteX501" fmla="*/ 1084450 w 5210132"/>
                  <a:gd name="connsiteY501" fmla="*/ 1784165 h 1937382"/>
                  <a:gd name="connsiteX502" fmla="*/ 1043139 w 5210132"/>
                  <a:gd name="connsiteY502" fmla="*/ 1788309 h 1937382"/>
                  <a:gd name="connsiteX503" fmla="*/ 1025049 w 5210132"/>
                  <a:gd name="connsiteY503" fmla="*/ 1792420 h 1937382"/>
                  <a:gd name="connsiteX504" fmla="*/ 949531 w 5210132"/>
                  <a:gd name="connsiteY504" fmla="*/ 1800676 h 1937382"/>
                  <a:gd name="connsiteX505" fmla="*/ 927757 w 5210132"/>
                  <a:gd name="connsiteY505" fmla="*/ 1798620 h 1937382"/>
                  <a:gd name="connsiteX506" fmla="*/ 919337 w 5210132"/>
                  <a:gd name="connsiteY506" fmla="*/ 1796565 h 1937382"/>
                  <a:gd name="connsiteX507" fmla="*/ 906937 w 5210132"/>
                  <a:gd name="connsiteY507" fmla="*/ 1796565 h 1937382"/>
                  <a:gd name="connsiteX508" fmla="*/ 887203 w 5210132"/>
                  <a:gd name="connsiteY508" fmla="*/ 1797584 h 1937382"/>
                  <a:gd name="connsiteX509" fmla="*/ 866416 w 5210132"/>
                  <a:gd name="connsiteY509" fmla="*/ 1795578 h 1937382"/>
                  <a:gd name="connsiteX510" fmla="*/ 790536 w 5210132"/>
                  <a:gd name="connsiteY510" fmla="*/ 1786040 h 1937382"/>
                  <a:gd name="connsiteX511" fmla="*/ 739654 w 5210132"/>
                  <a:gd name="connsiteY511" fmla="*/ 1768377 h 1937382"/>
                  <a:gd name="connsiteX512" fmla="*/ 679759 w 5210132"/>
                  <a:gd name="connsiteY512" fmla="*/ 1745485 h 1937382"/>
                  <a:gd name="connsiteX513" fmla="*/ 614569 w 5210132"/>
                  <a:gd name="connsiteY513" fmla="*/ 1709831 h 1937382"/>
                  <a:gd name="connsiteX514" fmla="*/ 588256 w 5210132"/>
                  <a:gd name="connsiteY514" fmla="*/ 1701839 h 1937382"/>
                  <a:gd name="connsiteX515" fmla="*/ 519185 w 5210132"/>
                  <a:gd name="connsiteY515" fmla="*/ 1628656 h 1937382"/>
                  <a:gd name="connsiteX516" fmla="*/ 483433 w 5210132"/>
                  <a:gd name="connsiteY516" fmla="*/ 1576359 h 1937382"/>
                  <a:gd name="connsiteX517" fmla="*/ 478696 w 5210132"/>
                  <a:gd name="connsiteY517" fmla="*/ 1571623 h 1937382"/>
                  <a:gd name="connsiteX518" fmla="*/ 469322 w 5210132"/>
                  <a:gd name="connsiteY518" fmla="*/ 1559190 h 1937382"/>
                  <a:gd name="connsiteX519" fmla="*/ 445246 w 5210132"/>
                  <a:gd name="connsiteY519" fmla="*/ 1519195 h 1937382"/>
                  <a:gd name="connsiteX520" fmla="*/ 428439 w 5210132"/>
                  <a:gd name="connsiteY520" fmla="*/ 1470746 h 1937382"/>
                  <a:gd name="connsiteX521" fmla="*/ 412224 w 5210132"/>
                  <a:gd name="connsiteY521" fmla="*/ 1420670 h 1937382"/>
                  <a:gd name="connsiteX522" fmla="*/ 395153 w 5210132"/>
                  <a:gd name="connsiteY522" fmla="*/ 1356055 h 1937382"/>
                  <a:gd name="connsiteX523" fmla="*/ 389167 w 5210132"/>
                  <a:gd name="connsiteY523" fmla="*/ 1338870 h 1937382"/>
                  <a:gd name="connsiteX524" fmla="*/ 386075 w 5210132"/>
                  <a:gd name="connsiteY524" fmla="*/ 1324875 h 1937382"/>
                  <a:gd name="connsiteX525" fmla="*/ 384266 w 5210132"/>
                  <a:gd name="connsiteY525" fmla="*/ 1288300 h 1937382"/>
                  <a:gd name="connsiteX526" fmla="*/ 390910 w 5210132"/>
                  <a:gd name="connsiteY526" fmla="*/ 1273959 h 1937382"/>
                  <a:gd name="connsiteX527" fmla="*/ 402323 w 5210132"/>
                  <a:gd name="connsiteY527" fmla="*/ 1267151 h 1937382"/>
                  <a:gd name="connsiteX528" fmla="*/ 400613 w 5210132"/>
                  <a:gd name="connsiteY528" fmla="*/ 1263007 h 1937382"/>
                  <a:gd name="connsiteX529" fmla="*/ 712177 w 5210132"/>
                  <a:gd name="connsiteY529" fmla="*/ 1229429 h 1937382"/>
                  <a:gd name="connsiteX530" fmla="*/ 724524 w 5210132"/>
                  <a:gd name="connsiteY530" fmla="*/ 1234095 h 1937382"/>
                  <a:gd name="connsiteX531" fmla="*/ 771229 w 5210132"/>
                  <a:gd name="connsiteY531" fmla="*/ 1238799 h 1937382"/>
                  <a:gd name="connsiteX532" fmla="*/ 800009 w 5210132"/>
                  <a:gd name="connsiteY532" fmla="*/ 1250508 h 1937382"/>
                  <a:gd name="connsiteX533" fmla="*/ 806751 w 5210132"/>
                  <a:gd name="connsiteY533" fmla="*/ 1253764 h 1937382"/>
                  <a:gd name="connsiteX534" fmla="*/ 821799 w 5210132"/>
                  <a:gd name="connsiteY534" fmla="*/ 1266690 h 1937382"/>
                  <a:gd name="connsiteX535" fmla="*/ 831452 w 5210132"/>
                  <a:gd name="connsiteY535" fmla="*/ 1275374 h 1937382"/>
                  <a:gd name="connsiteX536" fmla="*/ 846402 w 5210132"/>
                  <a:gd name="connsiteY536" fmla="*/ 1284155 h 1937382"/>
                  <a:gd name="connsiteX537" fmla="*/ 856219 w 5210132"/>
                  <a:gd name="connsiteY537" fmla="*/ 1291918 h 1937382"/>
                  <a:gd name="connsiteX538" fmla="*/ 897037 w 5210132"/>
                  <a:gd name="connsiteY538" fmla="*/ 1342998 h 1937382"/>
                  <a:gd name="connsiteX539" fmla="*/ 905293 w 5210132"/>
                  <a:gd name="connsiteY539" fmla="*/ 1372830 h 1937382"/>
                  <a:gd name="connsiteX540" fmla="*/ 878158 w 5210132"/>
                  <a:gd name="connsiteY540" fmla="*/ 1427100 h 1937382"/>
                  <a:gd name="connsiteX541" fmla="*/ 847388 w 5210132"/>
                  <a:gd name="connsiteY541" fmla="*/ 1438924 h 1937382"/>
                  <a:gd name="connsiteX542" fmla="*/ 822276 w 5210132"/>
                  <a:gd name="connsiteY542" fmla="*/ 1441375 h 1937382"/>
                  <a:gd name="connsiteX543" fmla="*/ 794878 w 5210132"/>
                  <a:gd name="connsiteY543" fmla="*/ 1441375 h 1937382"/>
                  <a:gd name="connsiteX544" fmla="*/ 766049 w 5210132"/>
                  <a:gd name="connsiteY544" fmla="*/ 1427758 h 1937382"/>
                  <a:gd name="connsiteX545" fmla="*/ 741331 w 5210132"/>
                  <a:gd name="connsiteY545" fmla="*/ 1410918 h 1937382"/>
                  <a:gd name="connsiteX546" fmla="*/ 740871 w 5210132"/>
                  <a:gd name="connsiteY546" fmla="*/ 1416575 h 1937382"/>
                  <a:gd name="connsiteX547" fmla="*/ 726135 w 5210132"/>
                  <a:gd name="connsiteY547" fmla="*/ 1388700 h 1937382"/>
                  <a:gd name="connsiteX548" fmla="*/ 713176 w 5210132"/>
                  <a:gd name="connsiteY548" fmla="*/ 1372435 h 1937382"/>
                  <a:gd name="connsiteX549" fmla="*/ 696895 w 5210132"/>
                  <a:gd name="connsiteY549" fmla="*/ 1348753 h 1937382"/>
                  <a:gd name="connsiteX550" fmla="*/ 686173 w 5210132"/>
                  <a:gd name="connsiteY550" fmla="*/ 1331371 h 1937382"/>
                  <a:gd name="connsiteX551" fmla="*/ 674858 w 5210132"/>
                  <a:gd name="connsiteY551" fmla="*/ 1315632 h 1937382"/>
                  <a:gd name="connsiteX552" fmla="*/ 658742 w 5210132"/>
                  <a:gd name="connsiteY552" fmla="*/ 1291128 h 1937382"/>
                  <a:gd name="connsiteX553" fmla="*/ 648414 w 5210132"/>
                  <a:gd name="connsiteY553" fmla="*/ 1231990 h 1937382"/>
                  <a:gd name="connsiteX554" fmla="*/ 683936 w 5210132"/>
                  <a:gd name="connsiteY554" fmla="*/ 1236167 h 1937382"/>
                  <a:gd name="connsiteX555" fmla="*/ 688903 w 5210132"/>
                  <a:gd name="connsiteY555" fmla="*/ 1238207 h 1937382"/>
                  <a:gd name="connsiteX556" fmla="*/ 700398 w 5210132"/>
                  <a:gd name="connsiteY556" fmla="*/ 1232007 h 1937382"/>
                  <a:gd name="connsiteX557" fmla="*/ 712177 w 5210132"/>
                  <a:gd name="connsiteY557" fmla="*/ 1229429 h 1937382"/>
                  <a:gd name="connsiteX558" fmla="*/ 3880306 w 5210132"/>
                  <a:gd name="connsiteY558" fmla="*/ 1149554 h 1937382"/>
                  <a:gd name="connsiteX559" fmla="*/ 3880175 w 5210132"/>
                  <a:gd name="connsiteY559" fmla="*/ 1150520 h 1937382"/>
                  <a:gd name="connsiteX560" fmla="*/ 3877856 w 5210132"/>
                  <a:gd name="connsiteY560" fmla="*/ 1152419 h 1937382"/>
                  <a:gd name="connsiteX561" fmla="*/ 3876803 w 5210132"/>
                  <a:gd name="connsiteY561" fmla="*/ 1150347 h 1937382"/>
                  <a:gd name="connsiteX562" fmla="*/ 842537 w 5210132"/>
                  <a:gd name="connsiteY562" fmla="*/ 1134238 h 1937382"/>
                  <a:gd name="connsiteX563" fmla="*/ 842541 w 5210132"/>
                  <a:gd name="connsiteY563" fmla="*/ 1134242 h 1937382"/>
                  <a:gd name="connsiteX564" fmla="*/ 849922 w 5210132"/>
                  <a:gd name="connsiteY564" fmla="*/ 1138885 h 1937382"/>
                  <a:gd name="connsiteX565" fmla="*/ 849924 w 5210132"/>
                  <a:gd name="connsiteY565" fmla="*/ 1138885 h 1937382"/>
                  <a:gd name="connsiteX566" fmla="*/ 1580436 w 5210132"/>
                  <a:gd name="connsiteY566" fmla="*/ 1046442 h 1937382"/>
                  <a:gd name="connsiteX567" fmla="*/ 1593097 w 5210132"/>
                  <a:gd name="connsiteY567" fmla="*/ 1061835 h 1937382"/>
                  <a:gd name="connsiteX568" fmla="*/ 1593461 w 5210132"/>
                  <a:gd name="connsiteY568" fmla="*/ 1063293 h 1937382"/>
                  <a:gd name="connsiteX569" fmla="*/ 1604232 w 5210132"/>
                  <a:gd name="connsiteY569" fmla="*/ 1072367 h 1937382"/>
                  <a:gd name="connsiteX570" fmla="*/ 1606554 w 5210132"/>
                  <a:gd name="connsiteY570" fmla="*/ 1077479 h 1937382"/>
                  <a:gd name="connsiteX571" fmla="*/ 1610653 w 5210132"/>
                  <a:gd name="connsiteY571" fmla="*/ 1083604 h 1937382"/>
                  <a:gd name="connsiteX572" fmla="*/ 1616653 w 5210132"/>
                  <a:gd name="connsiteY572" fmla="*/ 1093942 h 1937382"/>
                  <a:gd name="connsiteX573" fmla="*/ 1620945 w 5210132"/>
                  <a:gd name="connsiteY573" fmla="*/ 1106830 h 1937382"/>
                  <a:gd name="connsiteX574" fmla="*/ 1626683 w 5210132"/>
                  <a:gd name="connsiteY574" fmla="*/ 1137434 h 1937382"/>
                  <a:gd name="connsiteX575" fmla="*/ 1625249 w 5210132"/>
                  <a:gd name="connsiteY575" fmla="*/ 1147476 h 1937382"/>
                  <a:gd name="connsiteX576" fmla="*/ 1623814 w 5210132"/>
                  <a:gd name="connsiteY576" fmla="*/ 1169677 h 1937382"/>
                  <a:gd name="connsiteX577" fmla="*/ 1622380 w 5210132"/>
                  <a:gd name="connsiteY577" fmla="*/ 1180106 h 1937382"/>
                  <a:gd name="connsiteX578" fmla="*/ 1620957 w 5210132"/>
                  <a:gd name="connsiteY578" fmla="*/ 1184398 h 1937382"/>
                  <a:gd name="connsiteX579" fmla="*/ 1619533 w 5210132"/>
                  <a:gd name="connsiteY579" fmla="*/ 1181336 h 1937382"/>
                  <a:gd name="connsiteX580" fmla="*/ 1613408 w 5210132"/>
                  <a:gd name="connsiteY580" fmla="*/ 1209731 h 1937382"/>
                  <a:gd name="connsiteX581" fmla="*/ 1613089 w 5210132"/>
                  <a:gd name="connsiteY581" fmla="*/ 1212509 h 1937382"/>
                  <a:gd name="connsiteX582" fmla="*/ 1613795 w 5210132"/>
                  <a:gd name="connsiteY582" fmla="*/ 1212122 h 1937382"/>
                  <a:gd name="connsiteX583" fmla="*/ 1615230 w 5210132"/>
                  <a:gd name="connsiteY583" fmla="*/ 1215173 h 1937382"/>
                  <a:gd name="connsiteX584" fmla="*/ 1609514 w 5210132"/>
                  <a:gd name="connsiteY584" fmla="*/ 1237488 h 1937382"/>
                  <a:gd name="connsiteX585" fmla="*/ 1606418 w 5210132"/>
                  <a:gd name="connsiteY585" fmla="*/ 1252517 h 1937382"/>
                  <a:gd name="connsiteX586" fmla="*/ 1602535 w 5210132"/>
                  <a:gd name="connsiteY586" fmla="*/ 1268627 h 1937382"/>
                  <a:gd name="connsiteX587" fmla="*/ 1596945 w 5210132"/>
                  <a:gd name="connsiteY587" fmla="*/ 1286650 h 1937382"/>
                  <a:gd name="connsiteX588" fmla="*/ 1589157 w 5210132"/>
                  <a:gd name="connsiteY588" fmla="*/ 1308579 h 1937382"/>
                  <a:gd name="connsiteX589" fmla="*/ 1570781 w 5210132"/>
                  <a:gd name="connsiteY589" fmla="*/ 1340116 h 1937382"/>
                  <a:gd name="connsiteX590" fmla="*/ 1557916 w 5210132"/>
                  <a:gd name="connsiteY590" fmla="*/ 1355873 h 1937382"/>
                  <a:gd name="connsiteX591" fmla="*/ 1533460 w 5210132"/>
                  <a:gd name="connsiteY591" fmla="*/ 1362955 h 1937382"/>
                  <a:gd name="connsiteX592" fmla="*/ 1511737 w 5210132"/>
                  <a:gd name="connsiteY592" fmla="*/ 1350454 h 1937382"/>
                  <a:gd name="connsiteX593" fmla="*/ 1513604 w 5210132"/>
                  <a:gd name="connsiteY593" fmla="*/ 1353346 h 1937382"/>
                  <a:gd name="connsiteX594" fmla="*/ 1483524 w 5210132"/>
                  <a:gd name="connsiteY594" fmla="*/ 1340617 h 1937382"/>
                  <a:gd name="connsiteX595" fmla="*/ 1471364 w 5210132"/>
                  <a:gd name="connsiteY595" fmla="*/ 1328662 h 1937382"/>
                  <a:gd name="connsiteX596" fmla="*/ 1461710 w 5210132"/>
                  <a:gd name="connsiteY596" fmla="*/ 1303227 h 1937382"/>
                  <a:gd name="connsiteX597" fmla="*/ 1464943 w 5210132"/>
                  <a:gd name="connsiteY597" fmla="*/ 1299994 h 1937382"/>
                  <a:gd name="connsiteX598" fmla="*/ 1461436 w 5210132"/>
                  <a:gd name="connsiteY598" fmla="*/ 1294529 h 1937382"/>
                  <a:gd name="connsiteX599" fmla="*/ 1458841 w 5210132"/>
                  <a:gd name="connsiteY599" fmla="*/ 1274741 h 1937382"/>
                  <a:gd name="connsiteX600" fmla="*/ 1457429 w 5210132"/>
                  <a:gd name="connsiteY600" fmla="*/ 1258711 h 1937382"/>
                  <a:gd name="connsiteX601" fmla="*/ 1457429 w 5210132"/>
                  <a:gd name="connsiteY601" fmla="*/ 1250536 h 1937382"/>
                  <a:gd name="connsiteX602" fmla="*/ 1460275 w 5210132"/>
                  <a:gd name="connsiteY602" fmla="*/ 1233390 h 1937382"/>
                  <a:gd name="connsiteX603" fmla="*/ 1463076 w 5210132"/>
                  <a:gd name="connsiteY603" fmla="*/ 1224600 h 1937382"/>
                  <a:gd name="connsiteX604" fmla="*/ 1466127 w 5210132"/>
                  <a:gd name="connsiteY604" fmla="*/ 1220183 h 1937382"/>
                  <a:gd name="connsiteX605" fmla="*/ 1486871 w 5210132"/>
                  <a:gd name="connsiteY605" fmla="*/ 1184865 h 1937382"/>
                  <a:gd name="connsiteX606" fmla="*/ 1493293 w 5210132"/>
                  <a:gd name="connsiteY606" fmla="*/ 1178273 h 1937382"/>
                  <a:gd name="connsiteX607" fmla="*/ 1497733 w 5210132"/>
                  <a:gd name="connsiteY607" fmla="*/ 1170474 h 1937382"/>
                  <a:gd name="connsiteX608" fmla="*/ 1514902 w 5210132"/>
                  <a:gd name="connsiteY608" fmla="*/ 1143218 h 1937382"/>
                  <a:gd name="connsiteX609" fmla="*/ 1520766 w 5210132"/>
                  <a:gd name="connsiteY609" fmla="*/ 1132276 h 1937382"/>
                  <a:gd name="connsiteX610" fmla="*/ 1531570 w 5210132"/>
                  <a:gd name="connsiteY610" fmla="*/ 1117555 h 1937382"/>
                  <a:gd name="connsiteX611" fmla="*/ 1537957 w 5210132"/>
                  <a:gd name="connsiteY611" fmla="*/ 1106887 h 1937382"/>
                  <a:gd name="connsiteX612" fmla="*/ 1544891 w 5210132"/>
                  <a:gd name="connsiteY612" fmla="*/ 1091824 h 1937382"/>
                  <a:gd name="connsiteX613" fmla="*/ 1559601 w 5210132"/>
                  <a:gd name="connsiteY613" fmla="*/ 1065228 h 1937382"/>
                  <a:gd name="connsiteX614" fmla="*/ 510864 w 5210132"/>
                  <a:gd name="connsiteY614" fmla="*/ 1042012 h 1937382"/>
                  <a:gd name="connsiteX615" fmla="*/ 504445 w 5210132"/>
                  <a:gd name="connsiteY615" fmla="*/ 1042362 h 1937382"/>
                  <a:gd name="connsiteX616" fmla="*/ 504445 w 5210132"/>
                  <a:gd name="connsiteY616" fmla="*/ 1042363 h 1937382"/>
                  <a:gd name="connsiteX617" fmla="*/ 510864 w 5210132"/>
                  <a:gd name="connsiteY617" fmla="*/ 1042013 h 1937382"/>
                  <a:gd name="connsiteX618" fmla="*/ 1707770 w 5210132"/>
                  <a:gd name="connsiteY618" fmla="*/ 1032141 h 1937382"/>
                  <a:gd name="connsiteX619" fmla="*/ 1722411 w 5210132"/>
                  <a:gd name="connsiteY619" fmla="*/ 1041796 h 1937382"/>
                  <a:gd name="connsiteX620" fmla="*/ 1728628 w 5210132"/>
                  <a:gd name="connsiteY620" fmla="*/ 1047967 h 1937382"/>
                  <a:gd name="connsiteX621" fmla="*/ 1735778 w 5210132"/>
                  <a:gd name="connsiteY621" fmla="*/ 1053728 h 1937382"/>
                  <a:gd name="connsiteX622" fmla="*/ 1746389 w 5210132"/>
                  <a:gd name="connsiteY622" fmla="*/ 1064316 h 1937382"/>
                  <a:gd name="connsiteX623" fmla="*/ 1763239 w 5210132"/>
                  <a:gd name="connsiteY623" fmla="*/ 1086654 h 1937382"/>
                  <a:gd name="connsiteX624" fmla="*/ 1773327 w 5210132"/>
                  <a:gd name="connsiteY624" fmla="*/ 1103618 h 1937382"/>
                  <a:gd name="connsiteX625" fmla="*/ 1777562 w 5210132"/>
                  <a:gd name="connsiteY625" fmla="*/ 1114002 h 1937382"/>
                  <a:gd name="connsiteX626" fmla="*/ 1782389 w 5210132"/>
                  <a:gd name="connsiteY626" fmla="*/ 1131148 h 1937382"/>
                  <a:gd name="connsiteX627" fmla="*/ 1792477 w 5210132"/>
                  <a:gd name="connsiteY627" fmla="*/ 1151869 h 1937382"/>
                  <a:gd name="connsiteX628" fmla="*/ 1802063 w 5210132"/>
                  <a:gd name="connsiteY628" fmla="*/ 1167650 h 1937382"/>
                  <a:gd name="connsiteX629" fmla="*/ 1809612 w 5210132"/>
                  <a:gd name="connsiteY629" fmla="*/ 1181358 h 1937382"/>
                  <a:gd name="connsiteX630" fmla="*/ 1817343 w 5210132"/>
                  <a:gd name="connsiteY630" fmla="*/ 1191058 h 1937382"/>
                  <a:gd name="connsiteX631" fmla="*/ 1828204 w 5210132"/>
                  <a:gd name="connsiteY631" fmla="*/ 1201919 h 1937382"/>
                  <a:gd name="connsiteX632" fmla="*/ 1843870 w 5210132"/>
                  <a:gd name="connsiteY632" fmla="*/ 1217563 h 1937382"/>
                  <a:gd name="connsiteX633" fmla="*/ 1871036 w 5210132"/>
                  <a:gd name="connsiteY633" fmla="*/ 1241882 h 1937382"/>
                  <a:gd name="connsiteX634" fmla="*/ 1877366 w 5210132"/>
                  <a:gd name="connsiteY634" fmla="*/ 1245161 h 1937382"/>
                  <a:gd name="connsiteX635" fmla="*/ 1884835 w 5210132"/>
                  <a:gd name="connsiteY635" fmla="*/ 1248258 h 1937382"/>
                  <a:gd name="connsiteX636" fmla="*/ 1911818 w 5210132"/>
                  <a:gd name="connsiteY636" fmla="*/ 1260349 h 1937382"/>
                  <a:gd name="connsiteX637" fmla="*/ 1941079 w 5210132"/>
                  <a:gd name="connsiteY637" fmla="*/ 1270687 h 1937382"/>
                  <a:gd name="connsiteX638" fmla="*/ 1958350 w 5210132"/>
                  <a:gd name="connsiteY638" fmla="*/ 1276812 h 1937382"/>
                  <a:gd name="connsiteX639" fmla="*/ 1974460 w 5210132"/>
                  <a:gd name="connsiteY639" fmla="*/ 1282368 h 1937382"/>
                  <a:gd name="connsiteX640" fmla="*/ 1979811 w 5210132"/>
                  <a:gd name="connsiteY640" fmla="*/ 1282368 h 1937382"/>
                  <a:gd name="connsiteX641" fmla="*/ 1999895 w 5210132"/>
                  <a:gd name="connsiteY641" fmla="*/ 1285215 h 1937382"/>
                  <a:gd name="connsiteX642" fmla="*/ 2014172 w 5210132"/>
                  <a:gd name="connsiteY642" fmla="*/ 1286649 h 1937382"/>
                  <a:gd name="connsiteX643" fmla="*/ 2033038 w 5210132"/>
                  <a:gd name="connsiteY643" fmla="*/ 1288084 h 1937382"/>
                  <a:gd name="connsiteX644" fmla="*/ 2050993 w 5210132"/>
                  <a:gd name="connsiteY644" fmla="*/ 1289519 h 1937382"/>
                  <a:gd name="connsiteX645" fmla="*/ 2066727 w 5210132"/>
                  <a:gd name="connsiteY645" fmla="*/ 1289519 h 1937382"/>
                  <a:gd name="connsiteX646" fmla="*/ 2073650 w 5210132"/>
                  <a:gd name="connsiteY646" fmla="*/ 1289632 h 1937382"/>
                  <a:gd name="connsiteX647" fmla="*/ 2128960 w 5210132"/>
                  <a:gd name="connsiteY647" fmla="*/ 1288084 h 1937382"/>
                  <a:gd name="connsiteX648" fmla="*/ 2162387 w 5210132"/>
                  <a:gd name="connsiteY648" fmla="*/ 1288084 h 1937382"/>
                  <a:gd name="connsiteX649" fmla="*/ 2206767 w 5210132"/>
                  <a:gd name="connsiteY649" fmla="*/ 1286649 h 1937382"/>
                  <a:gd name="connsiteX650" fmla="*/ 2221022 w 5210132"/>
                  <a:gd name="connsiteY650" fmla="*/ 1285454 h 1937382"/>
                  <a:gd name="connsiteX651" fmla="*/ 2240058 w 5210132"/>
                  <a:gd name="connsiteY651" fmla="*/ 1282573 h 1937382"/>
                  <a:gd name="connsiteX652" fmla="*/ 2251079 w 5210132"/>
                  <a:gd name="connsiteY652" fmla="*/ 1279101 h 1937382"/>
                  <a:gd name="connsiteX653" fmla="*/ 2261872 w 5210132"/>
                  <a:gd name="connsiteY653" fmla="*/ 1274717 h 1937382"/>
                  <a:gd name="connsiteX654" fmla="*/ 2282434 w 5210132"/>
                  <a:gd name="connsiteY654" fmla="*/ 1265450 h 1937382"/>
                  <a:gd name="connsiteX655" fmla="*/ 2299102 w 5210132"/>
                  <a:gd name="connsiteY655" fmla="*/ 1259279 h 1937382"/>
                  <a:gd name="connsiteX656" fmla="*/ 2313243 w 5210132"/>
                  <a:gd name="connsiteY656" fmla="*/ 1255203 h 1937382"/>
                  <a:gd name="connsiteX657" fmla="*/ 2313812 w 5210132"/>
                  <a:gd name="connsiteY657" fmla="*/ 1253222 h 1937382"/>
                  <a:gd name="connsiteX658" fmla="*/ 2313975 w 5210132"/>
                  <a:gd name="connsiteY658" fmla="*/ 1253000 h 1937382"/>
                  <a:gd name="connsiteX659" fmla="*/ 2315022 w 5210132"/>
                  <a:gd name="connsiteY659" fmla="*/ 1239278 h 1937382"/>
                  <a:gd name="connsiteX660" fmla="*/ 2316636 w 5210132"/>
                  <a:gd name="connsiteY660" fmla="*/ 1211142 h 1937382"/>
                  <a:gd name="connsiteX661" fmla="*/ 2315918 w 5210132"/>
                  <a:gd name="connsiteY661" fmla="*/ 1197889 h 1937382"/>
                  <a:gd name="connsiteX662" fmla="*/ 2316636 w 5210132"/>
                  <a:gd name="connsiteY662" fmla="*/ 1177828 h 1937382"/>
                  <a:gd name="connsiteX663" fmla="*/ 2331733 w 5210132"/>
                  <a:gd name="connsiteY663" fmla="*/ 1151574 h 1937382"/>
                  <a:gd name="connsiteX664" fmla="*/ 2353058 w 5210132"/>
                  <a:gd name="connsiteY664" fmla="*/ 1151073 h 1937382"/>
                  <a:gd name="connsiteX665" fmla="*/ 2364363 w 5210132"/>
                  <a:gd name="connsiteY665" fmla="*/ 1160522 h 1937382"/>
                  <a:gd name="connsiteX666" fmla="*/ 2367551 w 5210132"/>
                  <a:gd name="connsiteY666" fmla="*/ 1159133 h 1937382"/>
                  <a:gd name="connsiteX667" fmla="*/ 2395513 w 5210132"/>
                  <a:gd name="connsiteY667" fmla="*/ 1191718 h 1937382"/>
                  <a:gd name="connsiteX668" fmla="*/ 2406489 w 5210132"/>
                  <a:gd name="connsiteY668" fmla="*/ 1211187 h 1937382"/>
                  <a:gd name="connsiteX669" fmla="*/ 2423408 w 5210132"/>
                  <a:gd name="connsiteY669" fmla="*/ 1233115 h 1937382"/>
                  <a:gd name="connsiteX670" fmla="*/ 2424956 w 5210132"/>
                  <a:gd name="connsiteY670" fmla="*/ 1235210 h 1937382"/>
                  <a:gd name="connsiteX671" fmla="*/ 2443947 w 5210132"/>
                  <a:gd name="connsiteY671" fmla="*/ 1250501 h 1937382"/>
                  <a:gd name="connsiteX672" fmla="*/ 2467902 w 5210132"/>
                  <a:gd name="connsiteY672" fmla="*/ 1269526 h 1937382"/>
                  <a:gd name="connsiteX673" fmla="*/ 2473344 w 5210132"/>
                  <a:gd name="connsiteY673" fmla="*/ 1276835 h 1937382"/>
                  <a:gd name="connsiteX674" fmla="*/ 2483887 w 5210132"/>
                  <a:gd name="connsiteY674" fmla="*/ 1289040 h 1937382"/>
                  <a:gd name="connsiteX675" fmla="*/ 2495887 w 5210132"/>
                  <a:gd name="connsiteY675" fmla="*/ 1314703 h 1937382"/>
                  <a:gd name="connsiteX676" fmla="*/ 2497299 w 5210132"/>
                  <a:gd name="connsiteY676" fmla="*/ 1329162 h 1937382"/>
                  <a:gd name="connsiteX677" fmla="*/ 2505906 w 5210132"/>
                  <a:gd name="connsiteY677" fmla="*/ 1352662 h 1937382"/>
                  <a:gd name="connsiteX678" fmla="*/ 2503561 w 5210132"/>
                  <a:gd name="connsiteY678" fmla="*/ 1366484 h 1937382"/>
                  <a:gd name="connsiteX679" fmla="*/ 2495989 w 5210132"/>
                  <a:gd name="connsiteY679" fmla="*/ 1381592 h 1937382"/>
                  <a:gd name="connsiteX680" fmla="*/ 2490217 w 5210132"/>
                  <a:gd name="connsiteY680" fmla="*/ 1387455 h 1937382"/>
                  <a:gd name="connsiteX681" fmla="*/ 2478535 w 5210132"/>
                  <a:gd name="connsiteY681" fmla="*/ 1400480 h 1937382"/>
                  <a:gd name="connsiteX682" fmla="*/ 2470771 w 5210132"/>
                  <a:gd name="connsiteY682" fmla="*/ 1409668 h 1937382"/>
                  <a:gd name="connsiteX683" fmla="*/ 2461549 w 5210132"/>
                  <a:gd name="connsiteY683" fmla="*/ 1420336 h 1937382"/>
                  <a:gd name="connsiteX684" fmla="*/ 2435977 w 5210132"/>
                  <a:gd name="connsiteY684" fmla="*/ 1442560 h 1937382"/>
                  <a:gd name="connsiteX685" fmla="*/ 2415096 w 5210132"/>
                  <a:gd name="connsiteY685" fmla="*/ 1452170 h 1937382"/>
                  <a:gd name="connsiteX686" fmla="*/ 2394329 w 5210132"/>
                  <a:gd name="connsiteY686" fmla="*/ 1464648 h 1937382"/>
                  <a:gd name="connsiteX687" fmla="*/ 2381942 w 5210132"/>
                  <a:gd name="connsiteY687" fmla="*/ 1469954 h 1937382"/>
                  <a:gd name="connsiteX688" fmla="*/ 2364978 w 5210132"/>
                  <a:gd name="connsiteY688" fmla="*/ 1477263 h 1937382"/>
                  <a:gd name="connsiteX689" fmla="*/ 2351008 w 5210132"/>
                  <a:gd name="connsiteY689" fmla="*/ 1479460 h 1937382"/>
                  <a:gd name="connsiteX690" fmla="*/ 2345979 w 5210132"/>
                  <a:gd name="connsiteY690" fmla="*/ 1478922 h 1937382"/>
                  <a:gd name="connsiteX691" fmla="*/ 2344395 w 5210132"/>
                  <a:gd name="connsiteY691" fmla="*/ 1478773 h 1937382"/>
                  <a:gd name="connsiteX692" fmla="*/ 2339535 w 5210132"/>
                  <a:gd name="connsiteY692" fmla="*/ 1480792 h 1937382"/>
                  <a:gd name="connsiteX693" fmla="*/ 2329330 w 5210132"/>
                  <a:gd name="connsiteY693" fmla="*/ 1484026 h 1937382"/>
                  <a:gd name="connsiteX694" fmla="*/ 2306913 w 5210132"/>
                  <a:gd name="connsiteY694" fmla="*/ 1487328 h 1937382"/>
                  <a:gd name="connsiteX695" fmla="*/ 2294981 w 5210132"/>
                  <a:gd name="connsiteY695" fmla="*/ 1485893 h 1937382"/>
                  <a:gd name="connsiteX696" fmla="*/ 2292248 w 5210132"/>
                  <a:gd name="connsiteY696" fmla="*/ 1487328 h 1937382"/>
                  <a:gd name="connsiteX697" fmla="*/ 2269159 w 5210132"/>
                  <a:gd name="connsiteY697" fmla="*/ 1490197 h 1937382"/>
                  <a:gd name="connsiteX698" fmla="*/ 2260608 w 5210132"/>
                  <a:gd name="connsiteY698" fmla="*/ 1488762 h 1937382"/>
                  <a:gd name="connsiteX699" fmla="*/ 2262783 w 5210132"/>
                  <a:gd name="connsiteY699" fmla="*/ 1487555 h 1937382"/>
                  <a:gd name="connsiteX700" fmla="*/ 2244544 w 5210132"/>
                  <a:gd name="connsiteY700" fmla="*/ 1488762 h 1937382"/>
                  <a:gd name="connsiteX701" fmla="*/ 2237075 w 5210132"/>
                  <a:gd name="connsiteY701" fmla="*/ 1488535 h 1937382"/>
                  <a:gd name="connsiteX702" fmla="*/ 2213530 w 5210132"/>
                  <a:gd name="connsiteY702" fmla="*/ 1487590 h 1937382"/>
                  <a:gd name="connsiteX703" fmla="*/ 2200369 w 5210132"/>
                  <a:gd name="connsiteY703" fmla="*/ 1484459 h 1937382"/>
                  <a:gd name="connsiteX704" fmla="*/ 2194812 w 5210132"/>
                  <a:gd name="connsiteY704" fmla="*/ 1485893 h 1937382"/>
                  <a:gd name="connsiteX705" fmla="*/ 2182630 w 5210132"/>
                  <a:gd name="connsiteY705" fmla="*/ 1485893 h 1937382"/>
                  <a:gd name="connsiteX706" fmla="*/ 2157560 w 5210132"/>
                  <a:gd name="connsiteY706" fmla="*/ 1483047 h 1937382"/>
                  <a:gd name="connsiteX707" fmla="*/ 2159773 w 5210132"/>
                  <a:gd name="connsiteY707" fmla="*/ 1482468 h 1937382"/>
                  <a:gd name="connsiteX708" fmla="*/ 2159211 w 5210132"/>
                  <a:gd name="connsiteY708" fmla="*/ 1482509 h 1937382"/>
                  <a:gd name="connsiteX709" fmla="*/ 2153647 w 5210132"/>
                  <a:gd name="connsiteY709" fmla="*/ 1481668 h 1937382"/>
                  <a:gd name="connsiteX710" fmla="*/ 2153165 w 5210132"/>
                  <a:gd name="connsiteY710" fmla="*/ 1481681 h 1937382"/>
                  <a:gd name="connsiteX711" fmla="*/ 2135415 w 5210132"/>
                  <a:gd name="connsiteY711" fmla="*/ 1482318 h 1937382"/>
                  <a:gd name="connsiteX712" fmla="*/ 2125772 w 5210132"/>
                  <a:gd name="connsiteY712" fmla="*/ 1480178 h 1937382"/>
                  <a:gd name="connsiteX713" fmla="*/ 2127707 w 5210132"/>
                  <a:gd name="connsiteY713" fmla="*/ 1478743 h 1937382"/>
                  <a:gd name="connsiteX714" fmla="*/ 2116413 w 5210132"/>
                  <a:gd name="connsiteY714" fmla="*/ 1480895 h 1937382"/>
                  <a:gd name="connsiteX715" fmla="*/ 2099995 w 5210132"/>
                  <a:gd name="connsiteY715" fmla="*/ 1480178 h 1937382"/>
                  <a:gd name="connsiteX716" fmla="*/ 2096033 w 5210132"/>
                  <a:gd name="connsiteY716" fmla="*/ 1478174 h 1937382"/>
                  <a:gd name="connsiteX717" fmla="*/ 2092595 w 5210132"/>
                  <a:gd name="connsiteY717" fmla="*/ 1477331 h 1937382"/>
                  <a:gd name="connsiteX718" fmla="*/ 2079096 w 5210132"/>
                  <a:gd name="connsiteY718" fmla="*/ 1475107 h 1937382"/>
                  <a:gd name="connsiteX719" fmla="*/ 2071634 w 5210132"/>
                  <a:gd name="connsiteY719" fmla="*/ 1475880 h 1937382"/>
                  <a:gd name="connsiteX720" fmla="*/ 2058553 w 5210132"/>
                  <a:gd name="connsiteY720" fmla="*/ 1474121 h 1937382"/>
                  <a:gd name="connsiteX721" fmla="*/ 2042408 w 5210132"/>
                  <a:gd name="connsiteY721" fmla="*/ 1470181 h 1937382"/>
                  <a:gd name="connsiteX722" fmla="*/ 2038901 w 5210132"/>
                  <a:gd name="connsiteY722" fmla="*/ 1471593 h 1937382"/>
                  <a:gd name="connsiteX723" fmla="*/ 2028814 w 5210132"/>
                  <a:gd name="connsiteY723" fmla="*/ 1471593 h 1937382"/>
                  <a:gd name="connsiteX724" fmla="*/ 1990468 w 5210132"/>
                  <a:gd name="connsiteY724" fmla="*/ 1460914 h 1937382"/>
                  <a:gd name="connsiteX725" fmla="*/ 1975280 w 5210132"/>
                  <a:gd name="connsiteY725" fmla="*/ 1455255 h 1937382"/>
                  <a:gd name="connsiteX726" fmla="*/ 1957656 w 5210132"/>
                  <a:gd name="connsiteY726" fmla="*/ 1445771 h 1937382"/>
                  <a:gd name="connsiteX727" fmla="*/ 1929625 w 5210132"/>
                  <a:gd name="connsiteY727" fmla="*/ 1431699 h 1937382"/>
                  <a:gd name="connsiteX728" fmla="*/ 1922019 w 5210132"/>
                  <a:gd name="connsiteY728" fmla="*/ 1425983 h 1937382"/>
                  <a:gd name="connsiteX729" fmla="*/ 1901344 w 5210132"/>
                  <a:gd name="connsiteY729" fmla="*/ 1415167 h 1937382"/>
                  <a:gd name="connsiteX730" fmla="*/ 1881601 w 5210132"/>
                  <a:gd name="connsiteY730" fmla="*/ 1403304 h 1937382"/>
                  <a:gd name="connsiteX731" fmla="*/ 1853571 w 5210132"/>
                  <a:gd name="connsiteY731" fmla="*/ 1385543 h 1937382"/>
                  <a:gd name="connsiteX732" fmla="*/ 1832394 w 5210132"/>
                  <a:gd name="connsiteY732" fmla="*/ 1367372 h 1937382"/>
                  <a:gd name="connsiteX733" fmla="*/ 1823308 w 5210132"/>
                  <a:gd name="connsiteY733" fmla="*/ 1360654 h 1937382"/>
                  <a:gd name="connsiteX734" fmla="*/ 1810101 w 5210132"/>
                  <a:gd name="connsiteY734" fmla="*/ 1344305 h 1937382"/>
                  <a:gd name="connsiteX735" fmla="*/ 1785873 w 5210132"/>
                  <a:gd name="connsiteY735" fmla="*/ 1316843 h 1937382"/>
                  <a:gd name="connsiteX736" fmla="*/ 1779156 w 5210132"/>
                  <a:gd name="connsiteY736" fmla="*/ 1308783 h 1937382"/>
                  <a:gd name="connsiteX737" fmla="*/ 1761828 w 5210132"/>
                  <a:gd name="connsiteY737" fmla="*/ 1283598 h 1937382"/>
                  <a:gd name="connsiteX738" fmla="*/ 1759926 w 5210132"/>
                  <a:gd name="connsiteY738" fmla="*/ 1278657 h 1937382"/>
                  <a:gd name="connsiteX739" fmla="*/ 1756636 w 5210132"/>
                  <a:gd name="connsiteY739" fmla="*/ 1275105 h 1937382"/>
                  <a:gd name="connsiteX740" fmla="*/ 1749395 w 5210132"/>
                  <a:gd name="connsiteY740" fmla="*/ 1260736 h 1937382"/>
                  <a:gd name="connsiteX741" fmla="*/ 1743338 w 5210132"/>
                  <a:gd name="connsiteY741" fmla="*/ 1250945 h 1937382"/>
                  <a:gd name="connsiteX742" fmla="*/ 1731087 w 5210132"/>
                  <a:gd name="connsiteY742" fmla="*/ 1229643 h 1937382"/>
                  <a:gd name="connsiteX743" fmla="*/ 1717607 w 5210132"/>
                  <a:gd name="connsiteY743" fmla="*/ 1192606 h 1937382"/>
                  <a:gd name="connsiteX744" fmla="*/ 1716867 w 5210132"/>
                  <a:gd name="connsiteY744" fmla="*/ 1189191 h 1937382"/>
                  <a:gd name="connsiteX745" fmla="*/ 1715193 w 5210132"/>
                  <a:gd name="connsiteY745" fmla="*/ 1185866 h 1937382"/>
                  <a:gd name="connsiteX746" fmla="*/ 1710013 w 5210132"/>
                  <a:gd name="connsiteY746" fmla="*/ 1171099 h 1937382"/>
                  <a:gd name="connsiteX747" fmla="*/ 1708134 w 5210132"/>
                  <a:gd name="connsiteY747" fmla="*/ 1159680 h 1937382"/>
                  <a:gd name="connsiteX748" fmla="*/ 1702123 w 5210132"/>
                  <a:gd name="connsiteY748" fmla="*/ 1128211 h 1937382"/>
                  <a:gd name="connsiteX749" fmla="*/ 1699026 w 5210132"/>
                  <a:gd name="connsiteY749" fmla="*/ 1102480 h 1937382"/>
                  <a:gd name="connsiteX750" fmla="*/ 1692286 w 5210132"/>
                  <a:gd name="connsiteY750" fmla="*/ 1074973 h 1937382"/>
                  <a:gd name="connsiteX751" fmla="*/ 1689030 w 5210132"/>
                  <a:gd name="connsiteY751" fmla="*/ 1056734 h 1937382"/>
                  <a:gd name="connsiteX752" fmla="*/ 1689030 w 5210132"/>
                  <a:gd name="connsiteY752" fmla="*/ 1053864 h 1937382"/>
                  <a:gd name="connsiteX753" fmla="*/ 1692502 w 5210132"/>
                  <a:gd name="connsiteY753" fmla="*/ 1042422 h 1937382"/>
                  <a:gd name="connsiteX754" fmla="*/ 1707770 w 5210132"/>
                  <a:gd name="connsiteY754" fmla="*/ 1032141 h 1937382"/>
                  <a:gd name="connsiteX755" fmla="*/ 588815 w 5210132"/>
                  <a:gd name="connsiteY755" fmla="*/ 1006950 h 1937382"/>
                  <a:gd name="connsiteX756" fmla="*/ 579318 w 5210132"/>
                  <a:gd name="connsiteY756" fmla="*/ 1010140 h 1937382"/>
                  <a:gd name="connsiteX757" fmla="*/ 579084 w 5210132"/>
                  <a:gd name="connsiteY757" fmla="*/ 1010849 h 1937382"/>
                  <a:gd name="connsiteX758" fmla="*/ 579084 w 5210132"/>
                  <a:gd name="connsiteY758" fmla="*/ 1010849 h 1937382"/>
                  <a:gd name="connsiteX759" fmla="*/ 579318 w 5210132"/>
                  <a:gd name="connsiteY759" fmla="*/ 1010141 h 1937382"/>
                  <a:gd name="connsiteX760" fmla="*/ 588799 w 5210132"/>
                  <a:gd name="connsiteY760" fmla="*/ 1006956 h 1937382"/>
                  <a:gd name="connsiteX761" fmla="*/ 3636924 w 5210132"/>
                  <a:gd name="connsiteY761" fmla="*/ 996028 h 1937382"/>
                  <a:gd name="connsiteX762" fmla="*/ 3638278 w 5210132"/>
                  <a:gd name="connsiteY762" fmla="*/ 997831 h 1937382"/>
                  <a:gd name="connsiteX763" fmla="*/ 3636502 w 5210132"/>
                  <a:gd name="connsiteY763" fmla="*/ 996055 h 1937382"/>
                  <a:gd name="connsiteX764" fmla="*/ 2157802 w 5210132"/>
                  <a:gd name="connsiteY764" fmla="*/ 987328 h 1937382"/>
                  <a:gd name="connsiteX765" fmla="*/ 2165814 w 5210132"/>
                  <a:gd name="connsiteY765" fmla="*/ 991495 h 1937382"/>
                  <a:gd name="connsiteX766" fmla="*/ 2175913 w 5210132"/>
                  <a:gd name="connsiteY766" fmla="*/ 1003245 h 1937382"/>
                  <a:gd name="connsiteX767" fmla="*/ 2181492 w 5210132"/>
                  <a:gd name="connsiteY767" fmla="*/ 1015837 h 1937382"/>
                  <a:gd name="connsiteX768" fmla="*/ 2185659 w 5210132"/>
                  <a:gd name="connsiteY768" fmla="*/ 1035284 h 1937382"/>
                  <a:gd name="connsiteX769" fmla="*/ 2184224 w 5210132"/>
                  <a:gd name="connsiteY769" fmla="*/ 1048718 h 1937382"/>
                  <a:gd name="connsiteX770" fmla="*/ 2178554 w 5210132"/>
                  <a:gd name="connsiteY770" fmla="*/ 1068643 h 1937382"/>
                  <a:gd name="connsiteX771" fmla="*/ 2175548 w 5210132"/>
                  <a:gd name="connsiteY771" fmla="*/ 1081041 h 1937382"/>
                  <a:gd name="connsiteX772" fmla="*/ 2169924 w 5210132"/>
                  <a:gd name="connsiteY772" fmla="*/ 1095990 h 1937382"/>
                  <a:gd name="connsiteX773" fmla="*/ 2155601 w 5210132"/>
                  <a:gd name="connsiteY773" fmla="*/ 1117235 h 1937382"/>
                  <a:gd name="connsiteX774" fmla="*/ 2147199 w 5210132"/>
                  <a:gd name="connsiteY774" fmla="*/ 1128120 h 1937382"/>
                  <a:gd name="connsiteX775" fmla="*/ 2134721 w 5210132"/>
                  <a:gd name="connsiteY775" fmla="*/ 1141987 h 1937382"/>
                  <a:gd name="connsiteX776" fmla="*/ 2130041 w 5210132"/>
                  <a:gd name="connsiteY776" fmla="*/ 1148522 h 1937382"/>
                  <a:gd name="connsiteX777" fmla="*/ 2125521 w 5210132"/>
                  <a:gd name="connsiteY777" fmla="*/ 1154670 h 1937382"/>
                  <a:gd name="connsiteX778" fmla="*/ 2107168 w 5210132"/>
                  <a:gd name="connsiteY778" fmla="*/ 1182815 h 1937382"/>
                  <a:gd name="connsiteX779" fmla="*/ 2086743 w 5210132"/>
                  <a:gd name="connsiteY779" fmla="*/ 1191399 h 1937382"/>
                  <a:gd name="connsiteX780" fmla="*/ 2090341 w 5210132"/>
                  <a:gd name="connsiteY780" fmla="*/ 1191399 h 1937382"/>
                  <a:gd name="connsiteX781" fmla="*/ 2065293 w 5210132"/>
                  <a:gd name="connsiteY781" fmla="*/ 1195680 h 1937382"/>
                  <a:gd name="connsiteX782" fmla="*/ 2048146 w 5210132"/>
                  <a:gd name="connsiteY782" fmla="*/ 1195680 h 1937382"/>
                  <a:gd name="connsiteX783" fmla="*/ 2031524 w 5210132"/>
                  <a:gd name="connsiteY783" fmla="*/ 1191468 h 1937382"/>
                  <a:gd name="connsiteX784" fmla="*/ 2003880 w 5210132"/>
                  <a:gd name="connsiteY784" fmla="*/ 1172090 h 1937382"/>
                  <a:gd name="connsiteX785" fmla="*/ 1973868 w 5210132"/>
                  <a:gd name="connsiteY785" fmla="*/ 1138708 h 1937382"/>
                  <a:gd name="connsiteX786" fmla="*/ 1968016 w 5210132"/>
                  <a:gd name="connsiteY786" fmla="*/ 1130511 h 1937382"/>
                  <a:gd name="connsiteX787" fmla="*/ 1963143 w 5210132"/>
                  <a:gd name="connsiteY787" fmla="*/ 1125638 h 1937382"/>
                  <a:gd name="connsiteX788" fmla="*/ 1952077 w 5210132"/>
                  <a:gd name="connsiteY788" fmla="*/ 1110882 h 1937382"/>
                  <a:gd name="connsiteX789" fmla="*/ 1946361 w 5210132"/>
                  <a:gd name="connsiteY789" fmla="*/ 1090912 h 1937382"/>
                  <a:gd name="connsiteX790" fmla="*/ 1944562 w 5210132"/>
                  <a:gd name="connsiteY790" fmla="*/ 1087064 h 1937382"/>
                  <a:gd name="connsiteX791" fmla="*/ 1939211 w 5210132"/>
                  <a:gd name="connsiteY791" fmla="*/ 1076316 h 1937382"/>
                  <a:gd name="connsiteX792" fmla="*/ 1937777 w 5210132"/>
                  <a:gd name="connsiteY792" fmla="*/ 1046441 h 1937382"/>
                  <a:gd name="connsiteX793" fmla="*/ 1956711 w 5210132"/>
                  <a:gd name="connsiteY793" fmla="*/ 1047887 h 1937382"/>
                  <a:gd name="connsiteX794" fmla="*/ 1958635 w 5210132"/>
                  <a:gd name="connsiteY794" fmla="*/ 1046487 h 1937382"/>
                  <a:gd name="connsiteX795" fmla="*/ 1964327 w 5210132"/>
                  <a:gd name="connsiteY795" fmla="*/ 1043618 h 1937382"/>
                  <a:gd name="connsiteX796" fmla="*/ 1974551 w 5210132"/>
                  <a:gd name="connsiteY796" fmla="*/ 1040008 h 1937382"/>
                  <a:gd name="connsiteX797" fmla="*/ 1974916 w 5210132"/>
                  <a:gd name="connsiteY797" fmla="*/ 1041978 h 1937382"/>
                  <a:gd name="connsiteX798" fmla="*/ 1996070 w 5210132"/>
                  <a:gd name="connsiteY798" fmla="*/ 1039314 h 1937382"/>
                  <a:gd name="connsiteX799" fmla="*/ 2011827 w 5210132"/>
                  <a:gd name="connsiteY799" fmla="*/ 1041979 h 1937382"/>
                  <a:gd name="connsiteX800" fmla="*/ 2042476 w 5210132"/>
                  <a:gd name="connsiteY800" fmla="*/ 1030502 h 1937382"/>
                  <a:gd name="connsiteX801" fmla="*/ 2090409 w 5210132"/>
                  <a:gd name="connsiteY801" fmla="*/ 1015018 h 1937382"/>
                  <a:gd name="connsiteX802" fmla="*/ 2131077 w 5210132"/>
                  <a:gd name="connsiteY802" fmla="*/ 994592 h 1937382"/>
                  <a:gd name="connsiteX803" fmla="*/ 2140186 w 5210132"/>
                  <a:gd name="connsiteY803" fmla="*/ 990004 h 1937382"/>
                  <a:gd name="connsiteX804" fmla="*/ 2148770 w 5210132"/>
                  <a:gd name="connsiteY804" fmla="*/ 987852 h 1937382"/>
                  <a:gd name="connsiteX805" fmla="*/ 2157802 w 5210132"/>
                  <a:gd name="connsiteY805" fmla="*/ 987328 h 1937382"/>
                  <a:gd name="connsiteX806" fmla="*/ 555201 w 5210132"/>
                  <a:gd name="connsiteY806" fmla="*/ 984255 h 1937382"/>
                  <a:gd name="connsiteX807" fmla="*/ 536338 w 5210132"/>
                  <a:gd name="connsiteY807" fmla="*/ 994665 h 1937382"/>
                  <a:gd name="connsiteX808" fmla="*/ 522902 w 5210132"/>
                  <a:gd name="connsiteY808" fmla="*/ 998957 h 1937382"/>
                  <a:gd name="connsiteX809" fmla="*/ 504417 w 5210132"/>
                  <a:gd name="connsiteY809" fmla="*/ 1006884 h 1937382"/>
                  <a:gd name="connsiteX810" fmla="*/ 496836 w 5210132"/>
                  <a:gd name="connsiteY810" fmla="*/ 1009908 h 1937382"/>
                  <a:gd name="connsiteX811" fmla="*/ 497494 w 5210132"/>
                  <a:gd name="connsiteY811" fmla="*/ 1012714 h 1937382"/>
                  <a:gd name="connsiteX812" fmla="*/ 501223 w 5210132"/>
                  <a:gd name="connsiteY812" fmla="*/ 1028619 h 1937382"/>
                  <a:gd name="connsiteX813" fmla="*/ 503686 w 5210132"/>
                  <a:gd name="connsiteY813" fmla="*/ 1039128 h 1937382"/>
                  <a:gd name="connsiteX814" fmla="*/ 525434 w 5210132"/>
                  <a:gd name="connsiteY814" fmla="*/ 1032342 h 1937382"/>
                  <a:gd name="connsiteX815" fmla="*/ 576765 w 5210132"/>
                  <a:gd name="connsiteY815" fmla="*/ 1011778 h 1937382"/>
                  <a:gd name="connsiteX816" fmla="*/ 577320 w 5210132"/>
                  <a:gd name="connsiteY816" fmla="*/ 1004590 h 1937382"/>
                  <a:gd name="connsiteX817" fmla="*/ 580823 w 5210132"/>
                  <a:gd name="connsiteY817" fmla="*/ 994879 h 1937382"/>
                  <a:gd name="connsiteX818" fmla="*/ 583545 w 5210132"/>
                  <a:gd name="connsiteY818" fmla="*/ 986306 h 1937382"/>
                  <a:gd name="connsiteX819" fmla="*/ 578882 w 5210132"/>
                  <a:gd name="connsiteY819" fmla="*/ 987051 h 1937382"/>
                  <a:gd name="connsiteX820" fmla="*/ 567732 w 5210132"/>
                  <a:gd name="connsiteY820" fmla="*/ 987051 h 1937382"/>
                  <a:gd name="connsiteX821" fmla="*/ 555201 w 5210132"/>
                  <a:gd name="connsiteY821" fmla="*/ 984255 h 1937382"/>
                  <a:gd name="connsiteX822" fmla="*/ 2611024 w 5210132"/>
                  <a:gd name="connsiteY822" fmla="*/ 947504 h 1937382"/>
                  <a:gd name="connsiteX823" fmla="*/ 2611365 w 5210132"/>
                  <a:gd name="connsiteY823" fmla="*/ 947632 h 1937382"/>
                  <a:gd name="connsiteX824" fmla="*/ 2611367 w 5210132"/>
                  <a:gd name="connsiteY824" fmla="*/ 947632 h 1937382"/>
                  <a:gd name="connsiteX825" fmla="*/ 2605856 w 5210132"/>
                  <a:gd name="connsiteY825" fmla="*/ 944716 h 1937382"/>
                  <a:gd name="connsiteX826" fmla="*/ 2609066 w 5210132"/>
                  <a:gd name="connsiteY826" fmla="*/ 946416 h 1937382"/>
                  <a:gd name="connsiteX827" fmla="*/ 2609408 w 5210132"/>
                  <a:gd name="connsiteY827" fmla="*/ 946899 h 1937382"/>
                  <a:gd name="connsiteX828" fmla="*/ 2606141 w 5210132"/>
                  <a:gd name="connsiteY828" fmla="*/ 945674 h 1937382"/>
                  <a:gd name="connsiteX829" fmla="*/ 398854 w 5210132"/>
                  <a:gd name="connsiteY829" fmla="*/ 896886 h 1937382"/>
                  <a:gd name="connsiteX830" fmla="*/ 397225 w 5210132"/>
                  <a:gd name="connsiteY830" fmla="*/ 898541 h 1937382"/>
                  <a:gd name="connsiteX831" fmla="*/ 397227 w 5210132"/>
                  <a:gd name="connsiteY831" fmla="*/ 898541 h 1937382"/>
                  <a:gd name="connsiteX832" fmla="*/ 398854 w 5210132"/>
                  <a:gd name="connsiteY832" fmla="*/ 896887 h 1937382"/>
                  <a:gd name="connsiteX833" fmla="*/ 399362 w 5210132"/>
                  <a:gd name="connsiteY833" fmla="*/ 897373 h 1937382"/>
                  <a:gd name="connsiteX834" fmla="*/ 399363 w 5210132"/>
                  <a:gd name="connsiteY834" fmla="*/ 897373 h 1937382"/>
                  <a:gd name="connsiteX835" fmla="*/ 2306617 w 5210132"/>
                  <a:gd name="connsiteY835" fmla="*/ 894928 h 1937382"/>
                  <a:gd name="connsiteX836" fmla="*/ 2338268 w 5210132"/>
                  <a:gd name="connsiteY836" fmla="*/ 897090 h 1937382"/>
                  <a:gd name="connsiteX837" fmla="*/ 2364750 w 5210132"/>
                  <a:gd name="connsiteY837" fmla="*/ 904421 h 1937382"/>
                  <a:gd name="connsiteX838" fmla="*/ 2374496 w 5210132"/>
                  <a:gd name="connsiteY838" fmla="*/ 908590 h 1937382"/>
                  <a:gd name="connsiteX839" fmla="*/ 2382899 w 5210132"/>
                  <a:gd name="connsiteY839" fmla="*/ 910274 h 1937382"/>
                  <a:gd name="connsiteX840" fmla="*/ 2403005 w 5210132"/>
                  <a:gd name="connsiteY840" fmla="*/ 921933 h 1937382"/>
                  <a:gd name="connsiteX841" fmla="*/ 2437753 w 5210132"/>
                  <a:gd name="connsiteY841" fmla="*/ 939556 h 1937382"/>
                  <a:gd name="connsiteX842" fmla="*/ 2453624 w 5210132"/>
                  <a:gd name="connsiteY842" fmla="*/ 949326 h 1937382"/>
                  <a:gd name="connsiteX843" fmla="*/ 2464520 w 5210132"/>
                  <a:gd name="connsiteY843" fmla="*/ 955576 h 1937382"/>
                  <a:gd name="connsiteX844" fmla="*/ 2472000 w 5210132"/>
                  <a:gd name="connsiteY844" fmla="*/ 962259 h 1937382"/>
                  <a:gd name="connsiteX845" fmla="*/ 2486346 w 5210132"/>
                  <a:gd name="connsiteY845" fmla="*/ 979724 h 1937382"/>
                  <a:gd name="connsiteX846" fmla="*/ 2494862 w 5210132"/>
                  <a:gd name="connsiteY846" fmla="*/ 988104 h 1937382"/>
                  <a:gd name="connsiteX847" fmla="*/ 2505097 w 5210132"/>
                  <a:gd name="connsiteY847" fmla="*/ 997485 h 1937382"/>
                  <a:gd name="connsiteX848" fmla="*/ 2511880 w 5210132"/>
                  <a:gd name="connsiteY848" fmla="*/ 1006223 h 1937382"/>
                  <a:gd name="connsiteX849" fmla="*/ 2515312 w 5210132"/>
                  <a:gd name="connsiteY849" fmla="*/ 1016233 h 1937382"/>
                  <a:gd name="connsiteX850" fmla="*/ 2519443 w 5210132"/>
                  <a:gd name="connsiteY850" fmla="*/ 1023612 h 1937382"/>
                  <a:gd name="connsiteX851" fmla="*/ 2531637 w 5210132"/>
                  <a:gd name="connsiteY851" fmla="*/ 1063702 h 1937382"/>
                  <a:gd name="connsiteX852" fmla="*/ 2533060 w 5210132"/>
                  <a:gd name="connsiteY852" fmla="*/ 1058420 h 1937382"/>
                  <a:gd name="connsiteX853" fmla="*/ 2534369 w 5210132"/>
                  <a:gd name="connsiteY853" fmla="*/ 1068894 h 1937382"/>
                  <a:gd name="connsiteX854" fmla="*/ 2535348 w 5210132"/>
                  <a:gd name="connsiteY854" fmla="*/ 1076864 h 1937382"/>
                  <a:gd name="connsiteX855" fmla="*/ 2537352 w 5210132"/>
                  <a:gd name="connsiteY855" fmla="*/ 1106079 h 1937382"/>
                  <a:gd name="connsiteX856" fmla="*/ 2538559 w 5210132"/>
                  <a:gd name="connsiteY856" fmla="*/ 1113297 h 1937382"/>
                  <a:gd name="connsiteX857" fmla="*/ 2536293 w 5210132"/>
                  <a:gd name="connsiteY857" fmla="*/ 1138288 h 1937382"/>
                  <a:gd name="connsiteX858" fmla="*/ 2531113 w 5210132"/>
                  <a:gd name="connsiteY858" fmla="*/ 1156447 h 1937382"/>
                  <a:gd name="connsiteX859" fmla="*/ 2507044 w 5210132"/>
                  <a:gd name="connsiteY859" fmla="*/ 1174231 h 1937382"/>
                  <a:gd name="connsiteX860" fmla="*/ 2499337 w 5210132"/>
                  <a:gd name="connsiteY860" fmla="*/ 1172894 h 1937382"/>
                  <a:gd name="connsiteX861" fmla="*/ 2491438 w 5210132"/>
                  <a:gd name="connsiteY861" fmla="*/ 1169637 h 1937382"/>
                  <a:gd name="connsiteX862" fmla="*/ 2490544 w 5210132"/>
                  <a:gd name="connsiteY862" fmla="*/ 1170046 h 1937382"/>
                  <a:gd name="connsiteX863" fmla="*/ 2466217 w 5210132"/>
                  <a:gd name="connsiteY863" fmla="*/ 1166489 h 1937382"/>
                  <a:gd name="connsiteX864" fmla="*/ 2464714 w 5210132"/>
                  <a:gd name="connsiteY864" fmla="*/ 1165715 h 1937382"/>
                  <a:gd name="connsiteX865" fmla="*/ 2439393 w 5210132"/>
                  <a:gd name="connsiteY865" fmla="*/ 1153055 h 1937382"/>
                  <a:gd name="connsiteX866" fmla="*/ 2417260 w 5210132"/>
                  <a:gd name="connsiteY866" fmla="*/ 1136341 h 1937382"/>
                  <a:gd name="connsiteX867" fmla="*/ 2390504 w 5210132"/>
                  <a:gd name="connsiteY867" fmla="*/ 1105122 h 1937382"/>
                  <a:gd name="connsiteX868" fmla="*/ 2367893 w 5210132"/>
                  <a:gd name="connsiteY868" fmla="*/ 1066959 h 1937382"/>
                  <a:gd name="connsiteX869" fmla="*/ 2346807 w 5210132"/>
                  <a:gd name="connsiteY869" fmla="*/ 1031755 h 1937382"/>
                  <a:gd name="connsiteX870" fmla="*/ 2326131 w 5210132"/>
                  <a:gd name="connsiteY870" fmla="*/ 998077 h 1937382"/>
                  <a:gd name="connsiteX871" fmla="*/ 2309577 w 5210132"/>
                  <a:gd name="connsiteY871" fmla="*/ 961120 h 1937382"/>
                  <a:gd name="connsiteX872" fmla="*/ 2307482 w 5210132"/>
                  <a:gd name="connsiteY872" fmla="*/ 952855 h 1937382"/>
                  <a:gd name="connsiteX873" fmla="*/ 2305888 w 5210132"/>
                  <a:gd name="connsiteY873" fmla="*/ 944725 h 1937382"/>
                  <a:gd name="connsiteX874" fmla="*/ 2303770 w 5210132"/>
                  <a:gd name="connsiteY874" fmla="*/ 939238 h 1937382"/>
                  <a:gd name="connsiteX875" fmla="*/ 2305205 w 5210132"/>
                  <a:gd name="connsiteY875" fmla="*/ 929241 h 1937382"/>
                  <a:gd name="connsiteX876" fmla="*/ 2300901 w 5210132"/>
                  <a:gd name="connsiteY876" fmla="*/ 915945 h 1937382"/>
                  <a:gd name="connsiteX877" fmla="*/ 2308677 w 5210132"/>
                  <a:gd name="connsiteY877" fmla="*/ 906665 h 1937382"/>
                  <a:gd name="connsiteX878" fmla="*/ 2306617 w 5210132"/>
                  <a:gd name="connsiteY878" fmla="*/ 894928 h 1937382"/>
                  <a:gd name="connsiteX879" fmla="*/ 1229922 w 5210132"/>
                  <a:gd name="connsiteY879" fmla="*/ 866859 h 1937382"/>
                  <a:gd name="connsiteX880" fmla="*/ 1229920 w 5210132"/>
                  <a:gd name="connsiteY880" fmla="*/ 866860 h 1937382"/>
                  <a:gd name="connsiteX881" fmla="*/ 1229484 w 5210132"/>
                  <a:gd name="connsiteY881" fmla="*/ 867357 h 1937382"/>
                  <a:gd name="connsiteX882" fmla="*/ 1229477 w 5210132"/>
                  <a:gd name="connsiteY882" fmla="*/ 867364 h 1937382"/>
                  <a:gd name="connsiteX883" fmla="*/ 1229478 w 5210132"/>
                  <a:gd name="connsiteY883" fmla="*/ 867364 h 1937382"/>
                  <a:gd name="connsiteX884" fmla="*/ 1229484 w 5210132"/>
                  <a:gd name="connsiteY884" fmla="*/ 867357 h 1937382"/>
                  <a:gd name="connsiteX885" fmla="*/ 1230385 w 5210132"/>
                  <a:gd name="connsiteY885" fmla="*/ 866704 h 1937382"/>
                  <a:gd name="connsiteX886" fmla="*/ 1229922 w 5210132"/>
                  <a:gd name="connsiteY886" fmla="*/ 866859 h 1937382"/>
                  <a:gd name="connsiteX887" fmla="*/ 1229923 w 5210132"/>
                  <a:gd name="connsiteY887" fmla="*/ 866859 h 1937382"/>
                  <a:gd name="connsiteX888" fmla="*/ 1233611 w 5210132"/>
                  <a:gd name="connsiteY888" fmla="*/ 862658 h 1937382"/>
                  <a:gd name="connsiteX889" fmla="*/ 1232566 w 5210132"/>
                  <a:gd name="connsiteY889" fmla="*/ 863848 h 1937382"/>
                  <a:gd name="connsiteX890" fmla="*/ 1233610 w 5210132"/>
                  <a:gd name="connsiteY890" fmla="*/ 862659 h 1937382"/>
                  <a:gd name="connsiteX891" fmla="*/ 3277774 w 5210132"/>
                  <a:gd name="connsiteY891" fmla="*/ 843275 h 1937382"/>
                  <a:gd name="connsiteX892" fmla="*/ 3276726 w 5210132"/>
                  <a:gd name="connsiteY892" fmla="*/ 844548 h 1937382"/>
                  <a:gd name="connsiteX893" fmla="*/ 3262313 w 5210132"/>
                  <a:gd name="connsiteY893" fmla="*/ 846143 h 1937382"/>
                  <a:gd name="connsiteX894" fmla="*/ 3249447 w 5210132"/>
                  <a:gd name="connsiteY894" fmla="*/ 846143 h 1937382"/>
                  <a:gd name="connsiteX895" fmla="*/ 3241341 w 5210132"/>
                  <a:gd name="connsiteY895" fmla="*/ 846644 h 1937382"/>
                  <a:gd name="connsiteX896" fmla="*/ 3210373 w 5210132"/>
                  <a:gd name="connsiteY896" fmla="*/ 847827 h 1937382"/>
                  <a:gd name="connsiteX897" fmla="*/ 3207982 w 5210132"/>
                  <a:gd name="connsiteY897" fmla="*/ 847554 h 1937382"/>
                  <a:gd name="connsiteX898" fmla="*/ 3198293 w 5210132"/>
                  <a:gd name="connsiteY898" fmla="*/ 849536 h 1937382"/>
                  <a:gd name="connsiteX899" fmla="*/ 3185325 w 5210132"/>
                  <a:gd name="connsiteY899" fmla="*/ 853156 h 1937382"/>
                  <a:gd name="connsiteX900" fmla="*/ 3167780 w 5210132"/>
                  <a:gd name="connsiteY900" fmla="*/ 857505 h 1937382"/>
                  <a:gd name="connsiteX901" fmla="*/ 3159233 w 5210132"/>
                  <a:gd name="connsiteY901" fmla="*/ 859627 h 1937382"/>
                  <a:gd name="connsiteX902" fmla="*/ 3165742 w 5210132"/>
                  <a:gd name="connsiteY902" fmla="*/ 864201 h 1937382"/>
                  <a:gd name="connsiteX903" fmla="*/ 3171230 w 5210132"/>
                  <a:gd name="connsiteY903" fmla="*/ 870941 h 1937382"/>
                  <a:gd name="connsiteX904" fmla="*/ 3174349 w 5210132"/>
                  <a:gd name="connsiteY904" fmla="*/ 874926 h 1937382"/>
                  <a:gd name="connsiteX905" fmla="*/ 3177606 w 5210132"/>
                  <a:gd name="connsiteY905" fmla="*/ 876542 h 1937382"/>
                  <a:gd name="connsiteX906" fmla="*/ 3196346 w 5210132"/>
                  <a:gd name="connsiteY906" fmla="*/ 893781 h 1937382"/>
                  <a:gd name="connsiteX907" fmla="*/ 3220802 w 5210132"/>
                  <a:gd name="connsiteY907" fmla="*/ 926409 h 1937382"/>
                  <a:gd name="connsiteX908" fmla="*/ 3232574 w 5210132"/>
                  <a:gd name="connsiteY908" fmla="*/ 957378 h 1937382"/>
                  <a:gd name="connsiteX909" fmla="*/ 3230969 w 5210132"/>
                  <a:gd name="connsiteY909" fmla="*/ 979806 h 1937382"/>
                  <a:gd name="connsiteX910" fmla="*/ 3228293 w 5210132"/>
                  <a:gd name="connsiteY910" fmla="*/ 995222 h 1937382"/>
                  <a:gd name="connsiteX911" fmla="*/ 3215473 w 5210132"/>
                  <a:gd name="connsiteY911" fmla="*/ 1015260 h 1937382"/>
                  <a:gd name="connsiteX912" fmla="*/ 3179404 w 5210132"/>
                  <a:gd name="connsiteY912" fmla="*/ 1026259 h 1937382"/>
                  <a:gd name="connsiteX913" fmla="*/ 3157226 w 5210132"/>
                  <a:gd name="connsiteY913" fmla="*/ 1022843 h 1937382"/>
                  <a:gd name="connsiteX914" fmla="*/ 3127100 w 5210132"/>
                  <a:gd name="connsiteY914" fmla="*/ 1008429 h 1937382"/>
                  <a:gd name="connsiteX915" fmla="*/ 3118129 w 5210132"/>
                  <a:gd name="connsiteY915" fmla="*/ 1000755 h 1937382"/>
                  <a:gd name="connsiteX916" fmla="*/ 3109197 w 5210132"/>
                  <a:gd name="connsiteY916" fmla="*/ 993941 h 1937382"/>
                  <a:gd name="connsiteX917" fmla="*/ 3107277 w 5210132"/>
                  <a:gd name="connsiteY917" fmla="*/ 986958 h 1937382"/>
                  <a:gd name="connsiteX918" fmla="*/ 3100017 w 5210132"/>
                  <a:gd name="connsiteY918" fmla="*/ 983601 h 1937382"/>
                  <a:gd name="connsiteX919" fmla="*/ 3095073 w 5210132"/>
                  <a:gd name="connsiteY919" fmla="*/ 975082 h 1937382"/>
                  <a:gd name="connsiteX920" fmla="*/ 3096382 w 5210132"/>
                  <a:gd name="connsiteY920" fmla="*/ 955874 h 1937382"/>
                  <a:gd name="connsiteX921" fmla="*/ 3097635 w 5210132"/>
                  <a:gd name="connsiteY921" fmla="*/ 945924 h 1937382"/>
                  <a:gd name="connsiteX922" fmla="*/ 3094196 w 5210132"/>
                  <a:gd name="connsiteY922" fmla="*/ 932238 h 1937382"/>
                  <a:gd name="connsiteX923" fmla="*/ 3089232 w 5210132"/>
                  <a:gd name="connsiteY923" fmla="*/ 916458 h 1937382"/>
                  <a:gd name="connsiteX924" fmla="*/ 3073270 w 5210132"/>
                  <a:gd name="connsiteY924" fmla="*/ 871055 h 1937382"/>
                  <a:gd name="connsiteX925" fmla="*/ 3070560 w 5210132"/>
                  <a:gd name="connsiteY925" fmla="*/ 867730 h 1937382"/>
                  <a:gd name="connsiteX926" fmla="*/ 3068010 w 5210132"/>
                  <a:gd name="connsiteY926" fmla="*/ 867457 h 1937382"/>
                  <a:gd name="connsiteX927" fmla="*/ 3035562 w 5210132"/>
                  <a:gd name="connsiteY927" fmla="*/ 874653 h 1937382"/>
                  <a:gd name="connsiteX928" fmla="*/ 3025611 w 5210132"/>
                  <a:gd name="connsiteY928" fmla="*/ 877362 h 1937382"/>
                  <a:gd name="connsiteX929" fmla="*/ 2996396 w 5210132"/>
                  <a:gd name="connsiteY929" fmla="*/ 884741 h 1937382"/>
                  <a:gd name="connsiteX930" fmla="*/ 2988381 w 5210132"/>
                  <a:gd name="connsiteY930" fmla="*/ 889954 h 1937382"/>
                  <a:gd name="connsiteX931" fmla="*/ 2986673 w 5210132"/>
                  <a:gd name="connsiteY931" fmla="*/ 898766 h 1937382"/>
                  <a:gd name="connsiteX932" fmla="*/ 2982142 w 5210132"/>
                  <a:gd name="connsiteY932" fmla="*/ 924543 h 1937382"/>
                  <a:gd name="connsiteX933" fmla="*/ 2969527 w 5210132"/>
                  <a:gd name="connsiteY933" fmla="*/ 960952 h 1937382"/>
                  <a:gd name="connsiteX934" fmla="*/ 2968001 w 5210132"/>
                  <a:gd name="connsiteY934" fmla="*/ 971563 h 1937382"/>
                  <a:gd name="connsiteX935" fmla="*/ 2964961 w 5210132"/>
                  <a:gd name="connsiteY935" fmla="*/ 980034 h 1937382"/>
                  <a:gd name="connsiteX936" fmla="*/ 2959133 w 5210132"/>
                  <a:gd name="connsiteY936" fmla="*/ 983971 h 1937382"/>
                  <a:gd name="connsiteX937" fmla="*/ 2957185 w 5210132"/>
                  <a:gd name="connsiteY937" fmla="*/ 990736 h 1937382"/>
                  <a:gd name="connsiteX938" fmla="*/ 2952335 w 5210132"/>
                  <a:gd name="connsiteY938" fmla="*/ 1002099 h 1937382"/>
                  <a:gd name="connsiteX939" fmla="*/ 2936350 w 5210132"/>
                  <a:gd name="connsiteY939" fmla="*/ 1032703 h 1937382"/>
                  <a:gd name="connsiteX940" fmla="*/ 2936646 w 5210132"/>
                  <a:gd name="connsiteY940" fmla="*/ 1037439 h 1937382"/>
                  <a:gd name="connsiteX941" fmla="*/ 2926581 w 5210132"/>
                  <a:gd name="connsiteY941" fmla="*/ 1060779 h 1937382"/>
                  <a:gd name="connsiteX942" fmla="*/ 2928061 w 5210132"/>
                  <a:gd name="connsiteY942" fmla="*/ 1063717 h 1937382"/>
                  <a:gd name="connsiteX943" fmla="*/ 2926627 w 5210132"/>
                  <a:gd name="connsiteY943" fmla="*/ 1070183 h 1937382"/>
                  <a:gd name="connsiteX944" fmla="*/ 2917442 w 5210132"/>
                  <a:gd name="connsiteY944" fmla="*/ 1091589 h 1937382"/>
                  <a:gd name="connsiteX945" fmla="*/ 2943546 w 5210132"/>
                  <a:gd name="connsiteY945" fmla="*/ 1087239 h 1937382"/>
                  <a:gd name="connsiteX946" fmla="*/ 3007395 w 5210132"/>
                  <a:gd name="connsiteY946" fmla="*/ 1073326 h 1937382"/>
                  <a:gd name="connsiteX947" fmla="*/ 3049862 w 5210132"/>
                  <a:gd name="connsiteY947" fmla="*/ 1063717 h 1937382"/>
                  <a:gd name="connsiteX948" fmla="*/ 3112846 w 5210132"/>
                  <a:gd name="connsiteY948" fmla="*/ 1047595 h 1937382"/>
                  <a:gd name="connsiteX949" fmla="*/ 3145772 w 5210132"/>
                  <a:gd name="connsiteY949" fmla="*/ 1041674 h 1937382"/>
                  <a:gd name="connsiteX950" fmla="*/ 3176672 w 5210132"/>
                  <a:gd name="connsiteY950" fmla="*/ 1037507 h 1937382"/>
                  <a:gd name="connsiteX951" fmla="*/ 3211762 w 5210132"/>
                  <a:gd name="connsiteY951" fmla="*/ 1031838 h 1937382"/>
                  <a:gd name="connsiteX952" fmla="*/ 3236081 w 5210132"/>
                  <a:gd name="connsiteY952" fmla="*/ 1028809 h 1937382"/>
                  <a:gd name="connsiteX953" fmla="*/ 3247911 w 5210132"/>
                  <a:gd name="connsiteY953" fmla="*/ 1027236 h 1937382"/>
                  <a:gd name="connsiteX954" fmla="*/ 3250608 w 5210132"/>
                  <a:gd name="connsiteY954" fmla="*/ 1015579 h 1937382"/>
                  <a:gd name="connsiteX955" fmla="*/ 3262039 w 5210132"/>
                  <a:gd name="connsiteY955" fmla="*/ 939388 h 1937382"/>
                  <a:gd name="connsiteX956" fmla="*/ 3269189 w 5210132"/>
                  <a:gd name="connsiteY956" fmla="*/ 894874 h 1937382"/>
                  <a:gd name="connsiteX957" fmla="*/ 3272241 w 5210132"/>
                  <a:gd name="connsiteY957" fmla="*/ 858531 h 1937382"/>
                  <a:gd name="connsiteX958" fmla="*/ 1035709 w 5210132"/>
                  <a:gd name="connsiteY958" fmla="*/ 840440 h 1937382"/>
                  <a:gd name="connsiteX959" fmla="*/ 1040499 w 5210132"/>
                  <a:gd name="connsiteY959" fmla="*/ 841648 h 1937382"/>
                  <a:gd name="connsiteX960" fmla="*/ 1040500 w 5210132"/>
                  <a:gd name="connsiteY960" fmla="*/ 841647 h 1937382"/>
                  <a:gd name="connsiteX961" fmla="*/ 1032515 w 5210132"/>
                  <a:gd name="connsiteY961" fmla="*/ 839635 h 1937382"/>
                  <a:gd name="connsiteX962" fmla="*/ 1033846 w 5210132"/>
                  <a:gd name="connsiteY962" fmla="*/ 843582 h 1937382"/>
                  <a:gd name="connsiteX963" fmla="*/ 1032515 w 5210132"/>
                  <a:gd name="connsiteY963" fmla="*/ 839635 h 1937382"/>
                  <a:gd name="connsiteX964" fmla="*/ 4223340 w 5210132"/>
                  <a:gd name="connsiteY964" fmla="*/ 719333 h 1937382"/>
                  <a:gd name="connsiteX965" fmla="*/ 4224774 w 5210132"/>
                  <a:gd name="connsiteY965" fmla="*/ 722780 h 1937382"/>
                  <a:gd name="connsiteX966" fmla="*/ 4223738 w 5210132"/>
                  <a:gd name="connsiteY966" fmla="*/ 721612 h 1937382"/>
                  <a:gd name="connsiteX967" fmla="*/ 438372 w 5210132"/>
                  <a:gd name="connsiteY967" fmla="*/ 694551 h 1937382"/>
                  <a:gd name="connsiteX968" fmla="*/ 438388 w 5210132"/>
                  <a:gd name="connsiteY968" fmla="*/ 694571 h 1937382"/>
                  <a:gd name="connsiteX969" fmla="*/ 441628 w 5210132"/>
                  <a:gd name="connsiteY969" fmla="*/ 698557 h 1937382"/>
                  <a:gd name="connsiteX970" fmla="*/ 441741 w 5210132"/>
                  <a:gd name="connsiteY970" fmla="*/ 698883 h 1937382"/>
                  <a:gd name="connsiteX971" fmla="*/ 441742 w 5210132"/>
                  <a:gd name="connsiteY971" fmla="*/ 698884 h 1937382"/>
                  <a:gd name="connsiteX972" fmla="*/ 441628 w 5210132"/>
                  <a:gd name="connsiteY972" fmla="*/ 698556 h 1937382"/>
                  <a:gd name="connsiteX973" fmla="*/ 438372 w 5210132"/>
                  <a:gd name="connsiteY973" fmla="*/ 694551 h 1937382"/>
                  <a:gd name="connsiteX974" fmla="*/ 3448628 w 5210132"/>
                  <a:gd name="connsiteY974" fmla="*/ 688339 h 1937382"/>
                  <a:gd name="connsiteX975" fmla="*/ 3444939 w 5210132"/>
                  <a:gd name="connsiteY975" fmla="*/ 688708 h 1937382"/>
                  <a:gd name="connsiteX976" fmla="*/ 3443362 w 5210132"/>
                  <a:gd name="connsiteY976" fmla="*/ 688865 h 1937382"/>
                  <a:gd name="connsiteX977" fmla="*/ 3443363 w 5210132"/>
                  <a:gd name="connsiteY977" fmla="*/ 688865 h 1937382"/>
                  <a:gd name="connsiteX978" fmla="*/ 3444939 w 5210132"/>
                  <a:gd name="connsiteY978" fmla="*/ 688708 h 1937382"/>
                  <a:gd name="connsiteX979" fmla="*/ 3448629 w 5210132"/>
                  <a:gd name="connsiteY979" fmla="*/ 688339 h 1937382"/>
                  <a:gd name="connsiteX980" fmla="*/ 655354 w 5210132"/>
                  <a:gd name="connsiteY980" fmla="*/ 662055 h 1937382"/>
                  <a:gd name="connsiteX981" fmla="*/ 654630 w 5210132"/>
                  <a:gd name="connsiteY981" fmla="*/ 664127 h 1937382"/>
                  <a:gd name="connsiteX982" fmla="*/ 654630 w 5210132"/>
                  <a:gd name="connsiteY982" fmla="*/ 669917 h 1937382"/>
                  <a:gd name="connsiteX983" fmla="*/ 650124 w 5210132"/>
                  <a:gd name="connsiteY983" fmla="*/ 669307 h 1937382"/>
                  <a:gd name="connsiteX984" fmla="*/ 655354 w 5210132"/>
                  <a:gd name="connsiteY984" fmla="*/ 662055 h 1937382"/>
                  <a:gd name="connsiteX985" fmla="*/ 1769524 w 5210132"/>
                  <a:gd name="connsiteY985" fmla="*/ 636819 h 1937382"/>
                  <a:gd name="connsiteX986" fmla="*/ 1769638 w 5210132"/>
                  <a:gd name="connsiteY986" fmla="*/ 638777 h 1937382"/>
                  <a:gd name="connsiteX987" fmla="*/ 1769561 w 5210132"/>
                  <a:gd name="connsiteY987" fmla="*/ 637701 h 1937382"/>
                  <a:gd name="connsiteX988" fmla="*/ 2114098 w 5210132"/>
                  <a:gd name="connsiteY988" fmla="*/ 622450 h 1937382"/>
                  <a:gd name="connsiteX989" fmla="*/ 2107737 w 5210132"/>
                  <a:gd name="connsiteY989" fmla="*/ 626687 h 1937382"/>
                  <a:gd name="connsiteX990" fmla="*/ 2089339 w 5210132"/>
                  <a:gd name="connsiteY990" fmla="*/ 634361 h 1937382"/>
                  <a:gd name="connsiteX991" fmla="*/ 2071555 w 5210132"/>
                  <a:gd name="connsiteY991" fmla="*/ 643241 h 1937382"/>
                  <a:gd name="connsiteX992" fmla="*/ 2058655 w 5210132"/>
                  <a:gd name="connsiteY992" fmla="*/ 646247 h 1937382"/>
                  <a:gd name="connsiteX993" fmla="*/ 2047623 w 5210132"/>
                  <a:gd name="connsiteY993" fmla="*/ 650209 h 1937382"/>
                  <a:gd name="connsiteX994" fmla="*/ 2020510 w 5210132"/>
                  <a:gd name="connsiteY994" fmla="*/ 658337 h 1937382"/>
                  <a:gd name="connsiteX995" fmla="*/ 2020301 w 5210132"/>
                  <a:gd name="connsiteY995" fmla="*/ 659349 h 1937382"/>
                  <a:gd name="connsiteX996" fmla="*/ 2017440 w 5210132"/>
                  <a:gd name="connsiteY996" fmla="*/ 665113 h 1937382"/>
                  <a:gd name="connsiteX997" fmla="*/ 2013057 w 5210132"/>
                  <a:gd name="connsiteY997" fmla="*/ 672001 h 1937382"/>
                  <a:gd name="connsiteX998" fmla="*/ 2008931 w 5210132"/>
                  <a:gd name="connsiteY998" fmla="*/ 681448 h 1937382"/>
                  <a:gd name="connsiteX999" fmla="*/ 2011098 w 5210132"/>
                  <a:gd name="connsiteY999" fmla="*/ 682225 h 1937382"/>
                  <a:gd name="connsiteX1000" fmla="*/ 2028438 w 5210132"/>
                  <a:gd name="connsiteY1000" fmla="*/ 686096 h 1937382"/>
                  <a:gd name="connsiteX1001" fmla="*/ 2046575 w 5210132"/>
                  <a:gd name="connsiteY1001" fmla="*/ 691083 h 1937382"/>
                  <a:gd name="connsiteX1002" fmla="*/ 2062253 w 5210132"/>
                  <a:gd name="connsiteY1002" fmla="*/ 698540 h 1937382"/>
                  <a:gd name="connsiteX1003" fmla="*/ 2075881 w 5210132"/>
                  <a:gd name="connsiteY1003" fmla="*/ 706886 h 1937382"/>
                  <a:gd name="connsiteX1004" fmla="*/ 2096170 w 5210132"/>
                  <a:gd name="connsiteY1004" fmla="*/ 728313 h 1937382"/>
                  <a:gd name="connsiteX1005" fmla="*/ 2097547 w 5210132"/>
                  <a:gd name="connsiteY1005" fmla="*/ 730692 h 1937382"/>
                  <a:gd name="connsiteX1006" fmla="*/ 2098097 w 5210132"/>
                  <a:gd name="connsiteY1006" fmla="*/ 731242 h 1937382"/>
                  <a:gd name="connsiteX1007" fmla="*/ 2099335 w 5210132"/>
                  <a:gd name="connsiteY1007" fmla="*/ 721982 h 1937382"/>
                  <a:gd name="connsiteX1008" fmla="*/ 2106576 w 5210132"/>
                  <a:gd name="connsiteY1008" fmla="*/ 665579 h 1937382"/>
                  <a:gd name="connsiteX1009" fmla="*/ 2110714 w 5210132"/>
                  <a:gd name="connsiteY1009" fmla="*/ 653121 h 1937382"/>
                  <a:gd name="connsiteX1010" fmla="*/ 2110228 w 5210132"/>
                  <a:gd name="connsiteY1010" fmla="*/ 644995 h 1937382"/>
                  <a:gd name="connsiteX1011" fmla="*/ 2111483 w 5210132"/>
                  <a:gd name="connsiteY1011" fmla="*/ 637230 h 1937382"/>
                  <a:gd name="connsiteX1012" fmla="*/ 2113635 w 5210132"/>
                  <a:gd name="connsiteY1012" fmla="*/ 624137 h 1937382"/>
                  <a:gd name="connsiteX1013" fmla="*/ 788908 w 5210132"/>
                  <a:gd name="connsiteY1013" fmla="*/ 605909 h 1937382"/>
                  <a:gd name="connsiteX1014" fmla="*/ 784229 w 5210132"/>
                  <a:gd name="connsiteY1014" fmla="*/ 606576 h 1937382"/>
                  <a:gd name="connsiteX1015" fmla="*/ 755408 w 5210132"/>
                  <a:gd name="connsiteY1015" fmla="*/ 611238 h 1937382"/>
                  <a:gd name="connsiteX1016" fmla="*/ 722156 w 5210132"/>
                  <a:gd name="connsiteY1016" fmla="*/ 612455 h 1937382"/>
                  <a:gd name="connsiteX1017" fmla="*/ 727977 w 5210132"/>
                  <a:gd name="connsiteY1017" fmla="*/ 612916 h 1937382"/>
                  <a:gd name="connsiteX1018" fmla="*/ 700448 w 5210132"/>
                  <a:gd name="connsiteY1018" fmla="*/ 619494 h 1937382"/>
                  <a:gd name="connsiteX1019" fmla="*/ 692587 w 5210132"/>
                  <a:gd name="connsiteY1019" fmla="*/ 620908 h 1937382"/>
                  <a:gd name="connsiteX1020" fmla="*/ 683213 w 5210132"/>
                  <a:gd name="connsiteY1020" fmla="*/ 624526 h 1937382"/>
                  <a:gd name="connsiteX1021" fmla="*/ 644928 w 5210132"/>
                  <a:gd name="connsiteY1021" fmla="*/ 629821 h 1937382"/>
                  <a:gd name="connsiteX1022" fmla="*/ 637724 w 5210132"/>
                  <a:gd name="connsiteY1022" fmla="*/ 634032 h 1937382"/>
                  <a:gd name="connsiteX1023" fmla="*/ 613056 w 5210132"/>
                  <a:gd name="connsiteY1023" fmla="*/ 644261 h 1937382"/>
                  <a:gd name="connsiteX1024" fmla="*/ 616411 w 5210132"/>
                  <a:gd name="connsiteY1024" fmla="*/ 644261 h 1937382"/>
                  <a:gd name="connsiteX1025" fmla="*/ 595969 w 5210132"/>
                  <a:gd name="connsiteY1025" fmla="*/ 651053 h 1937382"/>
                  <a:gd name="connsiteX1026" fmla="*/ 575264 w 5210132"/>
                  <a:gd name="connsiteY1026" fmla="*/ 653733 h 1937382"/>
                  <a:gd name="connsiteX1027" fmla="*/ 552027 w 5210132"/>
                  <a:gd name="connsiteY1027" fmla="*/ 660427 h 1937382"/>
                  <a:gd name="connsiteX1028" fmla="*/ 531947 w 5210132"/>
                  <a:gd name="connsiteY1028" fmla="*/ 664028 h 1937382"/>
                  <a:gd name="connsiteX1029" fmla="*/ 529316 w 5210132"/>
                  <a:gd name="connsiteY1029" fmla="*/ 665344 h 1937382"/>
                  <a:gd name="connsiteX1030" fmla="*/ 514942 w 5210132"/>
                  <a:gd name="connsiteY1030" fmla="*/ 669061 h 1937382"/>
                  <a:gd name="connsiteX1031" fmla="*/ 502378 w 5210132"/>
                  <a:gd name="connsiteY1031" fmla="*/ 666988 h 1937382"/>
                  <a:gd name="connsiteX1032" fmla="*/ 499451 w 5210132"/>
                  <a:gd name="connsiteY1032" fmla="*/ 669176 h 1937382"/>
                  <a:gd name="connsiteX1033" fmla="*/ 486788 w 5210132"/>
                  <a:gd name="connsiteY1033" fmla="*/ 675244 h 1937382"/>
                  <a:gd name="connsiteX1034" fmla="*/ 450805 w 5210132"/>
                  <a:gd name="connsiteY1034" fmla="*/ 681427 h 1937382"/>
                  <a:gd name="connsiteX1035" fmla="*/ 448716 w 5210132"/>
                  <a:gd name="connsiteY1035" fmla="*/ 681427 h 1937382"/>
                  <a:gd name="connsiteX1036" fmla="*/ 447804 w 5210132"/>
                  <a:gd name="connsiteY1036" fmla="*/ 685448 h 1937382"/>
                  <a:gd name="connsiteX1037" fmla="*/ 438306 w 5210132"/>
                  <a:gd name="connsiteY1037" fmla="*/ 694354 h 1937382"/>
                  <a:gd name="connsiteX1038" fmla="*/ 442714 w 5210132"/>
                  <a:gd name="connsiteY1038" fmla="*/ 693762 h 1937382"/>
                  <a:gd name="connsiteX1039" fmla="*/ 442714 w 5210132"/>
                  <a:gd name="connsiteY1039" fmla="*/ 700133 h 1937382"/>
                  <a:gd name="connsiteX1040" fmla="*/ 445538 w 5210132"/>
                  <a:gd name="connsiteY1040" fmla="*/ 703765 h 1937382"/>
                  <a:gd name="connsiteX1041" fmla="*/ 452581 w 5210132"/>
                  <a:gd name="connsiteY1041" fmla="*/ 735007 h 1937382"/>
                  <a:gd name="connsiteX1042" fmla="*/ 452005 w 5210132"/>
                  <a:gd name="connsiteY1042" fmla="*/ 740483 h 1937382"/>
                  <a:gd name="connsiteX1043" fmla="*/ 452239 w 5210132"/>
                  <a:gd name="connsiteY1043" fmla="*/ 742447 h 1937382"/>
                  <a:gd name="connsiteX1044" fmla="*/ 458255 w 5210132"/>
                  <a:gd name="connsiteY1044" fmla="*/ 741256 h 1937382"/>
                  <a:gd name="connsiteX1045" fmla="*/ 485307 w 5210132"/>
                  <a:gd name="connsiteY1045" fmla="*/ 733231 h 1937382"/>
                  <a:gd name="connsiteX1046" fmla="*/ 531454 w 5210132"/>
                  <a:gd name="connsiteY1046" fmla="*/ 718496 h 1937382"/>
                  <a:gd name="connsiteX1047" fmla="*/ 558358 w 5210132"/>
                  <a:gd name="connsiteY1047" fmla="*/ 708760 h 1937382"/>
                  <a:gd name="connsiteX1048" fmla="*/ 577764 w 5210132"/>
                  <a:gd name="connsiteY1048" fmla="*/ 703892 h 1937382"/>
                  <a:gd name="connsiteX1049" fmla="*/ 606412 w 5210132"/>
                  <a:gd name="connsiteY1049" fmla="*/ 690538 h 1937382"/>
                  <a:gd name="connsiteX1050" fmla="*/ 611477 w 5210132"/>
                  <a:gd name="connsiteY1050" fmla="*/ 688664 h 1937382"/>
                  <a:gd name="connsiteX1051" fmla="*/ 642430 w 5210132"/>
                  <a:gd name="connsiteY1051" fmla="*/ 668399 h 1937382"/>
                  <a:gd name="connsiteX1052" fmla="*/ 654630 w 5210132"/>
                  <a:gd name="connsiteY1052" fmla="*/ 669946 h 1937382"/>
                  <a:gd name="connsiteX1053" fmla="*/ 654630 w 5210132"/>
                  <a:gd name="connsiteY1053" fmla="*/ 669918 h 1937382"/>
                  <a:gd name="connsiteX1054" fmla="*/ 655797 w 5210132"/>
                  <a:gd name="connsiteY1054" fmla="*/ 670076 h 1937382"/>
                  <a:gd name="connsiteX1055" fmla="*/ 657913 w 5210132"/>
                  <a:gd name="connsiteY1055" fmla="*/ 670363 h 1937382"/>
                  <a:gd name="connsiteX1056" fmla="*/ 658018 w 5210132"/>
                  <a:gd name="connsiteY1056" fmla="*/ 670376 h 1937382"/>
                  <a:gd name="connsiteX1057" fmla="*/ 655797 w 5210132"/>
                  <a:gd name="connsiteY1057" fmla="*/ 670075 h 1937382"/>
                  <a:gd name="connsiteX1058" fmla="*/ 656074 w 5210132"/>
                  <a:gd name="connsiteY1058" fmla="*/ 667967 h 1937382"/>
                  <a:gd name="connsiteX1059" fmla="*/ 677720 w 5210132"/>
                  <a:gd name="connsiteY1059" fmla="*/ 653832 h 1937382"/>
                  <a:gd name="connsiteX1060" fmla="*/ 697389 w 5210132"/>
                  <a:gd name="connsiteY1060" fmla="*/ 653832 h 1937382"/>
                  <a:gd name="connsiteX1061" fmla="*/ 702783 w 5210132"/>
                  <a:gd name="connsiteY1061" fmla="*/ 662655 h 1937382"/>
                  <a:gd name="connsiteX1062" fmla="*/ 707600 w 5210132"/>
                  <a:gd name="connsiteY1062" fmla="*/ 666324 h 1937382"/>
                  <a:gd name="connsiteX1063" fmla="*/ 708818 w 5210132"/>
                  <a:gd name="connsiteY1063" fmla="*/ 665730 h 1937382"/>
                  <a:gd name="connsiteX1064" fmla="*/ 717222 w 5210132"/>
                  <a:gd name="connsiteY1064" fmla="*/ 666363 h 1937382"/>
                  <a:gd name="connsiteX1065" fmla="*/ 727287 w 5210132"/>
                  <a:gd name="connsiteY1065" fmla="*/ 668304 h 1937382"/>
                  <a:gd name="connsiteX1066" fmla="*/ 743798 w 5210132"/>
                  <a:gd name="connsiteY1066" fmla="*/ 668304 h 1937382"/>
                  <a:gd name="connsiteX1067" fmla="*/ 760720 w 5210132"/>
                  <a:gd name="connsiteY1067" fmla="*/ 670031 h 1937382"/>
                  <a:gd name="connsiteX1068" fmla="*/ 775702 w 5210132"/>
                  <a:gd name="connsiteY1068" fmla="*/ 674488 h 1937382"/>
                  <a:gd name="connsiteX1069" fmla="*/ 785537 w 5210132"/>
                  <a:gd name="connsiteY1069" fmla="*/ 674488 h 1937382"/>
                  <a:gd name="connsiteX1070" fmla="*/ 809860 w 5210132"/>
                  <a:gd name="connsiteY1070" fmla="*/ 688433 h 1937382"/>
                  <a:gd name="connsiteX1071" fmla="*/ 821787 w 5210132"/>
                  <a:gd name="connsiteY1071" fmla="*/ 695373 h 1937382"/>
                  <a:gd name="connsiteX1072" fmla="*/ 823246 w 5210132"/>
                  <a:gd name="connsiteY1072" fmla="*/ 696570 h 1937382"/>
                  <a:gd name="connsiteX1073" fmla="*/ 818362 w 5210132"/>
                  <a:gd name="connsiteY1073" fmla="*/ 685934 h 1937382"/>
                  <a:gd name="connsiteX1074" fmla="*/ 795042 w 5210132"/>
                  <a:gd name="connsiteY1074" fmla="*/ 619395 h 1937382"/>
                  <a:gd name="connsiteX1075" fmla="*/ 792477 w 5210132"/>
                  <a:gd name="connsiteY1075" fmla="*/ 612759 h 1937382"/>
                  <a:gd name="connsiteX1076" fmla="*/ 957431 w 5210132"/>
                  <a:gd name="connsiteY1076" fmla="*/ 571313 h 1937382"/>
                  <a:gd name="connsiteX1077" fmla="*/ 956899 w 5210132"/>
                  <a:gd name="connsiteY1077" fmla="*/ 576111 h 1937382"/>
                  <a:gd name="connsiteX1078" fmla="*/ 957431 w 5210132"/>
                  <a:gd name="connsiteY1078" fmla="*/ 571313 h 1937382"/>
                  <a:gd name="connsiteX1079" fmla="*/ 954037 w 5210132"/>
                  <a:gd name="connsiteY1079" fmla="*/ 567164 h 1937382"/>
                  <a:gd name="connsiteX1080" fmla="*/ 918416 w 5210132"/>
                  <a:gd name="connsiteY1080" fmla="*/ 578183 h 1937382"/>
                  <a:gd name="connsiteX1081" fmla="*/ 954037 w 5210132"/>
                  <a:gd name="connsiteY1081" fmla="*/ 567164 h 1937382"/>
                  <a:gd name="connsiteX1082" fmla="*/ 4513650 w 5210132"/>
                  <a:gd name="connsiteY1082" fmla="*/ 541853 h 1937382"/>
                  <a:gd name="connsiteX1083" fmla="*/ 4506190 w 5210132"/>
                  <a:gd name="connsiteY1083" fmla="*/ 544462 h 1937382"/>
                  <a:gd name="connsiteX1084" fmla="*/ 4473775 w 5210132"/>
                  <a:gd name="connsiteY1084" fmla="*/ 549428 h 1937382"/>
                  <a:gd name="connsiteX1085" fmla="*/ 4461719 w 5210132"/>
                  <a:gd name="connsiteY1085" fmla="*/ 547419 h 1937382"/>
                  <a:gd name="connsiteX1086" fmla="*/ 4440087 w 5210132"/>
                  <a:gd name="connsiteY1086" fmla="*/ 550464 h 1937382"/>
                  <a:gd name="connsiteX1087" fmla="*/ 4423650 w 5210132"/>
                  <a:gd name="connsiteY1087" fmla="*/ 551500 h 1937382"/>
                  <a:gd name="connsiteX1088" fmla="*/ 4399508 w 5210132"/>
                  <a:gd name="connsiteY1088" fmla="*/ 551500 h 1937382"/>
                  <a:gd name="connsiteX1089" fmla="*/ 4385907 w 5210132"/>
                  <a:gd name="connsiteY1089" fmla="*/ 553803 h 1937382"/>
                  <a:gd name="connsiteX1090" fmla="*/ 4379369 w 5210132"/>
                  <a:gd name="connsiteY1090" fmla="*/ 555244 h 1937382"/>
                  <a:gd name="connsiteX1091" fmla="*/ 4376973 w 5210132"/>
                  <a:gd name="connsiteY1091" fmla="*/ 555482 h 1937382"/>
                  <a:gd name="connsiteX1092" fmla="*/ 4379275 w 5210132"/>
                  <a:gd name="connsiteY1092" fmla="*/ 556656 h 1937382"/>
                  <a:gd name="connsiteX1093" fmla="*/ 4378737 w 5210132"/>
                  <a:gd name="connsiteY1093" fmla="*/ 557684 h 1937382"/>
                  <a:gd name="connsiteX1094" fmla="*/ 4373951 w 5210132"/>
                  <a:gd name="connsiteY1094" fmla="*/ 558210 h 1937382"/>
                  <a:gd name="connsiteX1095" fmla="*/ 4339745 w 5210132"/>
                  <a:gd name="connsiteY1095" fmla="*/ 564591 h 1937382"/>
                  <a:gd name="connsiteX1096" fmla="*/ 4310077 w 5210132"/>
                  <a:gd name="connsiteY1096" fmla="*/ 572156 h 1937382"/>
                  <a:gd name="connsiteX1097" fmla="*/ 4290934 w 5210132"/>
                  <a:gd name="connsiteY1097" fmla="*/ 573570 h 1937382"/>
                  <a:gd name="connsiteX1098" fmla="*/ 4262780 w 5210132"/>
                  <a:gd name="connsiteY1098" fmla="*/ 574228 h 1937382"/>
                  <a:gd name="connsiteX1099" fmla="*/ 4257484 w 5210132"/>
                  <a:gd name="connsiteY1099" fmla="*/ 576925 h 1937382"/>
                  <a:gd name="connsiteX1100" fmla="*/ 4235941 w 5210132"/>
                  <a:gd name="connsiteY1100" fmla="*/ 589095 h 1937382"/>
                  <a:gd name="connsiteX1101" fmla="*/ 4220811 w 5210132"/>
                  <a:gd name="connsiteY1101" fmla="*/ 596923 h 1937382"/>
                  <a:gd name="connsiteX1102" fmla="*/ 4191669 w 5210132"/>
                  <a:gd name="connsiteY1102" fmla="*/ 598008 h 1937382"/>
                  <a:gd name="connsiteX1103" fmla="*/ 4179631 w 5210132"/>
                  <a:gd name="connsiteY1103" fmla="*/ 599587 h 1937382"/>
                  <a:gd name="connsiteX1104" fmla="*/ 4151148 w 5210132"/>
                  <a:gd name="connsiteY1104" fmla="*/ 606066 h 1937382"/>
                  <a:gd name="connsiteX1105" fmla="*/ 4128354 w 5210132"/>
                  <a:gd name="connsiteY1105" fmla="*/ 607250 h 1937382"/>
                  <a:gd name="connsiteX1106" fmla="*/ 4113504 w 5210132"/>
                  <a:gd name="connsiteY1106" fmla="*/ 610342 h 1937382"/>
                  <a:gd name="connsiteX1107" fmla="*/ 4105096 w 5210132"/>
                  <a:gd name="connsiteY1107" fmla="*/ 612661 h 1937382"/>
                  <a:gd name="connsiteX1108" fmla="*/ 4103965 w 5210132"/>
                  <a:gd name="connsiteY1108" fmla="*/ 612854 h 1937382"/>
                  <a:gd name="connsiteX1109" fmla="*/ 4111012 w 5210132"/>
                  <a:gd name="connsiteY1109" fmla="*/ 614133 h 1937382"/>
                  <a:gd name="connsiteX1110" fmla="*/ 4115580 w 5210132"/>
                  <a:gd name="connsiteY1110" fmla="*/ 616436 h 1937382"/>
                  <a:gd name="connsiteX1111" fmla="*/ 4115296 w 5210132"/>
                  <a:gd name="connsiteY1111" fmla="*/ 614733 h 1937382"/>
                  <a:gd name="connsiteX1112" fmla="*/ 4128354 w 5210132"/>
                  <a:gd name="connsiteY1112" fmla="*/ 612677 h 1937382"/>
                  <a:gd name="connsiteX1113" fmla="*/ 4150031 w 5210132"/>
                  <a:gd name="connsiteY1113" fmla="*/ 626831 h 1937382"/>
                  <a:gd name="connsiteX1114" fmla="*/ 4150853 w 5210132"/>
                  <a:gd name="connsiteY1114" fmla="*/ 633093 h 1937382"/>
                  <a:gd name="connsiteX1115" fmla="*/ 4157752 w 5210132"/>
                  <a:gd name="connsiteY1115" fmla="*/ 635518 h 1937382"/>
                  <a:gd name="connsiteX1116" fmla="*/ 4197129 w 5210132"/>
                  <a:gd name="connsiteY1116" fmla="*/ 669480 h 1937382"/>
                  <a:gd name="connsiteX1117" fmla="*/ 4215877 w 5210132"/>
                  <a:gd name="connsiteY1117" fmla="*/ 701352 h 1937382"/>
                  <a:gd name="connsiteX1118" fmla="*/ 4221773 w 5210132"/>
                  <a:gd name="connsiteY1118" fmla="*/ 710347 h 1937382"/>
                  <a:gd name="connsiteX1119" fmla="*/ 4223340 w 5210132"/>
                  <a:gd name="connsiteY1119" fmla="*/ 719333 h 1937382"/>
                  <a:gd name="connsiteX1120" fmla="*/ 4221999 w 5210132"/>
                  <a:gd name="connsiteY1120" fmla="*/ 716107 h 1937382"/>
                  <a:gd name="connsiteX1121" fmla="*/ 4215745 w 5210132"/>
                  <a:gd name="connsiteY1121" fmla="*/ 713883 h 1937382"/>
                  <a:gd name="connsiteX1122" fmla="*/ 4233391 w 5210132"/>
                  <a:gd name="connsiteY1122" fmla="*/ 750211 h 1937382"/>
                  <a:gd name="connsiteX1123" fmla="*/ 4238210 w 5210132"/>
                  <a:gd name="connsiteY1123" fmla="*/ 776443 h 1937382"/>
                  <a:gd name="connsiteX1124" fmla="*/ 4232454 w 5210132"/>
                  <a:gd name="connsiteY1124" fmla="*/ 769896 h 1937382"/>
                  <a:gd name="connsiteX1125" fmla="*/ 4246466 w 5210132"/>
                  <a:gd name="connsiteY1125" fmla="*/ 800979 h 1937382"/>
                  <a:gd name="connsiteX1126" fmla="*/ 4246466 w 5210132"/>
                  <a:gd name="connsiteY1126" fmla="*/ 814924 h 1937382"/>
                  <a:gd name="connsiteX1127" fmla="*/ 4249229 w 5210132"/>
                  <a:gd name="connsiteY1127" fmla="*/ 836649 h 1937382"/>
                  <a:gd name="connsiteX1128" fmla="*/ 4254656 w 5210132"/>
                  <a:gd name="connsiteY1128" fmla="*/ 850381 h 1937382"/>
                  <a:gd name="connsiteX1129" fmla="*/ 4268042 w 5210132"/>
                  <a:gd name="connsiteY1129" fmla="*/ 877617 h 1937382"/>
                  <a:gd name="connsiteX1130" fmla="*/ 4268648 w 5210132"/>
                  <a:gd name="connsiteY1130" fmla="*/ 880674 h 1937382"/>
                  <a:gd name="connsiteX1131" fmla="*/ 4273420 w 5210132"/>
                  <a:gd name="connsiteY1131" fmla="*/ 879662 h 1937382"/>
                  <a:gd name="connsiteX1132" fmla="*/ 4284915 w 5210132"/>
                  <a:gd name="connsiteY1132" fmla="*/ 875542 h 1937382"/>
                  <a:gd name="connsiteX1133" fmla="*/ 4314188 w 5210132"/>
                  <a:gd name="connsiteY1133" fmla="*/ 873734 h 1937382"/>
                  <a:gd name="connsiteX1134" fmla="*/ 4332805 w 5210132"/>
                  <a:gd name="connsiteY1134" fmla="*/ 870806 h 1937382"/>
                  <a:gd name="connsiteX1135" fmla="*/ 4336916 w 5210132"/>
                  <a:gd name="connsiteY1135" fmla="*/ 867091 h 1937382"/>
                  <a:gd name="connsiteX1136" fmla="*/ 4370103 w 5210132"/>
                  <a:gd name="connsiteY1136" fmla="*/ 838704 h 1937382"/>
                  <a:gd name="connsiteX1137" fmla="*/ 4402336 w 5210132"/>
                  <a:gd name="connsiteY1137" fmla="*/ 808576 h 1937382"/>
                  <a:gd name="connsiteX1138" fmla="*/ 4408783 w 5210132"/>
                  <a:gd name="connsiteY1138" fmla="*/ 800617 h 1937382"/>
                  <a:gd name="connsiteX1139" fmla="*/ 4413914 w 5210132"/>
                  <a:gd name="connsiteY1139" fmla="*/ 794895 h 1937382"/>
                  <a:gd name="connsiteX1140" fmla="*/ 4438122 w 5210132"/>
                  <a:gd name="connsiteY1140" fmla="*/ 763187 h 1937382"/>
                  <a:gd name="connsiteX1141" fmla="*/ 4460816 w 5210132"/>
                  <a:gd name="connsiteY1141" fmla="*/ 719409 h 1937382"/>
                  <a:gd name="connsiteX1142" fmla="*/ 4480271 w 5210132"/>
                  <a:gd name="connsiteY1142" fmla="*/ 679627 h 1937382"/>
                  <a:gd name="connsiteX1143" fmla="*/ 4499661 w 5210132"/>
                  <a:gd name="connsiteY1143" fmla="*/ 639681 h 1937382"/>
                  <a:gd name="connsiteX1144" fmla="*/ 4507916 w 5210132"/>
                  <a:gd name="connsiteY1144" fmla="*/ 618894 h 1937382"/>
                  <a:gd name="connsiteX1145" fmla="*/ 4507898 w 5210132"/>
                  <a:gd name="connsiteY1145" fmla="*/ 621396 h 1937382"/>
                  <a:gd name="connsiteX1146" fmla="*/ 4507916 w 5210132"/>
                  <a:gd name="connsiteY1146" fmla="*/ 621163 h 1937382"/>
                  <a:gd name="connsiteX1147" fmla="*/ 4519033 w 5210132"/>
                  <a:gd name="connsiteY1147" fmla="*/ 598666 h 1937382"/>
                  <a:gd name="connsiteX1148" fmla="*/ 4522388 w 5210132"/>
                  <a:gd name="connsiteY1148" fmla="*/ 588346 h 1937382"/>
                  <a:gd name="connsiteX1149" fmla="*/ 4524897 w 5210132"/>
                  <a:gd name="connsiteY1149" fmla="*/ 576045 h 1937382"/>
                  <a:gd name="connsiteX1150" fmla="*/ 4524855 w 5210132"/>
                  <a:gd name="connsiteY1150" fmla="*/ 576070 h 1937382"/>
                  <a:gd name="connsiteX1151" fmla="*/ 4520637 w 5210132"/>
                  <a:gd name="connsiteY1151" fmla="*/ 557421 h 1937382"/>
                  <a:gd name="connsiteX1152" fmla="*/ 4547751 w 5210132"/>
                  <a:gd name="connsiteY1152" fmla="*/ 501414 h 1937382"/>
                  <a:gd name="connsiteX1153" fmla="*/ 4535973 w 5210132"/>
                  <a:gd name="connsiteY1153" fmla="*/ 505319 h 1937382"/>
                  <a:gd name="connsiteX1154" fmla="*/ 4535972 w 5210132"/>
                  <a:gd name="connsiteY1154" fmla="*/ 505321 h 1937382"/>
                  <a:gd name="connsiteX1155" fmla="*/ 4547751 w 5210132"/>
                  <a:gd name="connsiteY1155" fmla="*/ 501415 h 1937382"/>
                  <a:gd name="connsiteX1156" fmla="*/ 4551503 w 5210132"/>
                  <a:gd name="connsiteY1156" fmla="*/ 501763 h 1937382"/>
                  <a:gd name="connsiteX1157" fmla="*/ 4551502 w 5210132"/>
                  <a:gd name="connsiteY1157" fmla="*/ 501762 h 1937382"/>
                  <a:gd name="connsiteX1158" fmla="*/ 2151557 w 5210132"/>
                  <a:gd name="connsiteY1158" fmla="*/ 442367 h 1937382"/>
                  <a:gd name="connsiteX1159" fmla="*/ 2151138 w 5210132"/>
                  <a:gd name="connsiteY1159" fmla="*/ 442449 h 1937382"/>
                  <a:gd name="connsiteX1160" fmla="*/ 2140573 w 5210132"/>
                  <a:gd name="connsiteY1160" fmla="*/ 444817 h 1937382"/>
                  <a:gd name="connsiteX1161" fmla="*/ 2105369 w 5210132"/>
                  <a:gd name="connsiteY1161" fmla="*/ 452263 h 1937382"/>
                  <a:gd name="connsiteX1162" fmla="*/ 2092276 w 5210132"/>
                  <a:gd name="connsiteY1162" fmla="*/ 455133 h 1937382"/>
                  <a:gd name="connsiteX1163" fmla="*/ 2088451 w 5210132"/>
                  <a:gd name="connsiteY1163" fmla="*/ 455133 h 1937382"/>
                  <a:gd name="connsiteX1164" fmla="*/ 2072329 w 5210132"/>
                  <a:gd name="connsiteY1164" fmla="*/ 458298 h 1937382"/>
                  <a:gd name="connsiteX1165" fmla="*/ 2059759 w 5210132"/>
                  <a:gd name="connsiteY1165" fmla="*/ 464013 h 1937382"/>
                  <a:gd name="connsiteX1166" fmla="*/ 2051790 w 5210132"/>
                  <a:gd name="connsiteY1166" fmla="*/ 467998 h 1937382"/>
                  <a:gd name="connsiteX1167" fmla="*/ 2021505 w 5210132"/>
                  <a:gd name="connsiteY1167" fmla="*/ 473713 h 1937382"/>
                  <a:gd name="connsiteX1168" fmla="*/ 2015214 w 5210132"/>
                  <a:gd name="connsiteY1168" fmla="*/ 474789 h 1937382"/>
                  <a:gd name="connsiteX1169" fmla="*/ 2006440 w 5210132"/>
                  <a:gd name="connsiteY1169" fmla="*/ 475065 h 1937382"/>
                  <a:gd name="connsiteX1170" fmla="*/ 1994641 w 5210132"/>
                  <a:gd name="connsiteY1170" fmla="*/ 478268 h 1937382"/>
                  <a:gd name="connsiteX1171" fmla="*/ 1984183 w 5210132"/>
                  <a:gd name="connsiteY1171" fmla="*/ 479429 h 1937382"/>
                  <a:gd name="connsiteX1172" fmla="*/ 1979605 w 5210132"/>
                  <a:gd name="connsiteY1172" fmla="*/ 478678 h 1937382"/>
                  <a:gd name="connsiteX1173" fmla="*/ 1976350 w 5210132"/>
                  <a:gd name="connsiteY1173" fmla="*/ 480784 h 1937382"/>
                  <a:gd name="connsiteX1174" fmla="*/ 1975508 w 5210132"/>
                  <a:gd name="connsiteY1174" fmla="*/ 482549 h 1937382"/>
                  <a:gd name="connsiteX1175" fmla="*/ 1970185 w 5210132"/>
                  <a:gd name="connsiteY1175" fmla="*/ 486647 h 1937382"/>
                  <a:gd name="connsiteX1176" fmla="*/ 1964484 w 5210132"/>
                  <a:gd name="connsiteY1176" fmla="*/ 487525 h 1937382"/>
                  <a:gd name="connsiteX1177" fmla="*/ 1974372 w 5210132"/>
                  <a:gd name="connsiteY1177" fmla="*/ 493808 h 1937382"/>
                  <a:gd name="connsiteX1178" fmla="*/ 1983159 w 5210132"/>
                  <a:gd name="connsiteY1178" fmla="*/ 496131 h 1937382"/>
                  <a:gd name="connsiteX1179" fmla="*/ 2000169 w 5210132"/>
                  <a:gd name="connsiteY1179" fmla="*/ 518777 h 1937382"/>
                  <a:gd name="connsiteX1180" fmla="*/ 2002121 w 5210132"/>
                  <a:gd name="connsiteY1180" fmla="*/ 522209 h 1937382"/>
                  <a:gd name="connsiteX1181" fmla="*/ 2006565 w 5210132"/>
                  <a:gd name="connsiteY1181" fmla="*/ 529419 h 1937382"/>
                  <a:gd name="connsiteX1182" fmla="*/ 2010040 w 5210132"/>
                  <a:gd name="connsiteY1182" fmla="*/ 528016 h 1937382"/>
                  <a:gd name="connsiteX1183" fmla="*/ 2028769 w 5210132"/>
                  <a:gd name="connsiteY1183" fmla="*/ 526086 h 1937382"/>
                  <a:gd name="connsiteX1184" fmla="*/ 2033664 w 5210132"/>
                  <a:gd name="connsiteY1184" fmla="*/ 527521 h 1937382"/>
                  <a:gd name="connsiteX1185" fmla="*/ 2046416 w 5210132"/>
                  <a:gd name="connsiteY1185" fmla="*/ 524629 h 1937382"/>
                  <a:gd name="connsiteX1186" fmla="*/ 2062424 w 5210132"/>
                  <a:gd name="connsiteY1186" fmla="*/ 528955 h 1937382"/>
                  <a:gd name="connsiteX1187" fmla="*/ 2075335 w 5210132"/>
                  <a:gd name="connsiteY1187" fmla="*/ 527521 h 1937382"/>
                  <a:gd name="connsiteX1188" fmla="*/ 2088860 w 5210132"/>
                  <a:gd name="connsiteY1188" fmla="*/ 527521 h 1937382"/>
                  <a:gd name="connsiteX1189" fmla="*/ 2108466 w 5210132"/>
                  <a:gd name="connsiteY1189" fmla="*/ 534056 h 1937382"/>
                  <a:gd name="connsiteX1190" fmla="*/ 2118599 w 5210132"/>
                  <a:gd name="connsiteY1190" fmla="*/ 546739 h 1937382"/>
                  <a:gd name="connsiteX1191" fmla="*/ 2125130 w 5210132"/>
                  <a:gd name="connsiteY1191" fmla="*/ 564694 h 1937382"/>
                  <a:gd name="connsiteX1192" fmla="*/ 2127061 w 5210132"/>
                  <a:gd name="connsiteY1192" fmla="*/ 555238 h 1937382"/>
                  <a:gd name="connsiteX1193" fmla="*/ 2131009 w 5210132"/>
                  <a:gd name="connsiteY1193" fmla="*/ 536538 h 1937382"/>
                  <a:gd name="connsiteX1194" fmla="*/ 2136542 w 5210132"/>
                  <a:gd name="connsiteY1194" fmla="*/ 498761 h 1937382"/>
                  <a:gd name="connsiteX1195" fmla="*/ 2143413 w 5210132"/>
                  <a:gd name="connsiteY1195" fmla="*/ 470799 h 1937382"/>
                  <a:gd name="connsiteX1196" fmla="*/ 4289027 w 5210132"/>
                  <a:gd name="connsiteY1196" fmla="*/ 389676 h 1937382"/>
                  <a:gd name="connsiteX1197" fmla="*/ 4289026 w 5210132"/>
                  <a:gd name="connsiteY1197" fmla="*/ 389677 h 1937382"/>
                  <a:gd name="connsiteX1198" fmla="*/ 4285409 w 5210132"/>
                  <a:gd name="connsiteY1198" fmla="*/ 397207 h 1937382"/>
                  <a:gd name="connsiteX1199" fmla="*/ 4278083 w 5210132"/>
                  <a:gd name="connsiteY1199" fmla="*/ 398621 h 1937382"/>
                  <a:gd name="connsiteX1200" fmla="*/ 4278082 w 5210132"/>
                  <a:gd name="connsiteY1200" fmla="*/ 398622 h 1937382"/>
                  <a:gd name="connsiteX1201" fmla="*/ 4285409 w 5210132"/>
                  <a:gd name="connsiteY1201" fmla="*/ 397208 h 1937382"/>
                  <a:gd name="connsiteX1202" fmla="*/ 4289027 w 5210132"/>
                  <a:gd name="connsiteY1202" fmla="*/ 389676 h 1937382"/>
                  <a:gd name="connsiteX1203" fmla="*/ 3336238 w 5210132"/>
                  <a:gd name="connsiteY1203" fmla="*/ 368117 h 1937382"/>
                  <a:gd name="connsiteX1204" fmla="*/ 3350959 w 5210132"/>
                  <a:gd name="connsiteY1204" fmla="*/ 368117 h 1937382"/>
                  <a:gd name="connsiteX1205" fmla="*/ 3369813 w 5210132"/>
                  <a:gd name="connsiteY1205" fmla="*/ 377294 h 1937382"/>
                  <a:gd name="connsiteX1206" fmla="*/ 3388918 w 5210132"/>
                  <a:gd name="connsiteY1206" fmla="*/ 384057 h 1937382"/>
                  <a:gd name="connsiteX1207" fmla="*/ 3416948 w 5210132"/>
                  <a:gd name="connsiteY1207" fmla="*/ 399176 h 1937382"/>
                  <a:gd name="connsiteX1208" fmla="*/ 3435962 w 5210132"/>
                  <a:gd name="connsiteY1208" fmla="*/ 413955 h 1937382"/>
                  <a:gd name="connsiteX1209" fmla="*/ 3483758 w 5210132"/>
                  <a:gd name="connsiteY1209" fmla="*/ 451686 h 1937382"/>
                  <a:gd name="connsiteX1210" fmla="*/ 3492707 w 5210132"/>
                  <a:gd name="connsiteY1210" fmla="*/ 465690 h 1937382"/>
                  <a:gd name="connsiteX1211" fmla="*/ 3497033 w 5210132"/>
                  <a:gd name="connsiteY1211" fmla="*/ 478003 h 1937382"/>
                  <a:gd name="connsiteX1212" fmla="*/ 3495979 w 5210132"/>
                  <a:gd name="connsiteY1212" fmla="*/ 487290 h 1937382"/>
                  <a:gd name="connsiteX1213" fmla="*/ 3496697 w 5210132"/>
                  <a:gd name="connsiteY1213" fmla="*/ 490105 h 1937382"/>
                  <a:gd name="connsiteX1214" fmla="*/ 3497056 w 5210132"/>
                  <a:gd name="connsiteY1214" fmla="*/ 497022 h 1937382"/>
                  <a:gd name="connsiteX1215" fmla="*/ 3493128 w 5210132"/>
                  <a:gd name="connsiteY1215" fmla="*/ 516537 h 1937382"/>
                  <a:gd name="connsiteX1216" fmla="*/ 3488016 w 5210132"/>
                  <a:gd name="connsiteY1216" fmla="*/ 530677 h 1937382"/>
                  <a:gd name="connsiteX1217" fmla="*/ 3485511 w 5210132"/>
                  <a:gd name="connsiteY1217" fmla="*/ 550829 h 1937382"/>
                  <a:gd name="connsiteX1218" fmla="*/ 3485625 w 5210132"/>
                  <a:gd name="connsiteY1218" fmla="*/ 557615 h 1937382"/>
                  <a:gd name="connsiteX1219" fmla="*/ 3477462 w 5210132"/>
                  <a:gd name="connsiteY1219" fmla="*/ 579338 h 1937382"/>
                  <a:gd name="connsiteX1220" fmla="*/ 3477040 w 5210132"/>
                  <a:gd name="connsiteY1220" fmla="*/ 595665 h 1937382"/>
                  <a:gd name="connsiteX1221" fmla="*/ 3467659 w 5210132"/>
                  <a:gd name="connsiteY1221" fmla="*/ 637176 h 1937382"/>
                  <a:gd name="connsiteX1222" fmla="*/ 3462740 w 5210132"/>
                  <a:gd name="connsiteY1222" fmla="*/ 650223 h 1937382"/>
                  <a:gd name="connsiteX1223" fmla="*/ 3458459 w 5210132"/>
                  <a:gd name="connsiteY1223" fmla="*/ 675727 h 1937382"/>
                  <a:gd name="connsiteX1224" fmla="*/ 3457742 w 5210132"/>
                  <a:gd name="connsiteY1224" fmla="*/ 685148 h 1937382"/>
                  <a:gd name="connsiteX1225" fmla="*/ 3457400 w 5210132"/>
                  <a:gd name="connsiteY1225" fmla="*/ 687462 h 1937382"/>
                  <a:gd name="connsiteX1226" fmla="*/ 3488243 w 5210132"/>
                  <a:gd name="connsiteY1226" fmla="*/ 684379 h 1937382"/>
                  <a:gd name="connsiteX1227" fmla="*/ 3520179 w 5210132"/>
                  <a:gd name="connsiteY1227" fmla="*/ 677286 h 1937382"/>
                  <a:gd name="connsiteX1228" fmla="*/ 3553185 w 5210132"/>
                  <a:gd name="connsiteY1228" fmla="*/ 671605 h 1937382"/>
                  <a:gd name="connsiteX1229" fmla="*/ 3597156 w 5210132"/>
                  <a:gd name="connsiteY1229" fmla="*/ 666914 h 1937382"/>
                  <a:gd name="connsiteX1230" fmla="*/ 3645612 w 5210132"/>
                  <a:gd name="connsiteY1230" fmla="*/ 662053 h 1937382"/>
                  <a:gd name="connsiteX1231" fmla="*/ 3668217 w 5210132"/>
                  <a:gd name="connsiteY1231" fmla="*/ 659955 h 1937382"/>
                  <a:gd name="connsiteX1232" fmla="*/ 3669357 w 5210132"/>
                  <a:gd name="connsiteY1232" fmla="*/ 660016 h 1937382"/>
                  <a:gd name="connsiteX1233" fmla="*/ 3672618 w 5210132"/>
                  <a:gd name="connsiteY1233" fmla="*/ 659764 h 1937382"/>
                  <a:gd name="connsiteX1234" fmla="*/ 3690231 w 5210132"/>
                  <a:gd name="connsiteY1234" fmla="*/ 661392 h 1937382"/>
                  <a:gd name="connsiteX1235" fmla="*/ 3703039 w 5210132"/>
                  <a:gd name="connsiteY1235" fmla="*/ 664045 h 1937382"/>
                  <a:gd name="connsiteX1236" fmla="*/ 3727176 w 5210132"/>
                  <a:gd name="connsiteY1236" fmla="*/ 679370 h 1937382"/>
                  <a:gd name="connsiteX1237" fmla="*/ 3739211 w 5210132"/>
                  <a:gd name="connsiteY1237" fmla="*/ 691393 h 1937382"/>
                  <a:gd name="connsiteX1238" fmla="*/ 3749310 w 5210132"/>
                  <a:gd name="connsiteY1238" fmla="*/ 702983 h 1937382"/>
                  <a:gd name="connsiteX1239" fmla="*/ 3757894 w 5210132"/>
                  <a:gd name="connsiteY1239" fmla="*/ 711522 h 1937382"/>
                  <a:gd name="connsiteX1240" fmla="*/ 3764868 w 5210132"/>
                  <a:gd name="connsiteY1240" fmla="*/ 721222 h 1937382"/>
                  <a:gd name="connsiteX1241" fmla="*/ 3768511 w 5210132"/>
                  <a:gd name="connsiteY1241" fmla="*/ 730538 h 1937382"/>
                  <a:gd name="connsiteX1242" fmla="*/ 3776445 w 5210132"/>
                  <a:gd name="connsiteY1242" fmla="*/ 737260 h 1937382"/>
                  <a:gd name="connsiteX1243" fmla="*/ 3788703 w 5210132"/>
                  <a:gd name="connsiteY1243" fmla="*/ 767287 h 1937382"/>
                  <a:gd name="connsiteX1244" fmla="*/ 3788293 w 5210132"/>
                  <a:gd name="connsiteY1244" fmla="*/ 770499 h 1937382"/>
                  <a:gd name="connsiteX1245" fmla="*/ 3798699 w 5210132"/>
                  <a:gd name="connsiteY1245" fmla="*/ 801535 h 1937382"/>
                  <a:gd name="connsiteX1246" fmla="*/ 3789113 w 5210132"/>
                  <a:gd name="connsiteY1246" fmla="*/ 832776 h 1937382"/>
                  <a:gd name="connsiteX1247" fmla="*/ 3783978 w 5210132"/>
                  <a:gd name="connsiteY1247" fmla="*/ 839460 h 1937382"/>
                  <a:gd name="connsiteX1248" fmla="*/ 3767048 w 5210132"/>
                  <a:gd name="connsiteY1248" fmla="*/ 844708 h 1937382"/>
                  <a:gd name="connsiteX1249" fmla="*/ 3747670 w 5210132"/>
                  <a:gd name="connsiteY1249" fmla="*/ 843091 h 1937382"/>
                  <a:gd name="connsiteX1250" fmla="*/ 3743366 w 5210132"/>
                  <a:gd name="connsiteY1250" fmla="*/ 842296 h 1937382"/>
                  <a:gd name="connsiteX1251" fmla="*/ 3714083 w 5210132"/>
                  <a:gd name="connsiteY1251" fmla="*/ 846143 h 1937382"/>
                  <a:gd name="connsiteX1252" fmla="*/ 3695024 w 5210132"/>
                  <a:gd name="connsiteY1252" fmla="*/ 842112 h 1937382"/>
                  <a:gd name="connsiteX1253" fmla="*/ 3688535 w 5210132"/>
                  <a:gd name="connsiteY1253" fmla="*/ 841430 h 1937382"/>
                  <a:gd name="connsiteX1254" fmla="*/ 3641536 w 5210132"/>
                  <a:gd name="connsiteY1254" fmla="*/ 838992 h 1937382"/>
                  <a:gd name="connsiteX1255" fmla="*/ 3605421 w 5210132"/>
                  <a:gd name="connsiteY1255" fmla="*/ 834689 h 1937382"/>
                  <a:gd name="connsiteX1256" fmla="*/ 3597884 w 5210132"/>
                  <a:gd name="connsiteY1256" fmla="*/ 834689 h 1937382"/>
                  <a:gd name="connsiteX1257" fmla="*/ 3569694 w 5210132"/>
                  <a:gd name="connsiteY1257" fmla="*/ 830408 h 1937382"/>
                  <a:gd name="connsiteX1258" fmla="*/ 3531303 w 5210132"/>
                  <a:gd name="connsiteY1258" fmla="*/ 831842 h 1937382"/>
                  <a:gd name="connsiteX1259" fmla="*/ 3494688 w 5210132"/>
                  <a:gd name="connsiteY1259" fmla="*/ 831842 h 1937382"/>
                  <a:gd name="connsiteX1260" fmla="*/ 3480524 w 5210132"/>
                  <a:gd name="connsiteY1260" fmla="*/ 834689 h 1937382"/>
                  <a:gd name="connsiteX1261" fmla="*/ 3440197 w 5210132"/>
                  <a:gd name="connsiteY1261" fmla="*/ 837467 h 1937382"/>
                  <a:gd name="connsiteX1262" fmla="*/ 3425844 w 5210132"/>
                  <a:gd name="connsiteY1262" fmla="*/ 841536 h 1937382"/>
                  <a:gd name="connsiteX1263" fmla="*/ 3425567 w 5210132"/>
                  <a:gd name="connsiteY1263" fmla="*/ 842624 h 1937382"/>
                  <a:gd name="connsiteX1264" fmla="*/ 3426990 w 5210132"/>
                  <a:gd name="connsiteY1264" fmla="*/ 848761 h 1937382"/>
                  <a:gd name="connsiteX1265" fmla="*/ 3426990 w 5210132"/>
                  <a:gd name="connsiteY1265" fmla="*/ 854432 h 1937382"/>
                  <a:gd name="connsiteX1266" fmla="*/ 3421389 w 5210132"/>
                  <a:gd name="connsiteY1266" fmla="*/ 876086 h 1937382"/>
                  <a:gd name="connsiteX1267" fmla="*/ 3410794 w 5210132"/>
                  <a:gd name="connsiteY1267" fmla="*/ 902554 h 1937382"/>
                  <a:gd name="connsiteX1268" fmla="*/ 3412713 w 5210132"/>
                  <a:gd name="connsiteY1268" fmla="*/ 911632 h 1937382"/>
                  <a:gd name="connsiteX1269" fmla="*/ 3410561 w 5210132"/>
                  <a:gd name="connsiteY1269" fmla="*/ 923859 h 1937382"/>
                  <a:gd name="connsiteX1270" fmla="*/ 3408409 w 5210132"/>
                  <a:gd name="connsiteY1270" fmla="*/ 932399 h 1937382"/>
                  <a:gd name="connsiteX1271" fmla="*/ 3404129 w 5210132"/>
                  <a:gd name="connsiteY1271" fmla="*/ 969195 h 1937382"/>
                  <a:gd name="connsiteX1272" fmla="*/ 3405563 w 5210132"/>
                  <a:gd name="connsiteY1272" fmla="*/ 980603 h 1937382"/>
                  <a:gd name="connsiteX1273" fmla="*/ 3400555 w 5210132"/>
                  <a:gd name="connsiteY1273" fmla="*/ 1016753 h 1937382"/>
                  <a:gd name="connsiteX1274" fmla="*/ 3399034 w 5210132"/>
                  <a:gd name="connsiteY1274" fmla="*/ 1023255 h 1937382"/>
                  <a:gd name="connsiteX1275" fmla="*/ 3416504 w 5210132"/>
                  <a:gd name="connsiteY1275" fmla="*/ 1024323 h 1937382"/>
                  <a:gd name="connsiteX1276" fmla="*/ 3441176 w 5210132"/>
                  <a:gd name="connsiteY1276" fmla="*/ 1025917 h 1937382"/>
                  <a:gd name="connsiteX1277" fmla="*/ 3495029 w 5210132"/>
                  <a:gd name="connsiteY1277" fmla="*/ 1039693 h 1937382"/>
                  <a:gd name="connsiteX1278" fmla="*/ 3510149 w 5210132"/>
                  <a:gd name="connsiteY1278" fmla="*/ 1047914 h 1937382"/>
                  <a:gd name="connsiteX1279" fmla="*/ 3517071 w 5210132"/>
                  <a:gd name="connsiteY1279" fmla="*/ 1053356 h 1937382"/>
                  <a:gd name="connsiteX1280" fmla="*/ 3531257 w 5210132"/>
                  <a:gd name="connsiteY1280" fmla="*/ 1063876 h 1937382"/>
                  <a:gd name="connsiteX1281" fmla="*/ 3545626 w 5210132"/>
                  <a:gd name="connsiteY1281" fmla="*/ 1078244 h 1937382"/>
                  <a:gd name="connsiteX1282" fmla="*/ 3543166 w 5210132"/>
                  <a:gd name="connsiteY1282" fmla="*/ 1077219 h 1937382"/>
                  <a:gd name="connsiteX1283" fmla="*/ 3561360 w 5210132"/>
                  <a:gd name="connsiteY1283" fmla="*/ 1088240 h 1937382"/>
                  <a:gd name="connsiteX1284" fmla="*/ 3563068 w 5210132"/>
                  <a:gd name="connsiteY1284" fmla="*/ 1089971 h 1937382"/>
                  <a:gd name="connsiteX1285" fmla="*/ 3581398 w 5210132"/>
                  <a:gd name="connsiteY1285" fmla="*/ 1118913 h 1937382"/>
                  <a:gd name="connsiteX1286" fmla="*/ 3582321 w 5210132"/>
                  <a:gd name="connsiteY1286" fmla="*/ 1120461 h 1937382"/>
                  <a:gd name="connsiteX1287" fmla="*/ 3586772 w 5210132"/>
                  <a:gd name="connsiteY1287" fmla="*/ 1125106 h 1937382"/>
                  <a:gd name="connsiteX1288" fmla="*/ 3591418 w 5210132"/>
                  <a:gd name="connsiteY1288" fmla="*/ 1147513 h 1937382"/>
                  <a:gd name="connsiteX1289" fmla="*/ 3583061 w 5210132"/>
                  <a:gd name="connsiteY1289" fmla="*/ 1175384 h 1937382"/>
                  <a:gd name="connsiteX1290" fmla="*/ 3570742 w 5210132"/>
                  <a:gd name="connsiteY1290" fmla="*/ 1182784 h 1937382"/>
                  <a:gd name="connsiteX1291" fmla="*/ 3545557 w 5210132"/>
                  <a:gd name="connsiteY1291" fmla="*/ 1187817 h 1937382"/>
                  <a:gd name="connsiteX1292" fmla="*/ 3525360 w 5210132"/>
                  <a:gd name="connsiteY1292" fmla="*/ 1187817 h 1937382"/>
                  <a:gd name="connsiteX1293" fmla="*/ 3494289 w 5210132"/>
                  <a:gd name="connsiteY1293" fmla="*/ 1184219 h 1937382"/>
                  <a:gd name="connsiteX1294" fmla="*/ 3467135 w 5210132"/>
                  <a:gd name="connsiteY1294" fmla="*/ 1179005 h 1937382"/>
                  <a:gd name="connsiteX1295" fmla="*/ 3429131 w 5210132"/>
                  <a:gd name="connsiteY1295" fmla="*/ 1177820 h 1937382"/>
                  <a:gd name="connsiteX1296" fmla="*/ 3380743 w 5210132"/>
                  <a:gd name="connsiteY1296" fmla="*/ 1176386 h 1937382"/>
                  <a:gd name="connsiteX1297" fmla="*/ 3379719 w 5210132"/>
                  <a:gd name="connsiteY1297" fmla="*/ 1176255 h 1937382"/>
                  <a:gd name="connsiteX1298" fmla="*/ 3368720 w 5210132"/>
                  <a:gd name="connsiteY1298" fmla="*/ 1203119 h 1937382"/>
                  <a:gd name="connsiteX1299" fmla="*/ 3360887 w 5210132"/>
                  <a:gd name="connsiteY1299" fmla="*/ 1227552 h 1937382"/>
                  <a:gd name="connsiteX1300" fmla="*/ 3355354 w 5210132"/>
                  <a:gd name="connsiteY1300" fmla="*/ 1250607 h 1937382"/>
                  <a:gd name="connsiteX1301" fmla="*/ 3339369 w 5210132"/>
                  <a:gd name="connsiteY1301" fmla="*/ 1282702 h 1937382"/>
                  <a:gd name="connsiteX1302" fmla="*/ 3332458 w 5210132"/>
                  <a:gd name="connsiteY1302" fmla="*/ 1292073 h 1937382"/>
                  <a:gd name="connsiteX1303" fmla="*/ 3325342 w 5210132"/>
                  <a:gd name="connsiteY1303" fmla="*/ 1304221 h 1937382"/>
                  <a:gd name="connsiteX1304" fmla="*/ 3320059 w 5210132"/>
                  <a:gd name="connsiteY1304" fmla="*/ 1314741 h 1937382"/>
                  <a:gd name="connsiteX1305" fmla="*/ 3312408 w 5210132"/>
                  <a:gd name="connsiteY1305" fmla="*/ 1333162 h 1937382"/>
                  <a:gd name="connsiteX1306" fmla="*/ 3303061 w 5210132"/>
                  <a:gd name="connsiteY1306" fmla="*/ 1344787 h 1937382"/>
                  <a:gd name="connsiteX1307" fmla="*/ 3297493 w 5210132"/>
                  <a:gd name="connsiteY1307" fmla="*/ 1352791 h 1937382"/>
                  <a:gd name="connsiteX1308" fmla="*/ 3281349 w 5210132"/>
                  <a:gd name="connsiteY1308" fmla="*/ 1377292 h 1937382"/>
                  <a:gd name="connsiteX1309" fmla="*/ 3265933 w 5210132"/>
                  <a:gd name="connsiteY1309" fmla="*/ 1397649 h 1937382"/>
                  <a:gd name="connsiteX1310" fmla="*/ 3242297 w 5210132"/>
                  <a:gd name="connsiteY1310" fmla="*/ 1403683 h 1937382"/>
                  <a:gd name="connsiteX1311" fmla="*/ 3214699 w 5210132"/>
                  <a:gd name="connsiteY1311" fmla="*/ 1399630 h 1937382"/>
                  <a:gd name="connsiteX1312" fmla="*/ 3201993 w 5210132"/>
                  <a:gd name="connsiteY1312" fmla="*/ 1381914 h 1937382"/>
                  <a:gd name="connsiteX1313" fmla="*/ 3199329 w 5210132"/>
                  <a:gd name="connsiteY1313" fmla="*/ 1377178 h 1937382"/>
                  <a:gd name="connsiteX1314" fmla="*/ 3187966 w 5210132"/>
                  <a:gd name="connsiteY1314" fmla="*/ 1376518 h 1937382"/>
                  <a:gd name="connsiteX1315" fmla="*/ 3157442 w 5210132"/>
                  <a:gd name="connsiteY1315" fmla="*/ 1366112 h 1937382"/>
                  <a:gd name="connsiteX1316" fmla="*/ 3136231 w 5210132"/>
                  <a:gd name="connsiteY1316" fmla="*/ 1340358 h 1937382"/>
                  <a:gd name="connsiteX1317" fmla="*/ 3135411 w 5210132"/>
                  <a:gd name="connsiteY1317" fmla="*/ 1335599 h 1937382"/>
                  <a:gd name="connsiteX1318" fmla="*/ 3116444 w 5210132"/>
                  <a:gd name="connsiteY1318" fmla="*/ 1292016 h 1937382"/>
                  <a:gd name="connsiteX1319" fmla="*/ 3113028 w 5210132"/>
                  <a:gd name="connsiteY1319" fmla="*/ 1284057 h 1937382"/>
                  <a:gd name="connsiteX1320" fmla="*/ 3107631 w 5210132"/>
                  <a:gd name="connsiteY1320" fmla="*/ 1258520 h 1937382"/>
                  <a:gd name="connsiteX1321" fmla="*/ 3137666 w 5210132"/>
                  <a:gd name="connsiteY1321" fmla="*/ 1253465 h 1937382"/>
                  <a:gd name="connsiteX1322" fmla="*/ 3157305 w 5210132"/>
                  <a:gd name="connsiteY1322" fmla="*/ 1244345 h 1937382"/>
                  <a:gd name="connsiteX1323" fmla="*/ 3175716 w 5210132"/>
                  <a:gd name="connsiteY1323" fmla="*/ 1234474 h 1937382"/>
                  <a:gd name="connsiteX1324" fmla="*/ 3179905 w 5210132"/>
                  <a:gd name="connsiteY1324" fmla="*/ 1234474 h 1937382"/>
                  <a:gd name="connsiteX1325" fmla="*/ 3189344 w 5210132"/>
                  <a:gd name="connsiteY1325" fmla="*/ 1227779 h 1937382"/>
                  <a:gd name="connsiteX1326" fmla="*/ 3196437 w 5210132"/>
                  <a:gd name="connsiteY1326" fmla="*/ 1212853 h 1937382"/>
                  <a:gd name="connsiteX1327" fmla="*/ 3201720 w 5210132"/>
                  <a:gd name="connsiteY1327" fmla="*/ 1197927 h 1937382"/>
                  <a:gd name="connsiteX1328" fmla="*/ 3206467 w 5210132"/>
                  <a:gd name="connsiteY1328" fmla="*/ 1181771 h 1937382"/>
                  <a:gd name="connsiteX1329" fmla="*/ 3207478 w 5210132"/>
                  <a:gd name="connsiteY1329" fmla="*/ 1178105 h 1937382"/>
                  <a:gd name="connsiteX1330" fmla="*/ 3199056 w 5210132"/>
                  <a:gd name="connsiteY1330" fmla="*/ 1178526 h 1937382"/>
                  <a:gd name="connsiteX1331" fmla="*/ 3183275 w 5210132"/>
                  <a:gd name="connsiteY1331" fmla="*/ 1177820 h 1937382"/>
                  <a:gd name="connsiteX1332" fmla="*/ 3178653 w 5210132"/>
                  <a:gd name="connsiteY1332" fmla="*/ 1177820 h 1937382"/>
                  <a:gd name="connsiteX1333" fmla="*/ 3151693 w 5210132"/>
                  <a:gd name="connsiteY1333" fmla="*/ 1179232 h 1937382"/>
                  <a:gd name="connsiteX1334" fmla="*/ 3139078 w 5210132"/>
                  <a:gd name="connsiteY1334" fmla="*/ 1179232 h 1937382"/>
                  <a:gd name="connsiteX1335" fmla="*/ 3094993 w 5210132"/>
                  <a:gd name="connsiteY1335" fmla="*/ 1180667 h 1937382"/>
                  <a:gd name="connsiteX1336" fmla="*/ 3054871 w 5210132"/>
                  <a:gd name="connsiteY1336" fmla="*/ 1184948 h 1937382"/>
                  <a:gd name="connsiteX1337" fmla="*/ 3054029 w 5210132"/>
                  <a:gd name="connsiteY1337" fmla="*/ 1184948 h 1937382"/>
                  <a:gd name="connsiteX1338" fmla="*/ 3033080 w 5210132"/>
                  <a:gd name="connsiteY1338" fmla="*/ 1192098 h 1937382"/>
                  <a:gd name="connsiteX1339" fmla="*/ 3015000 w 5210132"/>
                  <a:gd name="connsiteY1339" fmla="*/ 1192098 h 1937382"/>
                  <a:gd name="connsiteX1340" fmla="*/ 3000336 w 5210132"/>
                  <a:gd name="connsiteY1340" fmla="*/ 1192098 h 1937382"/>
                  <a:gd name="connsiteX1341" fmla="*/ 2982734 w 5210132"/>
                  <a:gd name="connsiteY1341" fmla="*/ 1193532 h 1937382"/>
                  <a:gd name="connsiteX1342" fmla="*/ 2945572 w 5210132"/>
                  <a:gd name="connsiteY1342" fmla="*/ 1199248 h 1937382"/>
                  <a:gd name="connsiteX1343" fmla="*/ 2930635 w 5210132"/>
                  <a:gd name="connsiteY1343" fmla="*/ 1199248 h 1937382"/>
                  <a:gd name="connsiteX1344" fmla="*/ 2916357 w 5210132"/>
                  <a:gd name="connsiteY1344" fmla="*/ 1200864 h 1937382"/>
                  <a:gd name="connsiteX1345" fmla="*/ 2903742 w 5210132"/>
                  <a:gd name="connsiteY1345" fmla="*/ 1204257 h 1937382"/>
                  <a:gd name="connsiteX1346" fmla="*/ 2896319 w 5210132"/>
                  <a:gd name="connsiteY1346" fmla="*/ 1203551 h 1937382"/>
                  <a:gd name="connsiteX1347" fmla="*/ 2842011 w 5210132"/>
                  <a:gd name="connsiteY1347" fmla="*/ 1203551 h 1937382"/>
                  <a:gd name="connsiteX1348" fmla="*/ 2793191 w 5210132"/>
                  <a:gd name="connsiteY1348" fmla="*/ 1191938 h 1937382"/>
                  <a:gd name="connsiteX1349" fmla="*/ 2761744 w 5210132"/>
                  <a:gd name="connsiteY1349" fmla="*/ 1179096 h 1937382"/>
                  <a:gd name="connsiteX1350" fmla="*/ 2737357 w 5210132"/>
                  <a:gd name="connsiteY1350" fmla="*/ 1155391 h 1937382"/>
                  <a:gd name="connsiteX1351" fmla="*/ 2741592 w 5210132"/>
                  <a:gd name="connsiteY1351" fmla="*/ 1147513 h 1937382"/>
                  <a:gd name="connsiteX1352" fmla="*/ 2745828 w 5210132"/>
                  <a:gd name="connsiteY1352" fmla="*/ 1139634 h 1937382"/>
                  <a:gd name="connsiteX1353" fmla="*/ 2756871 w 5210132"/>
                  <a:gd name="connsiteY1353" fmla="*/ 1132188 h 1937382"/>
                  <a:gd name="connsiteX1354" fmla="*/ 2761926 w 5210132"/>
                  <a:gd name="connsiteY1354" fmla="*/ 1122533 h 1937382"/>
                  <a:gd name="connsiteX1355" fmla="*/ 2777069 w 5210132"/>
                  <a:gd name="connsiteY1355" fmla="*/ 1099546 h 1937382"/>
                  <a:gd name="connsiteX1356" fmla="*/ 2788409 w 5210132"/>
                  <a:gd name="connsiteY1356" fmla="*/ 1079588 h 1937382"/>
                  <a:gd name="connsiteX1357" fmla="*/ 2827620 w 5210132"/>
                  <a:gd name="connsiteY1357" fmla="*/ 985977 h 1937382"/>
                  <a:gd name="connsiteX1358" fmla="*/ 2834053 w 5210132"/>
                  <a:gd name="connsiteY1358" fmla="*/ 969366 h 1937382"/>
                  <a:gd name="connsiteX1359" fmla="*/ 2840303 w 5210132"/>
                  <a:gd name="connsiteY1359" fmla="*/ 951480 h 1937382"/>
                  <a:gd name="connsiteX1360" fmla="*/ 2850164 w 5210132"/>
                  <a:gd name="connsiteY1360" fmla="*/ 915528 h 1937382"/>
                  <a:gd name="connsiteX1361" fmla="*/ 2848410 w 5210132"/>
                  <a:gd name="connsiteY1361" fmla="*/ 916960 h 1937382"/>
                  <a:gd name="connsiteX1362" fmla="*/ 2835248 w 5210132"/>
                  <a:gd name="connsiteY1362" fmla="*/ 919054 h 1937382"/>
                  <a:gd name="connsiteX1363" fmla="*/ 2815278 w 5210132"/>
                  <a:gd name="connsiteY1363" fmla="*/ 925589 h 1937382"/>
                  <a:gd name="connsiteX1364" fmla="*/ 2804781 w 5210132"/>
                  <a:gd name="connsiteY1364" fmla="*/ 927502 h 1937382"/>
                  <a:gd name="connsiteX1365" fmla="*/ 2800181 w 5210132"/>
                  <a:gd name="connsiteY1365" fmla="*/ 928447 h 1937382"/>
                  <a:gd name="connsiteX1366" fmla="*/ 2792143 w 5210132"/>
                  <a:gd name="connsiteY1366" fmla="*/ 933559 h 1937382"/>
                  <a:gd name="connsiteX1367" fmla="*/ 2778481 w 5210132"/>
                  <a:gd name="connsiteY1367" fmla="*/ 936998 h 1937382"/>
                  <a:gd name="connsiteX1368" fmla="*/ 2749152 w 5210132"/>
                  <a:gd name="connsiteY1368" fmla="*/ 948474 h 1937382"/>
                  <a:gd name="connsiteX1369" fmla="*/ 2731573 w 5210132"/>
                  <a:gd name="connsiteY1369" fmla="*/ 953347 h 1937382"/>
                  <a:gd name="connsiteX1370" fmla="*/ 2693842 w 5210132"/>
                  <a:gd name="connsiteY1370" fmla="*/ 962799 h 1937382"/>
                  <a:gd name="connsiteX1371" fmla="*/ 2688297 w 5210132"/>
                  <a:gd name="connsiteY1371" fmla="*/ 965541 h 1937382"/>
                  <a:gd name="connsiteX1372" fmla="*/ 2678677 w 5210132"/>
                  <a:gd name="connsiteY1372" fmla="*/ 967649 h 1937382"/>
                  <a:gd name="connsiteX1373" fmla="*/ 2663306 w 5210132"/>
                  <a:gd name="connsiteY1373" fmla="*/ 969081 h 1937382"/>
                  <a:gd name="connsiteX1374" fmla="*/ 2640718 w 5210132"/>
                  <a:gd name="connsiteY1374" fmla="*/ 964847 h 1937382"/>
                  <a:gd name="connsiteX1375" fmla="*/ 2626065 w 5210132"/>
                  <a:gd name="connsiteY1375" fmla="*/ 960600 h 1937382"/>
                  <a:gd name="connsiteX1376" fmla="*/ 2614085 w 5210132"/>
                  <a:gd name="connsiteY1376" fmla="*/ 953527 h 1937382"/>
                  <a:gd name="connsiteX1377" fmla="*/ 2609409 w 5210132"/>
                  <a:gd name="connsiteY1377" fmla="*/ 946899 h 1937382"/>
                  <a:gd name="connsiteX1378" fmla="*/ 2609408 w 5210132"/>
                  <a:gd name="connsiteY1378" fmla="*/ 946898 h 1937382"/>
                  <a:gd name="connsiteX1379" fmla="*/ 2609067 w 5210132"/>
                  <a:gd name="connsiteY1379" fmla="*/ 946417 h 1937382"/>
                  <a:gd name="connsiteX1380" fmla="*/ 2609066 w 5210132"/>
                  <a:gd name="connsiteY1380" fmla="*/ 946416 h 1937382"/>
                  <a:gd name="connsiteX1381" fmla="*/ 2609064 w 5210132"/>
                  <a:gd name="connsiteY1381" fmla="*/ 946413 h 1937382"/>
                  <a:gd name="connsiteX1382" fmla="*/ 2605856 w 5210132"/>
                  <a:gd name="connsiteY1382" fmla="*/ 944714 h 1937382"/>
                  <a:gd name="connsiteX1383" fmla="*/ 2604400 w 5210132"/>
                  <a:gd name="connsiteY1383" fmla="*/ 939801 h 1937382"/>
                  <a:gd name="connsiteX1384" fmla="*/ 2604399 w 5210132"/>
                  <a:gd name="connsiteY1384" fmla="*/ 939799 h 1937382"/>
                  <a:gd name="connsiteX1385" fmla="*/ 2605856 w 5210132"/>
                  <a:gd name="connsiteY1385" fmla="*/ 944716 h 1937382"/>
                  <a:gd name="connsiteX1386" fmla="*/ 2597818 w 5210132"/>
                  <a:gd name="connsiteY1386" fmla="*/ 940460 h 1937382"/>
                  <a:gd name="connsiteX1387" fmla="*/ 2580945 w 5210132"/>
                  <a:gd name="connsiteY1387" fmla="*/ 931694 h 1937382"/>
                  <a:gd name="connsiteX1388" fmla="*/ 2554895 w 5210132"/>
                  <a:gd name="connsiteY1388" fmla="*/ 905665 h 1937382"/>
                  <a:gd name="connsiteX1389" fmla="*/ 2527206 w 5210132"/>
                  <a:gd name="connsiteY1389" fmla="*/ 867139 h 1937382"/>
                  <a:gd name="connsiteX1390" fmla="*/ 2567510 w 5210132"/>
                  <a:gd name="connsiteY1390" fmla="*/ 851335 h 1937382"/>
                  <a:gd name="connsiteX1391" fmla="*/ 2613165 w 5210132"/>
                  <a:gd name="connsiteY1391" fmla="*/ 844776 h 1937382"/>
                  <a:gd name="connsiteX1392" fmla="*/ 2633465 w 5210132"/>
                  <a:gd name="connsiteY1392" fmla="*/ 839539 h 1937382"/>
                  <a:gd name="connsiteX1393" fmla="*/ 2651147 w 5210132"/>
                  <a:gd name="connsiteY1393" fmla="*/ 836419 h 1937382"/>
                  <a:gd name="connsiteX1394" fmla="*/ 2686100 w 5210132"/>
                  <a:gd name="connsiteY1394" fmla="*/ 825901 h 1937382"/>
                  <a:gd name="connsiteX1395" fmla="*/ 2705114 w 5210132"/>
                  <a:gd name="connsiteY1395" fmla="*/ 821507 h 1937382"/>
                  <a:gd name="connsiteX1396" fmla="*/ 2760560 w 5210132"/>
                  <a:gd name="connsiteY1396" fmla="*/ 811260 h 1937382"/>
                  <a:gd name="connsiteX1397" fmla="*/ 2811817 w 5210132"/>
                  <a:gd name="connsiteY1397" fmla="*/ 801992 h 1937382"/>
                  <a:gd name="connsiteX1398" fmla="*/ 2827711 w 5210132"/>
                  <a:gd name="connsiteY1398" fmla="*/ 799850 h 1937382"/>
                  <a:gd name="connsiteX1399" fmla="*/ 2865846 w 5210132"/>
                  <a:gd name="connsiteY1399" fmla="*/ 793420 h 1937382"/>
                  <a:gd name="connsiteX1400" fmla="*/ 2880545 w 5210132"/>
                  <a:gd name="connsiteY1400" fmla="*/ 789460 h 1937382"/>
                  <a:gd name="connsiteX1401" fmla="*/ 2881845 w 5210132"/>
                  <a:gd name="connsiteY1401" fmla="*/ 779296 h 1937382"/>
                  <a:gd name="connsiteX1402" fmla="*/ 2883283 w 5210132"/>
                  <a:gd name="connsiteY1402" fmla="*/ 765637 h 1937382"/>
                  <a:gd name="connsiteX1403" fmla="*/ 2888941 w 5210132"/>
                  <a:gd name="connsiteY1403" fmla="*/ 731014 h 1937382"/>
                  <a:gd name="connsiteX1404" fmla="*/ 2894634 w 5210132"/>
                  <a:gd name="connsiteY1404" fmla="*/ 659241 h 1937382"/>
                  <a:gd name="connsiteX1405" fmla="*/ 2893200 w 5210132"/>
                  <a:gd name="connsiteY1405" fmla="*/ 602564 h 1937382"/>
                  <a:gd name="connsiteX1406" fmla="*/ 2892448 w 5210132"/>
                  <a:gd name="connsiteY1406" fmla="*/ 593297 h 1937382"/>
                  <a:gd name="connsiteX1407" fmla="*/ 2889784 w 5210132"/>
                  <a:gd name="connsiteY1407" fmla="*/ 579611 h 1937382"/>
                  <a:gd name="connsiteX1408" fmla="*/ 2888782 w 5210132"/>
                  <a:gd name="connsiteY1408" fmla="*/ 570845 h 1937382"/>
                  <a:gd name="connsiteX1409" fmla="*/ 2878740 w 5210132"/>
                  <a:gd name="connsiteY1409" fmla="*/ 553653 h 1937382"/>
                  <a:gd name="connsiteX1410" fmla="*/ 2872558 w 5210132"/>
                  <a:gd name="connsiteY1410" fmla="*/ 537463 h 1937382"/>
                  <a:gd name="connsiteX1411" fmla="*/ 2867696 w 5210132"/>
                  <a:gd name="connsiteY1411" fmla="*/ 523550 h 1937382"/>
                  <a:gd name="connsiteX1412" fmla="*/ 2882588 w 5210132"/>
                  <a:gd name="connsiteY1412" fmla="*/ 498206 h 1937382"/>
                  <a:gd name="connsiteX1413" fmla="*/ 2896319 w 5210132"/>
                  <a:gd name="connsiteY1413" fmla="*/ 495337 h 1937382"/>
                  <a:gd name="connsiteX1414" fmla="*/ 2919750 w 5210132"/>
                  <a:gd name="connsiteY1414" fmla="*/ 504127 h 1937382"/>
                  <a:gd name="connsiteX1415" fmla="*/ 2938877 w 5210132"/>
                  <a:gd name="connsiteY1415" fmla="*/ 515853 h 1937382"/>
                  <a:gd name="connsiteX1416" fmla="*/ 2950741 w 5210132"/>
                  <a:gd name="connsiteY1416" fmla="*/ 526237 h 1937382"/>
                  <a:gd name="connsiteX1417" fmla="*/ 2953428 w 5210132"/>
                  <a:gd name="connsiteY1417" fmla="*/ 528924 h 1937382"/>
                  <a:gd name="connsiteX1418" fmla="*/ 2973512 w 5210132"/>
                  <a:gd name="connsiteY1418" fmla="*/ 538966 h 1937382"/>
                  <a:gd name="connsiteX1419" fmla="*/ 3014249 w 5210132"/>
                  <a:gd name="connsiteY1419" fmla="*/ 558480 h 1937382"/>
                  <a:gd name="connsiteX1420" fmla="*/ 3038613 w 5210132"/>
                  <a:gd name="connsiteY1420" fmla="*/ 585873 h 1937382"/>
                  <a:gd name="connsiteX1421" fmla="*/ 3048154 w 5210132"/>
                  <a:gd name="connsiteY1421" fmla="*/ 618549 h 1937382"/>
                  <a:gd name="connsiteX1422" fmla="*/ 3048154 w 5210132"/>
                  <a:gd name="connsiteY1422" fmla="*/ 621396 h 1937382"/>
                  <a:gd name="connsiteX1423" fmla="*/ 3046321 w 5210132"/>
                  <a:gd name="connsiteY1423" fmla="*/ 636629 h 1937382"/>
                  <a:gd name="connsiteX1424" fmla="*/ 3042940 w 5210132"/>
                  <a:gd name="connsiteY1424" fmla="*/ 647627 h 1937382"/>
                  <a:gd name="connsiteX1425" fmla="*/ 3041346 w 5210132"/>
                  <a:gd name="connsiteY1425" fmla="*/ 658888 h 1937382"/>
                  <a:gd name="connsiteX1426" fmla="*/ 3038659 w 5210132"/>
                  <a:gd name="connsiteY1426" fmla="*/ 673358 h 1937382"/>
                  <a:gd name="connsiteX1427" fmla="*/ 3036245 w 5210132"/>
                  <a:gd name="connsiteY1427" fmla="*/ 689776 h 1937382"/>
                  <a:gd name="connsiteX1428" fmla="*/ 3028025 w 5210132"/>
                  <a:gd name="connsiteY1428" fmla="*/ 714642 h 1937382"/>
                  <a:gd name="connsiteX1429" fmla="*/ 3026704 w 5210132"/>
                  <a:gd name="connsiteY1429" fmla="*/ 727871 h 1937382"/>
                  <a:gd name="connsiteX1430" fmla="*/ 3025270 w 5210132"/>
                  <a:gd name="connsiteY1430" fmla="*/ 754422 h 1937382"/>
                  <a:gd name="connsiteX1431" fmla="*/ 3022190 w 5210132"/>
                  <a:gd name="connsiteY1431" fmla="*/ 767569 h 1937382"/>
                  <a:gd name="connsiteX1432" fmla="*/ 3023397 w 5210132"/>
                  <a:gd name="connsiteY1432" fmla="*/ 767343 h 1937382"/>
                  <a:gd name="connsiteX1433" fmla="*/ 3047699 w 5210132"/>
                  <a:gd name="connsiteY1433" fmla="*/ 763234 h 1937382"/>
                  <a:gd name="connsiteX1434" fmla="*/ 3092557 w 5210132"/>
                  <a:gd name="connsiteY1434" fmla="*/ 754081 h 1937382"/>
                  <a:gd name="connsiteX1435" fmla="*/ 3194365 w 5210132"/>
                  <a:gd name="connsiteY1435" fmla="*/ 735727 h 1937382"/>
                  <a:gd name="connsiteX1436" fmla="*/ 3228618 w 5210132"/>
                  <a:gd name="connsiteY1436" fmla="*/ 728679 h 1937382"/>
                  <a:gd name="connsiteX1437" fmla="*/ 3226585 w 5210132"/>
                  <a:gd name="connsiteY1437" fmla="*/ 728896 h 1937382"/>
                  <a:gd name="connsiteX1438" fmla="*/ 3185666 w 5210132"/>
                  <a:gd name="connsiteY1438" fmla="*/ 721746 h 1937382"/>
                  <a:gd name="connsiteX1439" fmla="*/ 3183822 w 5210132"/>
                  <a:gd name="connsiteY1439" fmla="*/ 721746 h 1937382"/>
                  <a:gd name="connsiteX1440" fmla="*/ 3139783 w 5210132"/>
                  <a:gd name="connsiteY1440" fmla="*/ 681943 h 1937382"/>
                  <a:gd name="connsiteX1441" fmla="*/ 3138383 w 5210132"/>
                  <a:gd name="connsiteY1441" fmla="*/ 669248 h 1937382"/>
                  <a:gd name="connsiteX1442" fmla="*/ 3137666 w 5210132"/>
                  <a:gd name="connsiteY1442" fmla="*/ 656167 h 1937382"/>
                  <a:gd name="connsiteX1443" fmla="*/ 3124504 w 5210132"/>
                  <a:gd name="connsiteY1443" fmla="*/ 628887 h 1937382"/>
                  <a:gd name="connsiteX1444" fmla="*/ 3115943 w 5210132"/>
                  <a:gd name="connsiteY1444" fmla="*/ 615555 h 1937382"/>
                  <a:gd name="connsiteX1445" fmla="*/ 3104785 w 5210132"/>
                  <a:gd name="connsiteY1445" fmla="*/ 592090 h 1937382"/>
                  <a:gd name="connsiteX1446" fmla="*/ 3139601 w 5210132"/>
                  <a:gd name="connsiteY1446" fmla="*/ 579293 h 1937382"/>
                  <a:gd name="connsiteX1447" fmla="*/ 3138861 w 5210132"/>
                  <a:gd name="connsiteY1447" fmla="*/ 577539 h 1937382"/>
                  <a:gd name="connsiteX1448" fmla="*/ 3145089 w 5210132"/>
                  <a:gd name="connsiteY1448" fmla="*/ 576833 h 1937382"/>
                  <a:gd name="connsiteX1449" fmla="*/ 3162122 w 5210132"/>
                  <a:gd name="connsiteY1449" fmla="*/ 581797 h 1937382"/>
                  <a:gd name="connsiteX1450" fmla="*/ 3181454 w 5210132"/>
                  <a:gd name="connsiteY1450" fmla="*/ 586852 h 1937382"/>
                  <a:gd name="connsiteX1451" fmla="*/ 3188285 w 5210132"/>
                  <a:gd name="connsiteY1451" fmla="*/ 586852 h 1937382"/>
                  <a:gd name="connsiteX1452" fmla="*/ 3219276 w 5210132"/>
                  <a:gd name="connsiteY1452" fmla="*/ 608006 h 1937382"/>
                  <a:gd name="connsiteX1453" fmla="*/ 3226631 w 5210132"/>
                  <a:gd name="connsiteY1453" fmla="*/ 613426 h 1937382"/>
                  <a:gd name="connsiteX1454" fmla="*/ 3243436 w 5210132"/>
                  <a:gd name="connsiteY1454" fmla="*/ 629593 h 1937382"/>
                  <a:gd name="connsiteX1455" fmla="*/ 3259011 w 5210132"/>
                  <a:gd name="connsiteY1455" fmla="*/ 645669 h 1937382"/>
                  <a:gd name="connsiteX1456" fmla="*/ 3269645 w 5210132"/>
                  <a:gd name="connsiteY1456" fmla="*/ 666914 h 1937382"/>
                  <a:gd name="connsiteX1457" fmla="*/ 3274267 w 5210132"/>
                  <a:gd name="connsiteY1457" fmla="*/ 681078 h 1937382"/>
                  <a:gd name="connsiteX1458" fmla="*/ 3271011 w 5210132"/>
                  <a:gd name="connsiteY1458" fmla="*/ 703780 h 1937382"/>
                  <a:gd name="connsiteX1459" fmla="*/ 3253620 w 5210132"/>
                  <a:gd name="connsiteY1459" fmla="*/ 722617 h 1937382"/>
                  <a:gd name="connsiteX1460" fmla="*/ 3247452 w 5210132"/>
                  <a:gd name="connsiteY1460" fmla="*/ 724976 h 1937382"/>
                  <a:gd name="connsiteX1461" fmla="*/ 3272332 w 5210132"/>
                  <a:gd name="connsiteY1461" fmla="*/ 720221 h 1937382"/>
                  <a:gd name="connsiteX1462" fmla="*/ 3285322 w 5210132"/>
                  <a:gd name="connsiteY1462" fmla="*/ 718034 h 1937382"/>
                  <a:gd name="connsiteX1463" fmla="*/ 3294795 w 5210132"/>
                  <a:gd name="connsiteY1463" fmla="*/ 714862 h 1937382"/>
                  <a:gd name="connsiteX1464" fmla="*/ 3295017 w 5210132"/>
                  <a:gd name="connsiteY1464" fmla="*/ 714070 h 1937382"/>
                  <a:gd name="connsiteX1465" fmla="*/ 3296514 w 5210132"/>
                  <a:gd name="connsiteY1465" fmla="*/ 704771 h 1937382"/>
                  <a:gd name="connsiteX1466" fmla="*/ 3299474 w 5210132"/>
                  <a:gd name="connsiteY1466" fmla="*/ 682125 h 1937382"/>
                  <a:gd name="connsiteX1467" fmla="*/ 3309311 w 5210132"/>
                  <a:gd name="connsiteY1467" fmla="*/ 603498 h 1937382"/>
                  <a:gd name="connsiteX1468" fmla="*/ 3313615 w 5210132"/>
                  <a:gd name="connsiteY1468" fmla="*/ 553106 h 1937382"/>
                  <a:gd name="connsiteX1469" fmla="*/ 3317805 w 5210132"/>
                  <a:gd name="connsiteY1469" fmla="*/ 522525 h 1937382"/>
                  <a:gd name="connsiteX1470" fmla="*/ 3317805 w 5210132"/>
                  <a:gd name="connsiteY1470" fmla="*/ 514392 h 1937382"/>
                  <a:gd name="connsiteX1471" fmla="*/ 3306385 w 5210132"/>
                  <a:gd name="connsiteY1471" fmla="*/ 517197 h 1937382"/>
                  <a:gd name="connsiteX1472" fmla="*/ 3285561 w 5210132"/>
                  <a:gd name="connsiteY1472" fmla="*/ 520020 h 1937382"/>
                  <a:gd name="connsiteX1473" fmla="*/ 3268278 w 5210132"/>
                  <a:gd name="connsiteY1473" fmla="*/ 522924 h 1937382"/>
                  <a:gd name="connsiteX1474" fmla="*/ 3251952 w 5210132"/>
                  <a:gd name="connsiteY1474" fmla="*/ 525781 h 1937382"/>
                  <a:gd name="connsiteX1475" fmla="*/ 3235420 w 5210132"/>
                  <a:gd name="connsiteY1475" fmla="*/ 531269 h 1937382"/>
                  <a:gd name="connsiteX1476" fmla="*/ 3195071 w 5210132"/>
                  <a:gd name="connsiteY1476" fmla="*/ 540195 h 1937382"/>
                  <a:gd name="connsiteX1477" fmla="*/ 3180748 w 5210132"/>
                  <a:gd name="connsiteY1477" fmla="*/ 541630 h 1937382"/>
                  <a:gd name="connsiteX1478" fmla="*/ 3154653 w 5210132"/>
                  <a:gd name="connsiteY1478" fmla="*/ 538533 h 1937382"/>
                  <a:gd name="connsiteX1479" fmla="*/ 3139601 w 5210132"/>
                  <a:gd name="connsiteY1479" fmla="*/ 533239 h 1937382"/>
                  <a:gd name="connsiteX1480" fmla="*/ 3128102 w 5210132"/>
                  <a:gd name="connsiteY1480" fmla="*/ 528764 h 1937382"/>
                  <a:gd name="connsiteX1481" fmla="*/ 3114758 w 5210132"/>
                  <a:gd name="connsiteY1481" fmla="*/ 525895 h 1937382"/>
                  <a:gd name="connsiteX1482" fmla="*/ 3107927 w 5210132"/>
                  <a:gd name="connsiteY1482" fmla="*/ 525895 h 1937382"/>
                  <a:gd name="connsiteX1483" fmla="*/ 3076048 w 5210132"/>
                  <a:gd name="connsiteY1483" fmla="*/ 513053 h 1937382"/>
                  <a:gd name="connsiteX1484" fmla="*/ 3053323 w 5210132"/>
                  <a:gd name="connsiteY1484" fmla="*/ 484043 h 1937382"/>
                  <a:gd name="connsiteX1485" fmla="*/ 3069559 w 5210132"/>
                  <a:gd name="connsiteY1485" fmla="*/ 471200 h 1937382"/>
                  <a:gd name="connsiteX1486" fmla="*/ 3132474 w 5210132"/>
                  <a:gd name="connsiteY1486" fmla="*/ 446334 h 1937382"/>
                  <a:gd name="connsiteX1487" fmla="*/ 3215268 w 5210132"/>
                  <a:gd name="connsiteY1487" fmla="*/ 413454 h 1937382"/>
                  <a:gd name="connsiteX1488" fmla="*/ 3279755 w 5210132"/>
                  <a:gd name="connsiteY1488" fmla="*/ 395237 h 1937382"/>
                  <a:gd name="connsiteX1489" fmla="*/ 3312067 w 5210132"/>
                  <a:gd name="connsiteY1489" fmla="*/ 380755 h 1937382"/>
                  <a:gd name="connsiteX1490" fmla="*/ 3312067 w 5210132"/>
                  <a:gd name="connsiteY1490" fmla="*/ 381802 h 1937382"/>
                  <a:gd name="connsiteX1491" fmla="*/ 3336238 w 5210132"/>
                  <a:gd name="connsiteY1491" fmla="*/ 368117 h 1937382"/>
                  <a:gd name="connsiteX1492" fmla="*/ 901708 w 5210132"/>
                  <a:gd name="connsiteY1492" fmla="*/ 331697 h 1937382"/>
                  <a:gd name="connsiteX1493" fmla="*/ 901716 w 5210132"/>
                  <a:gd name="connsiteY1493" fmla="*/ 331699 h 1937382"/>
                  <a:gd name="connsiteX1494" fmla="*/ 906055 w 5210132"/>
                  <a:gd name="connsiteY1494" fmla="*/ 332312 h 1937382"/>
                  <a:gd name="connsiteX1495" fmla="*/ 906057 w 5210132"/>
                  <a:gd name="connsiteY1495" fmla="*/ 332311 h 1937382"/>
                  <a:gd name="connsiteX1496" fmla="*/ 2189666 w 5210132"/>
                  <a:gd name="connsiteY1496" fmla="*/ 314501 h 1937382"/>
                  <a:gd name="connsiteX1497" fmla="*/ 2206517 w 5210132"/>
                  <a:gd name="connsiteY1497" fmla="*/ 316550 h 1937382"/>
                  <a:gd name="connsiteX1498" fmla="*/ 2218357 w 5210132"/>
                  <a:gd name="connsiteY1498" fmla="*/ 320660 h 1937382"/>
                  <a:gd name="connsiteX1499" fmla="*/ 2228217 w 5210132"/>
                  <a:gd name="connsiteY1499" fmla="*/ 324770 h 1937382"/>
                  <a:gd name="connsiteX1500" fmla="*/ 2234001 w 5210132"/>
                  <a:gd name="connsiteY1500" fmla="*/ 328801 h 1937382"/>
                  <a:gd name="connsiteX1501" fmla="*/ 2251796 w 5210132"/>
                  <a:gd name="connsiteY1501" fmla="*/ 333093 h 1937382"/>
                  <a:gd name="connsiteX1502" fmla="*/ 2263102 w 5210132"/>
                  <a:gd name="connsiteY1502" fmla="*/ 338751 h 1937382"/>
                  <a:gd name="connsiteX1503" fmla="*/ 2274077 w 5210132"/>
                  <a:gd name="connsiteY1503" fmla="*/ 345378 h 1937382"/>
                  <a:gd name="connsiteX1504" fmla="*/ 2281068 w 5210132"/>
                  <a:gd name="connsiteY1504" fmla="*/ 352368 h 1937382"/>
                  <a:gd name="connsiteX1505" fmla="*/ 2290245 w 5210132"/>
                  <a:gd name="connsiteY1505" fmla="*/ 357355 h 1937382"/>
                  <a:gd name="connsiteX1506" fmla="*/ 2314222 w 5210132"/>
                  <a:gd name="connsiteY1506" fmla="*/ 376938 h 1937382"/>
                  <a:gd name="connsiteX1507" fmla="*/ 2318571 w 5210132"/>
                  <a:gd name="connsiteY1507" fmla="*/ 381310 h 1937382"/>
                  <a:gd name="connsiteX1508" fmla="*/ 2330389 w 5210132"/>
                  <a:gd name="connsiteY1508" fmla="*/ 390259 h 1937382"/>
                  <a:gd name="connsiteX1509" fmla="*/ 2336663 w 5210132"/>
                  <a:gd name="connsiteY1509" fmla="*/ 398331 h 1937382"/>
                  <a:gd name="connsiteX1510" fmla="*/ 2339520 w 5210132"/>
                  <a:gd name="connsiteY1510" fmla="*/ 404012 h 1937382"/>
                  <a:gd name="connsiteX1511" fmla="*/ 2352409 w 5210132"/>
                  <a:gd name="connsiteY1511" fmla="*/ 418335 h 1937382"/>
                  <a:gd name="connsiteX1512" fmla="*/ 2355870 w 5210132"/>
                  <a:gd name="connsiteY1512" fmla="*/ 421751 h 1937382"/>
                  <a:gd name="connsiteX1513" fmla="*/ 2361745 w 5210132"/>
                  <a:gd name="connsiteY1513" fmla="*/ 429925 h 1937382"/>
                  <a:gd name="connsiteX1514" fmla="*/ 2365399 w 5210132"/>
                  <a:gd name="connsiteY1514" fmla="*/ 442267 h 1937382"/>
                  <a:gd name="connsiteX1515" fmla="*/ 2368644 w 5210132"/>
                  <a:gd name="connsiteY1515" fmla="*/ 453630 h 1937382"/>
                  <a:gd name="connsiteX1516" fmla="*/ 2367915 w 5210132"/>
                  <a:gd name="connsiteY1516" fmla="*/ 456590 h 1937382"/>
                  <a:gd name="connsiteX1517" fmla="*/ 2371513 w 5210132"/>
                  <a:gd name="connsiteY1517" fmla="*/ 460119 h 1937382"/>
                  <a:gd name="connsiteX1518" fmla="*/ 2373096 w 5210132"/>
                  <a:gd name="connsiteY1518" fmla="*/ 469808 h 1937382"/>
                  <a:gd name="connsiteX1519" fmla="*/ 2375771 w 5210132"/>
                  <a:gd name="connsiteY1519" fmla="*/ 472803 h 1937382"/>
                  <a:gd name="connsiteX1520" fmla="*/ 2384379 w 5210132"/>
                  <a:gd name="connsiteY1520" fmla="*/ 486374 h 1937382"/>
                  <a:gd name="connsiteX1521" fmla="*/ 2380462 w 5210132"/>
                  <a:gd name="connsiteY1521" fmla="*/ 503907 h 1937382"/>
                  <a:gd name="connsiteX1522" fmla="*/ 2373335 w 5210132"/>
                  <a:gd name="connsiteY1522" fmla="*/ 511285 h 1937382"/>
                  <a:gd name="connsiteX1523" fmla="*/ 2362801 w 5210132"/>
                  <a:gd name="connsiteY1523" fmla="*/ 513711 h 1937382"/>
                  <a:gd name="connsiteX1524" fmla="*/ 2360976 w 5210132"/>
                  <a:gd name="connsiteY1524" fmla="*/ 517262 h 1937382"/>
                  <a:gd name="connsiteX1525" fmla="*/ 2357282 w 5210132"/>
                  <a:gd name="connsiteY1525" fmla="*/ 525949 h 1937382"/>
                  <a:gd name="connsiteX1526" fmla="*/ 2349904 w 5210132"/>
                  <a:gd name="connsiteY1526" fmla="*/ 544394 h 1937382"/>
                  <a:gd name="connsiteX1527" fmla="*/ 2347388 w 5210132"/>
                  <a:gd name="connsiteY1527" fmla="*/ 549961 h 1937382"/>
                  <a:gd name="connsiteX1528" fmla="*/ 2344416 w 5210132"/>
                  <a:gd name="connsiteY1528" fmla="*/ 558238 h 1937382"/>
                  <a:gd name="connsiteX1529" fmla="*/ 2342913 w 5210132"/>
                  <a:gd name="connsiteY1529" fmla="*/ 559627 h 1937382"/>
                  <a:gd name="connsiteX1530" fmla="*/ 2340363 w 5210132"/>
                  <a:gd name="connsiteY1530" fmla="*/ 574565 h 1937382"/>
                  <a:gd name="connsiteX1531" fmla="*/ 2335809 w 5210132"/>
                  <a:gd name="connsiteY1531" fmla="*/ 585427 h 1937382"/>
                  <a:gd name="connsiteX1532" fmla="*/ 2322966 w 5210132"/>
                  <a:gd name="connsiteY1532" fmla="*/ 623977 h 1937382"/>
                  <a:gd name="connsiteX1533" fmla="*/ 2322898 w 5210132"/>
                  <a:gd name="connsiteY1533" fmla="*/ 632266 h 1937382"/>
                  <a:gd name="connsiteX1534" fmla="*/ 2315930 w 5210132"/>
                  <a:gd name="connsiteY1534" fmla="*/ 642763 h 1937382"/>
                  <a:gd name="connsiteX1535" fmla="*/ 2313402 w 5210132"/>
                  <a:gd name="connsiteY1535" fmla="*/ 646179 h 1937382"/>
                  <a:gd name="connsiteX1536" fmla="*/ 2312901 w 5210132"/>
                  <a:gd name="connsiteY1536" fmla="*/ 647864 h 1937382"/>
                  <a:gd name="connsiteX1537" fmla="*/ 2311216 w 5210132"/>
                  <a:gd name="connsiteY1537" fmla="*/ 672115 h 1937382"/>
                  <a:gd name="connsiteX1538" fmla="*/ 2310032 w 5210132"/>
                  <a:gd name="connsiteY1538" fmla="*/ 680745 h 1937382"/>
                  <a:gd name="connsiteX1539" fmla="*/ 2310032 w 5210132"/>
                  <a:gd name="connsiteY1539" fmla="*/ 689876 h 1937382"/>
                  <a:gd name="connsiteX1540" fmla="*/ 2305228 w 5210132"/>
                  <a:gd name="connsiteY1540" fmla="*/ 699439 h 1937382"/>
                  <a:gd name="connsiteX1541" fmla="*/ 2304317 w 5210132"/>
                  <a:gd name="connsiteY1541" fmla="*/ 706749 h 1937382"/>
                  <a:gd name="connsiteX1542" fmla="*/ 2303600 w 5210132"/>
                  <a:gd name="connsiteY1542" fmla="*/ 709618 h 1937382"/>
                  <a:gd name="connsiteX1543" fmla="*/ 2299854 w 5210132"/>
                  <a:gd name="connsiteY1543" fmla="*/ 718294 h 1937382"/>
                  <a:gd name="connsiteX1544" fmla="*/ 2296313 w 5210132"/>
                  <a:gd name="connsiteY1544" fmla="*/ 727174 h 1937382"/>
                  <a:gd name="connsiteX1545" fmla="*/ 2294321 w 5210132"/>
                  <a:gd name="connsiteY1545" fmla="*/ 735417 h 1937382"/>
                  <a:gd name="connsiteX1546" fmla="*/ 2292362 w 5210132"/>
                  <a:gd name="connsiteY1546" fmla="*/ 746154 h 1937382"/>
                  <a:gd name="connsiteX1547" fmla="*/ 2287281 w 5210132"/>
                  <a:gd name="connsiteY1547" fmla="*/ 757173 h 1937382"/>
                  <a:gd name="connsiteX1548" fmla="*/ 2287569 w 5210132"/>
                  <a:gd name="connsiteY1548" fmla="*/ 758848 h 1937382"/>
                  <a:gd name="connsiteX1549" fmla="*/ 2285577 w 5210132"/>
                  <a:gd name="connsiteY1549" fmla="*/ 771692 h 1937382"/>
                  <a:gd name="connsiteX1550" fmla="*/ 2278654 w 5210132"/>
                  <a:gd name="connsiteY1550" fmla="*/ 794052 h 1937382"/>
                  <a:gd name="connsiteX1551" fmla="*/ 2279303 w 5210132"/>
                  <a:gd name="connsiteY1551" fmla="*/ 792549 h 1937382"/>
                  <a:gd name="connsiteX1552" fmla="*/ 2280021 w 5210132"/>
                  <a:gd name="connsiteY1552" fmla="*/ 792435 h 1937382"/>
                  <a:gd name="connsiteX1553" fmla="*/ 2276366 w 5210132"/>
                  <a:gd name="connsiteY1553" fmla="*/ 810118 h 1937382"/>
                  <a:gd name="connsiteX1554" fmla="*/ 2272871 w 5210132"/>
                  <a:gd name="connsiteY1554" fmla="*/ 817119 h 1937382"/>
                  <a:gd name="connsiteX1555" fmla="*/ 2271436 w 5210132"/>
                  <a:gd name="connsiteY1555" fmla="*/ 824268 h 1937382"/>
                  <a:gd name="connsiteX1556" fmla="*/ 2266722 w 5210132"/>
                  <a:gd name="connsiteY1556" fmla="*/ 835130 h 1937382"/>
                  <a:gd name="connsiteX1557" fmla="*/ 2261257 w 5210132"/>
                  <a:gd name="connsiteY1557" fmla="*/ 848885 h 1937382"/>
                  <a:gd name="connsiteX1558" fmla="*/ 2257035 w 5210132"/>
                  <a:gd name="connsiteY1558" fmla="*/ 855855 h 1937382"/>
                  <a:gd name="connsiteX1559" fmla="*/ 2257318 w 5210132"/>
                  <a:gd name="connsiteY1559" fmla="*/ 856675 h 1937382"/>
                  <a:gd name="connsiteX1560" fmla="*/ 2256430 w 5210132"/>
                  <a:gd name="connsiteY1560" fmla="*/ 862946 h 1937382"/>
                  <a:gd name="connsiteX1561" fmla="*/ 2254290 w 5210132"/>
                  <a:gd name="connsiteY1561" fmla="*/ 871427 h 1937382"/>
                  <a:gd name="connsiteX1562" fmla="*/ 2230540 w 5210132"/>
                  <a:gd name="connsiteY1562" fmla="*/ 900778 h 1937382"/>
                  <a:gd name="connsiteX1563" fmla="*/ 2228513 w 5210132"/>
                  <a:gd name="connsiteY1563" fmla="*/ 902805 h 1937382"/>
                  <a:gd name="connsiteX1564" fmla="*/ 2205401 w 5210132"/>
                  <a:gd name="connsiteY1564" fmla="*/ 911184 h 1937382"/>
                  <a:gd name="connsiteX1565" fmla="*/ 2186683 w 5210132"/>
                  <a:gd name="connsiteY1565" fmla="*/ 904683 h 1937382"/>
                  <a:gd name="connsiteX1566" fmla="*/ 2178304 w 5210132"/>
                  <a:gd name="connsiteY1566" fmla="*/ 897865 h 1937382"/>
                  <a:gd name="connsiteX1567" fmla="*/ 2178274 w 5210132"/>
                  <a:gd name="connsiteY1567" fmla="*/ 897856 h 1937382"/>
                  <a:gd name="connsiteX1568" fmla="*/ 2174000 w 5210132"/>
                  <a:gd name="connsiteY1568" fmla="*/ 904421 h 1937382"/>
                  <a:gd name="connsiteX1569" fmla="*/ 2157582 w 5210132"/>
                  <a:gd name="connsiteY1569" fmla="*/ 912620 h 1937382"/>
                  <a:gd name="connsiteX1570" fmla="*/ 2148907 w 5210132"/>
                  <a:gd name="connsiteY1570" fmla="*/ 916239 h 1937382"/>
                  <a:gd name="connsiteX1571" fmla="*/ 2138979 w 5210132"/>
                  <a:gd name="connsiteY1571" fmla="*/ 921203 h 1937382"/>
                  <a:gd name="connsiteX1572" fmla="*/ 2128937 w 5210132"/>
                  <a:gd name="connsiteY1572" fmla="*/ 922615 h 1937382"/>
                  <a:gd name="connsiteX1573" fmla="*/ 2097354 w 5210132"/>
                  <a:gd name="connsiteY1573" fmla="*/ 924051 h 1937382"/>
                  <a:gd name="connsiteX1574" fmla="*/ 2062606 w 5210132"/>
                  <a:gd name="connsiteY1574" fmla="*/ 925484 h 1937382"/>
                  <a:gd name="connsiteX1575" fmla="*/ 2053885 w 5210132"/>
                  <a:gd name="connsiteY1575" fmla="*/ 926577 h 1937382"/>
                  <a:gd name="connsiteX1576" fmla="*/ 2023827 w 5210132"/>
                  <a:gd name="connsiteY1576" fmla="*/ 929766 h 1937382"/>
                  <a:gd name="connsiteX1577" fmla="*/ 2004040 w 5210132"/>
                  <a:gd name="connsiteY1577" fmla="*/ 927898 h 1937382"/>
                  <a:gd name="connsiteX1578" fmla="*/ 1995387 w 5210132"/>
                  <a:gd name="connsiteY1578" fmla="*/ 930267 h 1937382"/>
                  <a:gd name="connsiteX1579" fmla="*/ 1980586 w 5210132"/>
                  <a:gd name="connsiteY1579" fmla="*/ 935481 h 1937382"/>
                  <a:gd name="connsiteX1580" fmla="*/ 1969155 w 5210132"/>
                  <a:gd name="connsiteY1580" fmla="*/ 936916 h 1937382"/>
                  <a:gd name="connsiteX1581" fmla="*/ 1960274 w 5210132"/>
                  <a:gd name="connsiteY1581" fmla="*/ 938350 h 1937382"/>
                  <a:gd name="connsiteX1582" fmla="*/ 1950938 w 5210132"/>
                  <a:gd name="connsiteY1582" fmla="*/ 939466 h 1937382"/>
                  <a:gd name="connsiteX1583" fmla="*/ 1914665 w 5210132"/>
                  <a:gd name="connsiteY1583" fmla="*/ 943974 h 1937382"/>
                  <a:gd name="connsiteX1584" fmla="*/ 1871195 w 5210132"/>
                  <a:gd name="connsiteY1584" fmla="*/ 946798 h 1937382"/>
                  <a:gd name="connsiteX1585" fmla="*/ 1861700 w 5210132"/>
                  <a:gd name="connsiteY1585" fmla="*/ 948347 h 1937382"/>
                  <a:gd name="connsiteX1586" fmla="*/ 1853070 w 5210132"/>
                  <a:gd name="connsiteY1586" fmla="*/ 948347 h 1937382"/>
                  <a:gd name="connsiteX1587" fmla="*/ 1850201 w 5210132"/>
                  <a:gd name="connsiteY1587" fmla="*/ 949782 h 1937382"/>
                  <a:gd name="connsiteX1588" fmla="*/ 1839794 w 5210132"/>
                  <a:gd name="connsiteY1588" fmla="*/ 949782 h 1937382"/>
                  <a:gd name="connsiteX1589" fmla="*/ 1822694 w 5210132"/>
                  <a:gd name="connsiteY1589" fmla="*/ 949782 h 1937382"/>
                  <a:gd name="connsiteX1590" fmla="*/ 1808735 w 5210132"/>
                  <a:gd name="connsiteY1590" fmla="*/ 951215 h 1937382"/>
                  <a:gd name="connsiteX1591" fmla="*/ 1810898 w 5210132"/>
                  <a:gd name="connsiteY1591" fmla="*/ 950122 h 1937382"/>
                  <a:gd name="connsiteX1592" fmla="*/ 1786215 w 5210132"/>
                  <a:gd name="connsiteY1592" fmla="*/ 953948 h 1937382"/>
                  <a:gd name="connsiteX1593" fmla="*/ 1739740 w 5210132"/>
                  <a:gd name="connsiteY1593" fmla="*/ 939079 h 1937382"/>
                  <a:gd name="connsiteX1594" fmla="*/ 1727603 w 5210132"/>
                  <a:gd name="connsiteY1594" fmla="*/ 930129 h 1937382"/>
                  <a:gd name="connsiteX1595" fmla="*/ 1715170 w 5210132"/>
                  <a:gd name="connsiteY1595" fmla="*/ 926919 h 1937382"/>
                  <a:gd name="connsiteX1596" fmla="*/ 1705402 w 5210132"/>
                  <a:gd name="connsiteY1596" fmla="*/ 923663 h 1937382"/>
                  <a:gd name="connsiteX1597" fmla="*/ 1701497 w 5210132"/>
                  <a:gd name="connsiteY1597" fmla="*/ 916569 h 1937382"/>
                  <a:gd name="connsiteX1598" fmla="*/ 1703549 w 5210132"/>
                  <a:gd name="connsiteY1598" fmla="*/ 909692 h 1937382"/>
                  <a:gd name="connsiteX1599" fmla="*/ 1703927 w 5210132"/>
                  <a:gd name="connsiteY1599" fmla="*/ 909464 h 1937382"/>
                  <a:gd name="connsiteX1600" fmla="*/ 1698024 w 5210132"/>
                  <a:gd name="connsiteY1600" fmla="*/ 906746 h 1937382"/>
                  <a:gd name="connsiteX1601" fmla="*/ 1696840 w 5210132"/>
                  <a:gd name="connsiteY1601" fmla="*/ 905469 h 1937382"/>
                  <a:gd name="connsiteX1602" fmla="*/ 1685716 w 5210132"/>
                  <a:gd name="connsiteY1602" fmla="*/ 900904 h 1937382"/>
                  <a:gd name="connsiteX1603" fmla="*/ 1675048 w 5210132"/>
                  <a:gd name="connsiteY1603" fmla="*/ 891876 h 1937382"/>
                  <a:gd name="connsiteX1604" fmla="*/ 1672384 w 5210132"/>
                  <a:gd name="connsiteY1604" fmla="*/ 889212 h 1937382"/>
                  <a:gd name="connsiteX1605" fmla="*/ 1667921 w 5210132"/>
                  <a:gd name="connsiteY1605" fmla="*/ 884747 h 1937382"/>
                  <a:gd name="connsiteX1606" fmla="*/ 1654395 w 5210132"/>
                  <a:gd name="connsiteY1606" fmla="*/ 864484 h 1937382"/>
                  <a:gd name="connsiteX1607" fmla="*/ 1650889 w 5210132"/>
                  <a:gd name="connsiteY1607" fmla="*/ 852095 h 1937382"/>
                  <a:gd name="connsiteX1608" fmla="*/ 1643898 w 5210132"/>
                  <a:gd name="connsiteY1608" fmla="*/ 840253 h 1937382"/>
                  <a:gd name="connsiteX1609" fmla="*/ 1636133 w 5210132"/>
                  <a:gd name="connsiteY1609" fmla="*/ 815116 h 1937382"/>
                  <a:gd name="connsiteX1610" fmla="*/ 1636133 w 5210132"/>
                  <a:gd name="connsiteY1610" fmla="*/ 808830 h 1937382"/>
                  <a:gd name="connsiteX1611" fmla="*/ 1636839 w 5210132"/>
                  <a:gd name="connsiteY1611" fmla="*/ 805073 h 1937382"/>
                  <a:gd name="connsiteX1612" fmla="*/ 1636133 w 5210132"/>
                  <a:gd name="connsiteY1612" fmla="*/ 799814 h 1937382"/>
                  <a:gd name="connsiteX1613" fmla="*/ 1633264 w 5210132"/>
                  <a:gd name="connsiteY1613" fmla="*/ 776473 h 1937382"/>
                  <a:gd name="connsiteX1614" fmla="*/ 1627549 w 5210132"/>
                  <a:gd name="connsiteY1614" fmla="*/ 724464 h 1937382"/>
                  <a:gd name="connsiteX1615" fmla="*/ 1624793 w 5210132"/>
                  <a:gd name="connsiteY1615" fmla="*/ 692062 h 1937382"/>
                  <a:gd name="connsiteX1616" fmla="*/ 1620513 w 5210132"/>
                  <a:gd name="connsiteY1616" fmla="*/ 636296 h 1937382"/>
                  <a:gd name="connsiteX1617" fmla="*/ 1617530 w 5210132"/>
                  <a:gd name="connsiteY1617" fmla="*/ 585973 h 1937382"/>
                  <a:gd name="connsiteX1618" fmla="*/ 1614683 w 5210132"/>
                  <a:gd name="connsiteY1618" fmla="*/ 557259 h 1937382"/>
                  <a:gd name="connsiteX1619" fmla="*/ 1608968 w 5210132"/>
                  <a:gd name="connsiteY1619" fmla="*/ 518617 h 1937382"/>
                  <a:gd name="connsiteX1620" fmla="*/ 1606190 w 5210132"/>
                  <a:gd name="connsiteY1620" fmla="*/ 502268 h 1937382"/>
                  <a:gd name="connsiteX1621" fmla="*/ 1597332 w 5210132"/>
                  <a:gd name="connsiteY1621" fmla="*/ 489630 h 1937382"/>
                  <a:gd name="connsiteX1622" fmla="*/ 1577415 w 5210132"/>
                  <a:gd name="connsiteY1622" fmla="*/ 461682 h 1937382"/>
                  <a:gd name="connsiteX1623" fmla="*/ 1576118 w 5210132"/>
                  <a:gd name="connsiteY1623" fmla="*/ 454287 h 1937382"/>
                  <a:gd name="connsiteX1624" fmla="*/ 1572472 w 5210132"/>
                  <a:gd name="connsiteY1624" fmla="*/ 451045 h 1937382"/>
                  <a:gd name="connsiteX1625" fmla="*/ 1563222 w 5210132"/>
                  <a:gd name="connsiteY1625" fmla="*/ 440628 h 1937382"/>
                  <a:gd name="connsiteX1626" fmla="*/ 1564633 w 5210132"/>
                  <a:gd name="connsiteY1626" fmla="*/ 440605 h 1937382"/>
                  <a:gd name="connsiteX1627" fmla="*/ 1561787 w 5210132"/>
                  <a:gd name="connsiteY1627" fmla="*/ 421318 h 1937382"/>
                  <a:gd name="connsiteX1628" fmla="*/ 1560352 w 5210132"/>
                  <a:gd name="connsiteY1628" fmla="*/ 411663 h 1937382"/>
                  <a:gd name="connsiteX1629" fmla="*/ 1592049 w 5210132"/>
                  <a:gd name="connsiteY1629" fmla="*/ 405276 h 1937382"/>
                  <a:gd name="connsiteX1630" fmla="*/ 1607807 w 5210132"/>
                  <a:gd name="connsiteY1630" fmla="*/ 408862 h 1937382"/>
                  <a:gd name="connsiteX1631" fmla="*/ 1610493 w 5210132"/>
                  <a:gd name="connsiteY1631" fmla="*/ 409067 h 1937382"/>
                  <a:gd name="connsiteX1632" fmla="*/ 1636475 w 5210132"/>
                  <a:gd name="connsiteY1632" fmla="*/ 413895 h 1937382"/>
                  <a:gd name="connsiteX1633" fmla="*/ 1644376 w 5210132"/>
                  <a:gd name="connsiteY1633" fmla="*/ 416377 h 1937382"/>
                  <a:gd name="connsiteX1634" fmla="*/ 1653553 w 5210132"/>
                  <a:gd name="connsiteY1634" fmla="*/ 417447 h 1937382"/>
                  <a:gd name="connsiteX1635" fmla="*/ 1656422 w 5210132"/>
                  <a:gd name="connsiteY1635" fmla="*/ 417447 h 1937382"/>
                  <a:gd name="connsiteX1636" fmla="*/ 1672578 w 5210132"/>
                  <a:gd name="connsiteY1636" fmla="*/ 420510 h 1937382"/>
                  <a:gd name="connsiteX1637" fmla="*/ 1681652 w 5210132"/>
                  <a:gd name="connsiteY1637" fmla="*/ 424005 h 1937382"/>
                  <a:gd name="connsiteX1638" fmla="*/ 1685568 w 5210132"/>
                  <a:gd name="connsiteY1638" fmla="*/ 424984 h 1937382"/>
                  <a:gd name="connsiteX1639" fmla="*/ 1719178 w 5210132"/>
                  <a:gd name="connsiteY1639" fmla="*/ 440969 h 1937382"/>
                  <a:gd name="connsiteX1640" fmla="*/ 1743383 w 5210132"/>
                  <a:gd name="connsiteY1640" fmla="*/ 472689 h 1937382"/>
                  <a:gd name="connsiteX1641" fmla="*/ 1746298 w 5210132"/>
                  <a:gd name="connsiteY1641" fmla="*/ 478564 h 1937382"/>
                  <a:gd name="connsiteX1642" fmla="*/ 1751831 w 5210132"/>
                  <a:gd name="connsiteY1642" fmla="*/ 497714 h 1937382"/>
                  <a:gd name="connsiteX1643" fmla="*/ 1759619 w 5210132"/>
                  <a:gd name="connsiteY1643" fmla="*/ 512310 h 1937382"/>
                  <a:gd name="connsiteX1644" fmla="*/ 1765015 w 5210132"/>
                  <a:gd name="connsiteY1644" fmla="*/ 538018 h 1937382"/>
                  <a:gd name="connsiteX1645" fmla="*/ 1766769 w 5210132"/>
                  <a:gd name="connsiteY1645" fmla="*/ 569897 h 1937382"/>
                  <a:gd name="connsiteX1646" fmla="*/ 1766769 w 5210132"/>
                  <a:gd name="connsiteY1646" fmla="*/ 567665 h 1937382"/>
                  <a:gd name="connsiteX1647" fmla="*/ 1768203 w 5210132"/>
                  <a:gd name="connsiteY1647" fmla="*/ 592782 h 1937382"/>
                  <a:gd name="connsiteX1648" fmla="*/ 1768203 w 5210132"/>
                  <a:gd name="connsiteY1648" fmla="*/ 618626 h 1937382"/>
                  <a:gd name="connsiteX1649" fmla="*/ 1769561 w 5210132"/>
                  <a:gd name="connsiteY1649" fmla="*/ 637702 h 1937382"/>
                  <a:gd name="connsiteX1650" fmla="*/ 1770310 w 5210132"/>
                  <a:gd name="connsiteY1650" fmla="*/ 655435 h 1937382"/>
                  <a:gd name="connsiteX1651" fmla="*/ 1769638 w 5210132"/>
                  <a:gd name="connsiteY1651" fmla="*/ 675075 h 1937382"/>
                  <a:gd name="connsiteX1652" fmla="*/ 1770355 w 5210132"/>
                  <a:gd name="connsiteY1652" fmla="*/ 684513 h 1937382"/>
                  <a:gd name="connsiteX1653" fmla="*/ 1769638 w 5210132"/>
                  <a:gd name="connsiteY1653" fmla="*/ 689307 h 1937382"/>
                  <a:gd name="connsiteX1654" fmla="*/ 1769638 w 5210132"/>
                  <a:gd name="connsiteY1654" fmla="*/ 720343 h 1937382"/>
                  <a:gd name="connsiteX1655" fmla="*/ 1771072 w 5210132"/>
                  <a:gd name="connsiteY1655" fmla="*/ 747326 h 1937382"/>
                  <a:gd name="connsiteX1656" fmla="*/ 1771072 w 5210132"/>
                  <a:gd name="connsiteY1656" fmla="*/ 769482 h 1937382"/>
                  <a:gd name="connsiteX1657" fmla="*/ 1772484 w 5210132"/>
                  <a:gd name="connsiteY1657" fmla="*/ 799337 h 1937382"/>
                  <a:gd name="connsiteX1658" fmla="*/ 1772484 w 5210132"/>
                  <a:gd name="connsiteY1658" fmla="*/ 806554 h 1937382"/>
                  <a:gd name="connsiteX1659" fmla="*/ 1773919 w 5210132"/>
                  <a:gd name="connsiteY1659" fmla="*/ 829393 h 1937382"/>
                  <a:gd name="connsiteX1660" fmla="*/ 1771824 w 5210132"/>
                  <a:gd name="connsiteY1660" fmla="*/ 839229 h 1937382"/>
                  <a:gd name="connsiteX1661" fmla="*/ 1769638 w 5210132"/>
                  <a:gd name="connsiteY1661" fmla="*/ 845719 h 1937382"/>
                  <a:gd name="connsiteX1662" fmla="*/ 1769524 w 5210132"/>
                  <a:gd name="connsiteY1662" fmla="*/ 845719 h 1937382"/>
                  <a:gd name="connsiteX1663" fmla="*/ 1767839 w 5210132"/>
                  <a:gd name="connsiteY1663" fmla="*/ 871154 h 1937382"/>
                  <a:gd name="connsiteX1664" fmla="*/ 1766508 w 5210132"/>
                  <a:gd name="connsiteY1664" fmla="*/ 880521 h 1937382"/>
                  <a:gd name="connsiteX1665" fmla="*/ 1773395 w 5210132"/>
                  <a:gd name="connsiteY1665" fmla="*/ 877905 h 1937382"/>
                  <a:gd name="connsiteX1666" fmla="*/ 1797646 w 5210132"/>
                  <a:gd name="connsiteY1666" fmla="*/ 869469 h 1937382"/>
                  <a:gd name="connsiteX1667" fmla="*/ 1842914 w 5210132"/>
                  <a:gd name="connsiteY1667" fmla="*/ 858174 h 1937382"/>
                  <a:gd name="connsiteX1668" fmla="*/ 1901617 w 5210132"/>
                  <a:gd name="connsiteY1668" fmla="*/ 846288 h 1937382"/>
                  <a:gd name="connsiteX1669" fmla="*/ 1911534 w 5210132"/>
                  <a:gd name="connsiteY1669" fmla="*/ 842884 h 1937382"/>
                  <a:gd name="connsiteX1670" fmla="*/ 1926073 w 5210132"/>
                  <a:gd name="connsiteY1670" fmla="*/ 839593 h 1937382"/>
                  <a:gd name="connsiteX1671" fmla="*/ 1968153 w 5210132"/>
                  <a:gd name="connsiteY1671" fmla="*/ 833787 h 1937382"/>
                  <a:gd name="connsiteX1672" fmla="*/ 1989284 w 5210132"/>
                  <a:gd name="connsiteY1672" fmla="*/ 827708 h 1937382"/>
                  <a:gd name="connsiteX1673" fmla="*/ 2004449 w 5210132"/>
                  <a:gd name="connsiteY1673" fmla="*/ 826318 h 1937382"/>
                  <a:gd name="connsiteX1674" fmla="*/ 2030362 w 5210132"/>
                  <a:gd name="connsiteY1674" fmla="*/ 819966 h 1937382"/>
                  <a:gd name="connsiteX1675" fmla="*/ 2055479 w 5210132"/>
                  <a:gd name="connsiteY1675" fmla="*/ 817735 h 1937382"/>
                  <a:gd name="connsiteX1676" fmla="*/ 2083487 w 5210132"/>
                  <a:gd name="connsiteY1676" fmla="*/ 816299 h 1937382"/>
                  <a:gd name="connsiteX1677" fmla="*/ 2097416 w 5210132"/>
                  <a:gd name="connsiteY1677" fmla="*/ 815344 h 1937382"/>
                  <a:gd name="connsiteX1678" fmla="*/ 2096238 w 5210132"/>
                  <a:gd name="connsiteY1678" fmla="*/ 809695 h 1937382"/>
                  <a:gd name="connsiteX1679" fmla="*/ 2092737 w 5210132"/>
                  <a:gd name="connsiteY1679" fmla="*/ 809852 h 1937382"/>
                  <a:gd name="connsiteX1680" fmla="*/ 2086014 w 5210132"/>
                  <a:gd name="connsiteY1680" fmla="*/ 810390 h 1937382"/>
                  <a:gd name="connsiteX1681" fmla="*/ 2072579 w 5210132"/>
                  <a:gd name="connsiteY1681" fmla="*/ 809674 h 1937382"/>
                  <a:gd name="connsiteX1682" fmla="*/ 2034188 w 5210132"/>
                  <a:gd name="connsiteY1682" fmla="*/ 796397 h 1937382"/>
                  <a:gd name="connsiteX1683" fmla="*/ 2027118 w 5210132"/>
                  <a:gd name="connsiteY1683" fmla="*/ 790739 h 1937382"/>
                  <a:gd name="connsiteX1684" fmla="*/ 2016746 w 5210132"/>
                  <a:gd name="connsiteY1684" fmla="*/ 781801 h 1937382"/>
                  <a:gd name="connsiteX1685" fmla="*/ 1991174 w 5210132"/>
                  <a:gd name="connsiteY1685" fmla="*/ 760283 h 1937382"/>
                  <a:gd name="connsiteX1686" fmla="*/ 1976259 w 5210132"/>
                  <a:gd name="connsiteY1686" fmla="*/ 747030 h 1937382"/>
                  <a:gd name="connsiteX1687" fmla="*/ 1973587 w 5210132"/>
                  <a:gd name="connsiteY1687" fmla="*/ 745115 h 1937382"/>
                  <a:gd name="connsiteX1688" fmla="*/ 1972161 w 5210132"/>
                  <a:gd name="connsiteY1688" fmla="*/ 746763 h 1937382"/>
                  <a:gd name="connsiteX1689" fmla="*/ 1969337 w 5210132"/>
                  <a:gd name="connsiteY1689" fmla="*/ 753975 h 1937382"/>
                  <a:gd name="connsiteX1690" fmla="*/ 1957428 w 5210132"/>
                  <a:gd name="connsiteY1690" fmla="*/ 777521 h 1937382"/>
                  <a:gd name="connsiteX1691" fmla="*/ 1954194 w 5210132"/>
                  <a:gd name="connsiteY1691" fmla="*/ 783964 h 1937382"/>
                  <a:gd name="connsiteX1692" fmla="*/ 1945638 w 5210132"/>
                  <a:gd name="connsiteY1692" fmla="*/ 790181 h 1937382"/>
                  <a:gd name="connsiteX1693" fmla="*/ 1939402 w 5210132"/>
                  <a:gd name="connsiteY1693" fmla="*/ 792841 h 1937382"/>
                  <a:gd name="connsiteX1694" fmla="*/ 1941192 w 5210132"/>
                  <a:gd name="connsiteY1694" fmla="*/ 787152 h 1937382"/>
                  <a:gd name="connsiteX1695" fmla="*/ 1941191 w 5210132"/>
                  <a:gd name="connsiteY1695" fmla="*/ 787154 h 1937382"/>
                  <a:gd name="connsiteX1696" fmla="*/ 1939402 w 5210132"/>
                  <a:gd name="connsiteY1696" fmla="*/ 792840 h 1937382"/>
                  <a:gd name="connsiteX1697" fmla="*/ 1939402 w 5210132"/>
                  <a:gd name="connsiteY1697" fmla="*/ 792840 h 1937382"/>
                  <a:gd name="connsiteX1698" fmla="*/ 1939246 w 5210132"/>
                  <a:gd name="connsiteY1698" fmla="*/ 793334 h 1937382"/>
                  <a:gd name="connsiteX1699" fmla="*/ 1938178 w 5210132"/>
                  <a:gd name="connsiteY1699" fmla="*/ 793712 h 1937382"/>
                  <a:gd name="connsiteX1700" fmla="*/ 1938377 w 5210132"/>
                  <a:gd name="connsiteY1700" fmla="*/ 793276 h 1937382"/>
                  <a:gd name="connsiteX1701" fmla="*/ 1938377 w 5210132"/>
                  <a:gd name="connsiteY1701" fmla="*/ 793277 h 1937382"/>
                  <a:gd name="connsiteX1702" fmla="*/ 1938178 w 5210132"/>
                  <a:gd name="connsiteY1702" fmla="*/ 793711 h 1937382"/>
                  <a:gd name="connsiteX1703" fmla="*/ 1933438 w 5210132"/>
                  <a:gd name="connsiteY1703" fmla="*/ 795383 h 1937382"/>
                  <a:gd name="connsiteX1704" fmla="*/ 1933405 w 5210132"/>
                  <a:gd name="connsiteY1704" fmla="*/ 795396 h 1937382"/>
                  <a:gd name="connsiteX1705" fmla="*/ 1938178 w 5210132"/>
                  <a:gd name="connsiteY1705" fmla="*/ 793712 h 1937382"/>
                  <a:gd name="connsiteX1706" fmla="*/ 1936806 w 5210132"/>
                  <a:gd name="connsiteY1706" fmla="*/ 796697 h 1937382"/>
                  <a:gd name="connsiteX1707" fmla="*/ 1930934 w 5210132"/>
                  <a:gd name="connsiteY1707" fmla="*/ 803559 h 1937382"/>
                  <a:gd name="connsiteX1708" fmla="*/ 1921496 w 5210132"/>
                  <a:gd name="connsiteY1708" fmla="*/ 810494 h 1937382"/>
                  <a:gd name="connsiteX1709" fmla="*/ 1911477 w 5210132"/>
                  <a:gd name="connsiteY1709" fmla="*/ 819077 h 1937382"/>
                  <a:gd name="connsiteX1710" fmla="*/ 1899704 w 5210132"/>
                  <a:gd name="connsiteY1710" fmla="*/ 828460 h 1937382"/>
                  <a:gd name="connsiteX1711" fmla="*/ 1885951 w 5210132"/>
                  <a:gd name="connsiteY1711" fmla="*/ 835427 h 1937382"/>
                  <a:gd name="connsiteX1712" fmla="*/ 1861632 w 5210132"/>
                  <a:gd name="connsiteY1712" fmla="*/ 848383 h 1937382"/>
                  <a:gd name="connsiteX1713" fmla="*/ 1839407 w 5210132"/>
                  <a:gd name="connsiteY1713" fmla="*/ 851138 h 1937382"/>
                  <a:gd name="connsiteX1714" fmla="*/ 1820439 w 5210132"/>
                  <a:gd name="connsiteY1714" fmla="*/ 851138 h 1937382"/>
                  <a:gd name="connsiteX1715" fmla="*/ 1790405 w 5210132"/>
                  <a:gd name="connsiteY1715" fmla="*/ 832580 h 1937382"/>
                  <a:gd name="connsiteX1716" fmla="*/ 1785794 w 5210132"/>
                  <a:gd name="connsiteY1716" fmla="*/ 810107 h 1937382"/>
                  <a:gd name="connsiteX1717" fmla="*/ 1796075 w 5210132"/>
                  <a:gd name="connsiteY1717" fmla="*/ 790522 h 1937382"/>
                  <a:gd name="connsiteX1718" fmla="*/ 1809373 w 5210132"/>
                  <a:gd name="connsiteY1718" fmla="*/ 778683 h 1937382"/>
                  <a:gd name="connsiteX1719" fmla="*/ 1808872 w 5210132"/>
                  <a:gd name="connsiteY1719" fmla="*/ 778044 h 1937382"/>
                  <a:gd name="connsiteX1720" fmla="*/ 1812766 w 5210132"/>
                  <a:gd name="connsiteY1720" fmla="*/ 773536 h 1937382"/>
                  <a:gd name="connsiteX1721" fmla="*/ 1827419 w 5210132"/>
                  <a:gd name="connsiteY1721" fmla="*/ 756025 h 1937382"/>
                  <a:gd name="connsiteX1722" fmla="*/ 1843461 w 5210132"/>
                  <a:gd name="connsiteY1722" fmla="*/ 736738 h 1937382"/>
                  <a:gd name="connsiteX1723" fmla="*/ 1859969 w 5210132"/>
                  <a:gd name="connsiteY1723" fmla="*/ 701830 h 1937382"/>
                  <a:gd name="connsiteX1724" fmla="*/ 1861812 w 5210132"/>
                  <a:gd name="connsiteY1724" fmla="*/ 697883 h 1937382"/>
                  <a:gd name="connsiteX1725" fmla="*/ 1854260 w 5210132"/>
                  <a:gd name="connsiteY1725" fmla="*/ 698125 h 1937382"/>
                  <a:gd name="connsiteX1726" fmla="*/ 1841980 w 5210132"/>
                  <a:gd name="connsiteY1726" fmla="*/ 692836 h 1937382"/>
                  <a:gd name="connsiteX1727" fmla="*/ 1843962 w 5210132"/>
                  <a:gd name="connsiteY1727" fmla="*/ 691014 h 1937382"/>
                  <a:gd name="connsiteX1728" fmla="*/ 1829821 w 5210132"/>
                  <a:gd name="connsiteY1728" fmla="*/ 688908 h 1937382"/>
                  <a:gd name="connsiteX1729" fmla="*/ 1823195 w 5210132"/>
                  <a:gd name="connsiteY1729" fmla="*/ 686733 h 1937382"/>
                  <a:gd name="connsiteX1730" fmla="*/ 1814405 w 5210132"/>
                  <a:gd name="connsiteY1730" fmla="*/ 682202 h 1937382"/>
                  <a:gd name="connsiteX1731" fmla="*/ 1799331 w 5210132"/>
                  <a:gd name="connsiteY1731" fmla="*/ 667948 h 1937382"/>
                  <a:gd name="connsiteX1732" fmla="*/ 1793319 w 5210132"/>
                  <a:gd name="connsiteY1732" fmla="*/ 660411 h 1937382"/>
                  <a:gd name="connsiteX1733" fmla="*/ 1791429 w 5210132"/>
                  <a:gd name="connsiteY1733" fmla="*/ 653693 h 1937382"/>
                  <a:gd name="connsiteX1734" fmla="*/ 1782185 w 5210132"/>
                  <a:gd name="connsiteY1734" fmla="*/ 643196 h 1937382"/>
                  <a:gd name="connsiteX1735" fmla="*/ 1773372 w 5210132"/>
                  <a:gd name="connsiteY1735" fmla="*/ 628213 h 1937382"/>
                  <a:gd name="connsiteX1736" fmla="*/ 1788970 w 5210132"/>
                  <a:gd name="connsiteY1736" fmla="*/ 613275 h 1937382"/>
                  <a:gd name="connsiteX1737" fmla="*/ 1795688 w 5210132"/>
                  <a:gd name="connsiteY1737" fmla="*/ 614083 h 1937382"/>
                  <a:gd name="connsiteX1738" fmla="*/ 1799650 w 5210132"/>
                  <a:gd name="connsiteY1738" fmla="*/ 611021 h 1937382"/>
                  <a:gd name="connsiteX1739" fmla="*/ 1811957 w 5210132"/>
                  <a:gd name="connsiteY1739" fmla="*/ 607116 h 1937382"/>
                  <a:gd name="connsiteX1740" fmla="*/ 1821692 w 5210132"/>
                  <a:gd name="connsiteY1740" fmla="*/ 603142 h 1937382"/>
                  <a:gd name="connsiteX1741" fmla="*/ 1873108 w 5210132"/>
                  <a:gd name="connsiteY1741" fmla="*/ 584675 h 1937382"/>
                  <a:gd name="connsiteX1742" fmla="*/ 1885677 w 5210132"/>
                  <a:gd name="connsiteY1742" fmla="*/ 578641 h 1937382"/>
                  <a:gd name="connsiteX1743" fmla="*/ 1900195 w 5210132"/>
                  <a:gd name="connsiteY1743" fmla="*/ 571867 h 1937382"/>
                  <a:gd name="connsiteX1744" fmla="*/ 1896868 w 5210132"/>
                  <a:gd name="connsiteY1744" fmla="*/ 550879 h 1937382"/>
                  <a:gd name="connsiteX1745" fmla="*/ 1892144 w 5210132"/>
                  <a:gd name="connsiteY1745" fmla="*/ 546090 h 1937382"/>
                  <a:gd name="connsiteX1746" fmla="*/ 1888706 w 5210132"/>
                  <a:gd name="connsiteY1746" fmla="*/ 539043 h 1937382"/>
                  <a:gd name="connsiteX1747" fmla="*/ 1886133 w 5210132"/>
                  <a:gd name="connsiteY1747" fmla="*/ 531096 h 1937382"/>
                  <a:gd name="connsiteX1748" fmla="*/ 1873450 w 5210132"/>
                  <a:gd name="connsiteY1748" fmla="*/ 504203 h 1937382"/>
                  <a:gd name="connsiteX1749" fmla="*/ 1873173 w 5210132"/>
                  <a:gd name="connsiteY1749" fmla="*/ 503760 h 1937382"/>
                  <a:gd name="connsiteX1750" fmla="*/ 1850838 w 5210132"/>
                  <a:gd name="connsiteY1750" fmla="*/ 506594 h 1937382"/>
                  <a:gd name="connsiteX1751" fmla="*/ 1840455 w 5210132"/>
                  <a:gd name="connsiteY1751" fmla="*/ 506594 h 1937382"/>
                  <a:gd name="connsiteX1752" fmla="*/ 1816933 w 5210132"/>
                  <a:gd name="connsiteY1752" fmla="*/ 503748 h 1937382"/>
                  <a:gd name="connsiteX1753" fmla="*/ 1807141 w 5210132"/>
                  <a:gd name="connsiteY1753" fmla="*/ 498830 h 1937382"/>
                  <a:gd name="connsiteX1754" fmla="*/ 1795824 w 5210132"/>
                  <a:gd name="connsiteY1754" fmla="*/ 489403 h 1937382"/>
                  <a:gd name="connsiteX1755" fmla="*/ 1790245 w 5210132"/>
                  <a:gd name="connsiteY1755" fmla="*/ 483824 h 1937382"/>
                  <a:gd name="connsiteX1756" fmla="*/ 1784564 w 5210132"/>
                  <a:gd name="connsiteY1756" fmla="*/ 473349 h 1937382"/>
                  <a:gd name="connsiteX1757" fmla="*/ 1777608 w 5210132"/>
                  <a:gd name="connsiteY1757" fmla="*/ 464309 h 1937382"/>
                  <a:gd name="connsiteX1758" fmla="*/ 1766222 w 5210132"/>
                  <a:gd name="connsiteY1758" fmla="*/ 459778 h 1937382"/>
                  <a:gd name="connsiteX1759" fmla="*/ 1766222 w 5210132"/>
                  <a:gd name="connsiteY1759" fmla="*/ 436028 h 1937382"/>
                  <a:gd name="connsiteX1760" fmla="*/ 1786875 w 5210132"/>
                  <a:gd name="connsiteY1760" fmla="*/ 436028 h 1937382"/>
                  <a:gd name="connsiteX1761" fmla="*/ 1787338 w 5210132"/>
                  <a:gd name="connsiteY1761" fmla="*/ 436389 h 1937382"/>
                  <a:gd name="connsiteX1762" fmla="*/ 1789801 w 5210132"/>
                  <a:gd name="connsiteY1762" fmla="*/ 434568 h 1937382"/>
                  <a:gd name="connsiteX1763" fmla="*/ 1792841 w 5210132"/>
                  <a:gd name="connsiteY1763" fmla="*/ 433853 h 1937382"/>
                  <a:gd name="connsiteX1764" fmla="*/ 1792431 w 5210132"/>
                  <a:gd name="connsiteY1764" fmla="*/ 436392 h 1937382"/>
                  <a:gd name="connsiteX1765" fmla="*/ 1818732 w 5210132"/>
                  <a:gd name="connsiteY1765" fmla="*/ 429402 h 1937382"/>
                  <a:gd name="connsiteX1766" fmla="*/ 1842345 w 5210132"/>
                  <a:gd name="connsiteY1766" fmla="*/ 423777 h 1937382"/>
                  <a:gd name="connsiteX1767" fmla="*/ 1856417 w 5210132"/>
                  <a:gd name="connsiteY1767" fmla="*/ 419474 h 1937382"/>
                  <a:gd name="connsiteX1768" fmla="*/ 1883992 w 5210132"/>
                  <a:gd name="connsiteY1768" fmla="*/ 410752 h 1937382"/>
                  <a:gd name="connsiteX1769" fmla="*/ 1900979 w 5210132"/>
                  <a:gd name="connsiteY1769" fmla="*/ 406232 h 1937382"/>
                  <a:gd name="connsiteX1770" fmla="*/ 1919173 w 5210132"/>
                  <a:gd name="connsiteY1770" fmla="*/ 402350 h 1937382"/>
                  <a:gd name="connsiteX1771" fmla="*/ 1943173 w 5210132"/>
                  <a:gd name="connsiteY1771" fmla="*/ 394950 h 1937382"/>
                  <a:gd name="connsiteX1772" fmla="*/ 1969041 w 5210132"/>
                  <a:gd name="connsiteY1772" fmla="*/ 387754 h 1937382"/>
                  <a:gd name="connsiteX1773" fmla="*/ 2002719 w 5210132"/>
                  <a:gd name="connsiteY1773" fmla="*/ 377963 h 1937382"/>
                  <a:gd name="connsiteX1774" fmla="*/ 2027334 w 5210132"/>
                  <a:gd name="connsiteY1774" fmla="*/ 372088 h 1937382"/>
                  <a:gd name="connsiteX1775" fmla="*/ 2039038 w 5210132"/>
                  <a:gd name="connsiteY1775" fmla="*/ 369173 h 1937382"/>
                  <a:gd name="connsiteX1776" fmla="*/ 2076541 w 5210132"/>
                  <a:gd name="connsiteY1776" fmla="*/ 356695 h 1937382"/>
                  <a:gd name="connsiteX1777" fmla="*/ 2103798 w 5210132"/>
                  <a:gd name="connsiteY1777" fmla="*/ 350547 h 1937382"/>
                  <a:gd name="connsiteX1778" fmla="*/ 2133582 w 5210132"/>
                  <a:gd name="connsiteY1778" fmla="*/ 343465 h 1937382"/>
                  <a:gd name="connsiteX1779" fmla="*/ 2149863 w 5210132"/>
                  <a:gd name="connsiteY1779" fmla="*/ 342099 h 1937382"/>
                  <a:gd name="connsiteX1780" fmla="*/ 2154713 w 5210132"/>
                  <a:gd name="connsiteY1780" fmla="*/ 340027 h 1937382"/>
                  <a:gd name="connsiteX1781" fmla="*/ 2155203 w 5210132"/>
                  <a:gd name="connsiteY1781" fmla="*/ 339628 h 1937382"/>
                  <a:gd name="connsiteX1782" fmla="*/ 2155692 w 5210132"/>
                  <a:gd name="connsiteY1782" fmla="*/ 339230 h 1937382"/>
                  <a:gd name="connsiteX1783" fmla="*/ 2158614 w 5210132"/>
                  <a:gd name="connsiteY1783" fmla="*/ 337458 h 1937382"/>
                  <a:gd name="connsiteX1784" fmla="*/ 2156512 w 5210132"/>
                  <a:gd name="connsiteY1784" fmla="*/ 332649 h 1937382"/>
                  <a:gd name="connsiteX1785" fmla="*/ 2165939 w 5210132"/>
                  <a:gd name="connsiteY1785" fmla="*/ 320216 h 1937382"/>
                  <a:gd name="connsiteX1786" fmla="*/ 2171632 w 5210132"/>
                  <a:gd name="connsiteY1786" fmla="*/ 317370 h 1937382"/>
                  <a:gd name="connsiteX1787" fmla="*/ 2189666 w 5210132"/>
                  <a:gd name="connsiteY1787" fmla="*/ 314501 h 1937382"/>
                  <a:gd name="connsiteX1788" fmla="*/ 4209365 w 5210132"/>
                  <a:gd name="connsiteY1788" fmla="*/ 100531 h 1937382"/>
                  <a:gd name="connsiteX1789" fmla="*/ 4265444 w 5210132"/>
                  <a:gd name="connsiteY1789" fmla="*/ 131482 h 1937382"/>
                  <a:gd name="connsiteX1790" fmla="*/ 4281051 w 5210132"/>
                  <a:gd name="connsiteY1790" fmla="*/ 138817 h 1937382"/>
                  <a:gd name="connsiteX1791" fmla="*/ 4298894 w 5210132"/>
                  <a:gd name="connsiteY1791" fmla="*/ 147335 h 1937382"/>
                  <a:gd name="connsiteX1792" fmla="*/ 4343823 w 5210132"/>
                  <a:gd name="connsiteY1792" fmla="*/ 163814 h 1937382"/>
                  <a:gd name="connsiteX1793" fmla="*/ 4353542 w 5210132"/>
                  <a:gd name="connsiteY1793" fmla="*/ 169948 h 1937382"/>
                  <a:gd name="connsiteX1794" fmla="*/ 4358525 w 5210132"/>
                  <a:gd name="connsiteY1794" fmla="*/ 174931 h 1937382"/>
                  <a:gd name="connsiteX1795" fmla="*/ 4404408 w 5210132"/>
                  <a:gd name="connsiteY1795" fmla="*/ 199698 h 1937382"/>
                  <a:gd name="connsiteX1796" fmla="*/ 4419801 w 5210132"/>
                  <a:gd name="connsiteY1796" fmla="*/ 206605 h 1937382"/>
                  <a:gd name="connsiteX1797" fmla="*/ 4440358 w 5210132"/>
                  <a:gd name="connsiteY1797" fmla="*/ 226866 h 1937382"/>
                  <a:gd name="connsiteX1798" fmla="*/ 4445802 w 5210132"/>
                  <a:gd name="connsiteY1798" fmla="*/ 229826 h 1937382"/>
                  <a:gd name="connsiteX1799" fmla="*/ 4453416 w 5210132"/>
                  <a:gd name="connsiteY1799" fmla="*/ 235056 h 1937382"/>
                  <a:gd name="connsiteX1800" fmla="*/ 4479959 w 5210132"/>
                  <a:gd name="connsiteY1800" fmla="*/ 260711 h 1937382"/>
                  <a:gd name="connsiteX1801" fmla="*/ 4495615 w 5210132"/>
                  <a:gd name="connsiteY1801" fmla="*/ 291957 h 1937382"/>
                  <a:gd name="connsiteX1802" fmla="*/ 4497375 w 5210132"/>
                  <a:gd name="connsiteY1802" fmla="*/ 305327 h 1937382"/>
                  <a:gd name="connsiteX1803" fmla="*/ 4496339 w 5210132"/>
                  <a:gd name="connsiteY1803" fmla="*/ 314520 h 1937382"/>
                  <a:gd name="connsiteX1804" fmla="*/ 4486502 w 5210132"/>
                  <a:gd name="connsiteY1804" fmla="*/ 343487 h 1937382"/>
                  <a:gd name="connsiteX1805" fmla="*/ 4485385 w 5210132"/>
                  <a:gd name="connsiteY1805" fmla="*/ 345370 h 1937382"/>
                  <a:gd name="connsiteX1806" fmla="*/ 4574126 w 5210132"/>
                  <a:gd name="connsiteY1806" fmla="*/ 318961 h 1937382"/>
                  <a:gd name="connsiteX1807" fmla="*/ 4604155 w 5210132"/>
                  <a:gd name="connsiteY1807" fmla="*/ 302943 h 1937382"/>
                  <a:gd name="connsiteX1808" fmla="*/ 4617772 w 5210132"/>
                  <a:gd name="connsiteY1808" fmla="*/ 301002 h 1937382"/>
                  <a:gd name="connsiteX1809" fmla="*/ 4620810 w 5210132"/>
                  <a:gd name="connsiteY1809" fmla="*/ 300754 h 1937382"/>
                  <a:gd name="connsiteX1810" fmla="*/ 4622459 w 5210132"/>
                  <a:gd name="connsiteY1810" fmla="*/ 299095 h 1937382"/>
                  <a:gd name="connsiteX1811" fmla="*/ 4630994 w 5210132"/>
                  <a:gd name="connsiteY1811" fmla="*/ 290510 h 1937382"/>
                  <a:gd name="connsiteX1812" fmla="*/ 4654545 w 5210132"/>
                  <a:gd name="connsiteY1812" fmla="*/ 281152 h 1937382"/>
                  <a:gd name="connsiteX1813" fmla="*/ 4669839 w 5210132"/>
                  <a:gd name="connsiteY1813" fmla="*/ 277321 h 1937382"/>
                  <a:gd name="connsiteX1814" fmla="*/ 4707071 w 5210132"/>
                  <a:gd name="connsiteY1814" fmla="*/ 274772 h 1937382"/>
                  <a:gd name="connsiteX1815" fmla="*/ 4742035 w 5210132"/>
                  <a:gd name="connsiteY1815" fmla="*/ 289984 h 1937382"/>
                  <a:gd name="connsiteX1816" fmla="*/ 4750323 w 5210132"/>
                  <a:gd name="connsiteY1816" fmla="*/ 298272 h 1937382"/>
                  <a:gd name="connsiteX1817" fmla="*/ 4751869 w 5210132"/>
                  <a:gd name="connsiteY1817" fmla="*/ 309422 h 1937382"/>
                  <a:gd name="connsiteX1818" fmla="*/ 4787260 w 5210132"/>
                  <a:gd name="connsiteY1818" fmla="*/ 346622 h 1937382"/>
                  <a:gd name="connsiteX1819" fmla="*/ 4795384 w 5210132"/>
                  <a:gd name="connsiteY1819" fmla="*/ 363972 h 1937382"/>
                  <a:gd name="connsiteX1820" fmla="*/ 4806106 w 5210132"/>
                  <a:gd name="connsiteY1820" fmla="*/ 386354 h 1937382"/>
                  <a:gd name="connsiteX1821" fmla="*/ 4809198 w 5210132"/>
                  <a:gd name="connsiteY1821" fmla="*/ 401287 h 1937382"/>
                  <a:gd name="connsiteX1822" fmla="*/ 4810164 w 5210132"/>
                  <a:gd name="connsiteY1822" fmla="*/ 405877 h 1937382"/>
                  <a:gd name="connsiteX1823" fmla="*/ 4809989 w 5210132"/>
                  <a:gd name="connsiteY1823" fmla="*/ 408074 h 1937382"/>
                  <a:gd name="connsiteX1824" fmla="*/ 4815493 w 5210132"/>
                  <a:gd name="connsiteY1824" fmla="*/ 410096 h 1937382"/>
                  <a:gd name="connsiteX1825" fmla="*/ 4832945 w 5210132"/>
                  <a:gd name="connsiteY1825" fmla="*/ 449374 h 1937382"/>
                  <a:gd name="connsiteX1826" fmla="*/ 4818704 w 5210132"/>
                  <a:gd name="connsiteY1826" fmla="*/ 477166 h 1937382"/>
                  <a:gd name="connsiteX1827" fmla="*/ 4802192 w 5210132"/>
                  <a:gd name="connsiteY1827" fmla="*/ 493678 h 1937382"/>
                  <a:gd name="connsiteX1828" fmla="*/ 4801622 w 5210132"/>
                  <a:gd name="connsiteY1828" fmla="*/ 493422 h 1937382"/>
                  <a:gd name="connsiteX1829" fmla="*/ 4798126 w 5210132"/>
                  <a:gd name="connsiteY1829" fmla="*/ 498589 h 1937382"/>
                  <a:gd name="connsiteX1830" fmla="*/ 4768512 w 5210132"/>
                  <a:gd name="connsiteY1830" fmla="*/ 510189 h 1937382"/>
                  <a:gd name="connsiteX1831" fmla="*/ 4773643 w 5210132"/>
                  <a:gd name="connsiteY1831" fmla="*/ 510189 h 1937382"/>
                  <a:gd name="connsiteX1832" fmla="*/ 4748810 w 5210132"/>
                  <a:gd name="connsiteY1832" fmla="*/ 513297 h 1937382"/>
                  <a:gd name="connsiteX1833" fmla="*/ 4735489 w 5210132"/>
                  <a:gd name="connsiteY1833" fmla="*/ 510189 h 1937382"/>
                  <a:gd name="connsiteX1834" fmla="*/ 4724635 w 5210132"/>
                  <a:gd name="connsiteY1834" fmla="*/ 512261 h 1937382"/>
                  <a:gd name="connsiteX1835" fmla="*/ 4712252 w 5210132"/>
                  <a:gd name="connsiteY1835" fmla="*/ 514333 h 1937382"/>
                  <a:gd name="connsiteX1836" fmla="*/ 4697171 w 5210132"/>
                  <a:gd name="connsiteY1836" fmla="*/ 516406 h 1937382"/>
                  <a:gd name="connsiteX1837" fmla="*/ 4655893 w 5210132"/>
                  <a:gd name="connsiteY1837" fmla="*/ 522293 h 1937382"/>
                  <a:gd name="connsiteX1838" fmla="*/ 4615101 w 5210132"/>
                  <a:gd name="connsiteY1838" fmla="*/ 526190 h 1937382"/>
                  <a:gd name="connsiteX1839" fmla="*/ 4620058 w 5210132"/>
                  <a:gd name="connsiteY1839" fmla="*/ 530072 h 1937382"/>
                  <a:gd name="connsiteX1840" fmla="*/ 4626982 w 5210132"/>
                  <a:gd name="connsiteY1840" fmla="*/ 538344 h 1937382"/>
                  <a:gd name="connsiteX1841" fmla="*/ 4646042 w 5210132"/>
                  <a:gd name="connsiteY1841" fmla="*/ 552898 h 1937382"/>
                  <a:gd name="connsiteX1842" fmla="*/ 4652999 w 5210132"/>
                  <a:gd name="connsiteY1842" fmla="*/ 562321 h 1937382"/>
                  <a:gd name="connsiteX1843" fmla="*/ 4678851 w 5210132"/>
                  <a:gd name="connsiteY1843" fmla="*/ 592154 h 1937382"/>
                  <a:gd name="connsiteX1844" fmla="*/ 4689458 w 5210132"/>
                  <a:gd name="connsiteY1844" fmla="*/ 603928 h 1937382"/>
                  <a:gd name="connsiteX1845" fmla="*/ 4692961 w 5210132"/>
                  <a:gd name="connsiteY1845" fmla="*/ 612612 h 1937382"/>
                  <a:gd name="connsiteX1846" fmla="*/ 4714834 w 5210132"/>
                  <a:gd name="connsiteY1846" fmla="*/ 673888 h 1937382"/>
                  <a:gd name="connsiteX1847" fmla="*/ 4719373 w 5210132"/>
                  <a:gd name="connsiteY1847" fmla="*/ 693589 h 1937382"/>
                  <a:gd name="connsiteX1848" fmla="*/ 4707828 w 5210132"/>
                  <a:gd name="connsiteY1848" fmla="*/ 727796 h 1937382"/>
                  <a:gd name="connsiteX1849" fmla="*/ 4693734 w 5210132"/>
                  <a:gd name="connsiteY1849" fmla="*/ 749521 h 1937382"/>
                  <a:gd name="connsiteX1850" fmla="*/ 4676549 w 5210132"/>
                  <a:gd name="connsiteY1850" fmla="*/ 772100 h 1937382"/>
                  <a:gd name="connsiteX1851" fmla="*/ 4643329 w 5210132"/>
                  <a:gd name="connsiteY1851" fmla="*/ 791111 h 1937382"/>
                  <a:gd name="connsiteX1852" fmla="*/ 4624877 w 5210132"/>
                  <a:gd name="connsiteY1852" fmla="*/ 806605 h 1937382"/>
                  <a:gd name="connsiteX1853" fmla="*/ 4615470 w 5210132"/>
                  <a:gd name="connsiteY1853" fmla="*/ 816635 h 1937382"/>
                  <a:gd name="connsiteX1854" fmla="*/ 4605917 w 5210132"/>
                  <a:gd name="connsiteY1854" fmla="*/ 823270 h 1937382"/>
                  <a:gd name="connsiteX1855" fmla="*/ 4625995 w 5210132"/>
                  <a:gd name="connsiteY1855" fmla="*/ 819366 h 1937382"/>
                  <a:gd name="connsiteX1856" fmla="*/ 4655169 w 5210132"/>
                  <a:gd name="connsiteY1856" fmla="*/ 815483 h 1937382"/>
                  <a:gd name="connsiteX1857" fmla="*/ 4684640 w 5210132"/>
                  <a:gd name="connsiteY1857" fmla="*/ 806800 h 1937382"/>
                  <a:gd name="connsiteX1858" fmla="*/ 4717103 w 5210132"/>
                  <a:gd name="connsiteY1858" fmla="*/ 802656 h 1937382"/>
                  <a:gd name="connsiteX1859" fmla="*/ 4745521 w 5210132"/>
                  <a:gd name="connsiteY1859" fmla="*/ 799565 h 1937382"/>
                  <a:gd name="connsiteX1860" fmla="*/ 4801238 w 5210132"/>
                  <a:gd name="connsiteY1860" fmla="*/ 786606 h 1937382"/>
                  <a:gd name="connsiteX1861" fmla="*/ 4879453 w 5210132"/>
                  <a:gd name="connsiteY1861" fmla="*/ 773088 h 1937382"/>
                  <a:gd name="connsiteX1862" fmla="*/ 4889567 w 5210132"/>
                  <a:gd name="connsiteY1862" fmla="*/ 768073 h 1937382"/>
                  <a:gd name="connsiteX1863" fmla="*/ 4901424 w 5210132"/>
                  <a:gd name="connsiteY1863" fmla="*/ 765653 h 1937382"/>
                  <a:gd name="connsiteX1864" fmla="*/ 4950202 w 5210132"/>
                  <a:gd name="connsiteY1864" fmla="*/ 756148 h 1937382"/>
                  <a:gd name="connsiteX1865" fmla="*/ 4976350 w 5210132"/>
                  <a:gd name="connsiteY1865" fmla="*/ 746906 h 1937382"/>
                  <a:gd name="connsiteX1866" fmla="*/ 4987402 w 5210132"/>
                  <a:gd name="connsiteY1866" fmla="*/ 746906 h 1937382"/>
                  <a:gd name="connsiteX1867" fmla="*/ 4990493 w 5210132"/>
                  <a:gd name="connsiteY1867" fmla="*/ 744340 h 1937382"/>
                  <a:gd name="connsiteX1868" fmla="*/ 4996512 w 5210132"/>
                  <a:gd name="connsiteY1868" fmla="*/ 740689 h 1937382"/>
                  <a:gd name="connsiteX1869" fmla="*/ 5011938 w 5210132"/>
                  <a:gd name="connsiteY1869" fmla="*/ 728191 h 1937382"/>
                  <a:gd name="connsiteX1870" fmla="*/ 5041902 w 5210132"/>
                  <a:gd name="connsiteY1870" fmla="*/ 717995 h 1937382"/>
                  <a:gd name="connsiteX1871" fmla="*/ 5091765 w 5210132"/>
                  <a:gd name="connsiteY1871" fmla="*/ 726875 h 1937382"/>
                  <a:gd name="connsiteX1872" fmla="*/ 5133964 w 5210132"/>
                  <a:gd name="connsiteY1872" fmla="*/ 756839 h 1937382"/>
                  <a:gd name="connsiteX1873" fmla="*/ 5150146 w 5210132"/>
                  <a:gd name="connsiteY1873" fmla="*/ 768121 h 1937382"/>
                  <a:gd name="connsiteX1874" fmla="*/ 5166592 w 5210132"/>
                  <a:gd name="connsiteY1874" fmla="*/ 777167 h 1937382"/>
                  <a:gd name="connsiteX1875" fmla="*/ 5190208 w 5210132"/>
                  <a:gd name="connsiteY1875" fmla="*/ 811800 h 1937382"/>
                  <a:gd name="connsiteX1876" fmla="*/ 5198463 w 5210132"/>
                  <a:gd name="connsiteY1876" fmla="*/ 856795 h 1937382"/>
                  <a:gd name="connsiteX1877" fmla="*/ 5208692 w 5210132"/>
                  <a:gd name="connsiteY1877" fmla="*/ 891693 h 1937382"/>
                  <a:gd name="connsiteX1878" fmla="*/ 5209794 w 5210132"/>
                  <a:gd name="connsiteY1878" fmla="*/ 909025 h 1937382"/>
                  <a:gd name="connsiteX1879" fmla="*/ 5208758 w 5210132"/>
                  <a:gd name="connsiteY1879" fmla="*/ 926918 h 1937382"/>
                  <a:gd name="connsiteX1880" fmla="*/ 5204647 w 5210132"/>
                  <a:gd name="connsiteY1880" fmla="*/ 948462 h 1937382"/>
                  <a:gd name="connsiteX1881" fmla="*/ 5192494 w 5210132"/>
                  <a:gd name="connsiteY1881" fmla="*/ 973377 h 1937382"/>
                  <a:gd name="connsiteX1882" fmla="*/ 5167085 w 5210132"/>
                  <a:gd name="connsiteY1882" fmla="*/ 983096 h 1937382"/>
                  <a:gd name="connsiteX1883" fmla="*/ 5146923 w 5210132"/>
                  <a:gd name="connsiteY1883" fmla="*/ 978360 h 1937382"/>
                  <a:gd name="connsiteX1884" fmla="*/ 5125215 w 5210132"/>
                  <a:gd name="connsiteY1884" fmla="*/ 974018 h 1937382"/>
                  <a:gd name="connsiteX1885" fmla="*/ 5113698 w 5210132"/>
                  <a:gd name="connsiteY1885" fmla="*/ 972071 h 1937382"/>
                  <a:gd name="connsiteX1886" fmla="*/ 5113329 w 5210132"/>
                  <a:gd name="connsiteY1886" fmla="*/ 972509 h 1937382"/>
                  <a:gd name="connsiteX1887" fmla="*/ 5109493 w 5210132"/>
                  <a:gd name="connsiteY1887" fmla="*/ 972768 h 1937382"/>
                  <a:gd name="connsiteX1888" fmla="*/ 5091337 w 5210132"/>
                  <a:gd name="connsiteY1888" fmla="*/ 974840 h 1937382"/>
                  <a:gd name="connsiteX1889" fmla="*/ 5080006 w 5210132"/>
                  <a:gd name="connsiteY1889" fmla="*/ 972752 h 1937382"/>
                  <a:gd name="connsiteX1890" fmla="*/ 5065880 w 5210132"/>
                  <a:gd name="connsiteY1890" fmla="*/ 976880 h 1937382"/>
                  <a:gd name="connsiteX1891" fmla="*/ 5035159 w 5210132"/>
                  <a:gd name="connsiteY1891" fmla="*/ 976880 h 1937382"/>
                  <a:gd name="connsiteX1892" fmla="*/ 5007778 w 5210132"/>
                  <a:gd name="connsiteY1892" fmla="*/ 978952 h 1937382"/>
                  <a:gd name="connsiteX1893" fmla="*/ 4978916 w 5210132"/>
                  <a:gd name="connsiteY1893" fmla="*/ 980925 h 1937382"/>
                  <a:gd name="connsiteX1894" fmla="*/ 4937868 w 5210132"/>
                  <a:gd name="connsiteY1894" fmla="*/ 987207 h 1937382"/>
                  <a:gd name="connsiteX1895" fmla="*/ 4908364 w 5210132"/>
                  <a:gd name="connsiteY1895" fmla="*/ 983556 h 1937382"/>
                  <a:gd name="connsiteX1896" fmla="*/ 4900668 w 5210132"/>
                  <a:gd name="connsiteY1896" fmla="*/ 981024 h 1937382"/>
                  <a:gd name="connsiteX1897" fmla="*/ 4895109 w 5210132"/>
                  <a:gd name="connsiteY1897" fmla="*/ 985168 h 1937382"/>
                  <a:gd name="connsiteX1898" fmla="*/ 4877052 w 5210132"/>
                  <a:gd name="connsiteY1898" fmla="*/ 985168 h 1937382"/>
                  <a:gd name="connsiteX1899" fmla="*/ 4840083 w 5210132"/>
                  <a:gd name="connsiteY1899" fmla="*/ 986221 h 1937382"/>
                  <a:gd name="connsiteX1900" fmla="*/ 4838159 w 5210132"/>
                  <a:gd name="connsiteY1900" fmla="*/ 986188 h 1937382"/>
                  <a:gd name="connsiteX1901" fmla="*/ 4828406 w 5210132"/>
                  <a:gd name="connsiteY1901" fmla="*/ 987207 h 1937382"/>
                  <a:gd name="connsiteX1902" fmla="*/ 4794594 w 5210132"/>
                  <a:gd name="connsiteY1902" fmla="*/ 987207 h 1937382"/>
                  <a:gd name="connsiteX1903" fmla="*/ 4775419 w 5210132"/>
                  <a:gd name="connsiteY1903" fmla="*/ 989280 h 1937382"/>
                  <a:gd name="connsiteX1904" fmla="*/ 4772755 w 5210132"/>
                  <a:gd name="connsiteY1904" fmla="*/ 987207 h 1937382"/>
                  <a:gd name="connsiteX1905" fmla="*/ 4754073 w 5210132"/>
                  <a:gd name="connsiteY1905" fmla="*/ 989280 h 1937382"/>
                  <a:gd name="connsiteX1906" fmla="*/ 4733417 w 5210132"/>
                  <a:gd name="connsiteY1906" fmla="*/ 989280 h 1937382"/>
                  <a:gd name="connsiteX1907" fmla="*/ 4720984 w 5210132"/>
                  <a:gd name="connsiteY1907" fmla="*/ 991220 h 1937382"/>
                  <a:gd name="connsiteX1908" fmla="*/ 4683357 w 5210132"/>
                  <a:gd name="connsiteY1908" fmla="*/ 993424 h 1937382"/>
                  <a:gd name="connsiteX1909" fmla="*/ 4665448 w 5210132"/>
                  <a:gd name="connsiteY1909" fmla="*/ 994443 h 1937382"/>
                  <a:gd name="connsiteX1910" fmla="*/ 4652374 w 5210132"/>
                  <a:gd name="connsiteY1910" fmla="*/ 995463 h 1937382"/>
                  <a:gd name="connsiteX1911" fmla="*/ 4650433 w 5210132"/>
                  <a:gd name="connsiteY1911" fmla="*/ 998571 h 1937382"/>
                  <a:gd name="connsiteX1912" fmla="*/ 4636619 w 5210132"/>
                  <a:gd name="connsiteY1912" fmla="*/ 1001679 h 1937382"/>
                  <a:gd name="connsiteX1913" fmla="*/ 4603333 w 5210132"/>
                  <a:gd name="connsiteY1913" fmla="*/ 1003752 h 1937382"/>
                  <a:gd name="connsiteX1914" fmla="*/ 4584026 w 5210132"/>
                  <a:gd name="connsiteY1914" fmla="*/ 1001679 h 1937382"/>
                  <a:gd name="connsiteX1915" fmla="*/ 4578665 w 5210132"/>
                  <a:gd name="connsiteY1915" fmla="*/ 1003192 h 1937382"/>
                  <a:gd name="connsiteX1916" fmla="*/ 4541366 w 5210132"/>
                  <a:gd name="connsiteY1916" fmla="*/ 1012007 h 1937382"/>
                  <a:gd name="connsiteX1917" fmla="*/ 4527552 w 5210132"/>
                  <a:gd name="connsiteY1917" fmla="*/ 1012007 h 1937382"/>
                  <a:gd name="connsiteX1918" fmla="*/ 4518474 w 5210132"/>
                  <a:gd name="connsiteY1918" fmla="*/ 1010757 h 1937382"/>
                  <a:gd name="connsiteX1919" fmla="*/ 4456705 w 5210132"/>
                  <a:gd name="connsiteY1919" fmla="*/ 1020263 h 1937382"/>
                  <a:gd name="connsiteX1920" fmla="*/ 4449584 w 5210132"/>
                  <a:gd name="connsiteY1920" fmla="*/ 1023355 h 1937382"/>
                  <a:gd name="connsiteX1921" fmla="*/ 4436740 w 5210132"/>
                  <a:gd name="connsiteY1921" fmla="*/ 1026446 h 1937382"/>
                  <a:gd name="connsiteX1922" fmla="*/ 4389213 w 5210132"/>
                  <a:gd name="connsiteY1922" fmla="*/ 1038846 h 1937382"/>
                  <a:gd name="connsiteX1923" fmla="*/ 4384651 w 5210132"/>
                  <a:gd name="connsiteY1923" fmla="*/ 1039177 h 1937382"/>
                  <a:gd name="connsiteX1924" fmla="*/ 4381349 w 5210132"/>
                  <a:gd name="connsiteY1924" fmla="*/ 1039643 h 1937382"/>
                  <a:gd name="connsiteX1925" fmla="*/ 4385496 w 5210132"/>
                  <a:gd name="connsiteY1925" fmla="*/ 1042658 h 1937382"/>
                  <a:gd name="connsiteX1926" fmla="*/ 4390199 w 5210132"/>
                  <a:gd name="connsiteY1926" fmla="*/ 1046346 h 1937382"/>
                  <a:gd name="connsiteX1927" fmla="*/ 4403948 w 5210132"/>
                  <a:gd name="connsiteY1927" fmla="*/ 1056706 h 1937382"/>
                  <a:gd name="connsiteX1928" fmla="*/ 4412664 w 5210132"/>
                  <a:gd name="connsiteY1928" fmla="*/ 1063350 h 1937382"/>
                  <a:gd name="connsiteX1929" fmla="*/ 4420130 w 5210132"/>
                  <a:gd name="connsiteY1929" fmla="*/ 1069863 h 1937382"/>
                  <a:gd name="connsiteX1930" fmla="*/ 4457034 w 5210132"/>
                  <a:gd name="connsiteY1930" fmla="*/ 1124363 h 1937382"/>
                  <a:gd name="connsiteX1931" fmla="*/ 4454370 w 5210132"/>
                  <a:gd name="connsiteY1931" fmla="*/ 1153406 h 1937382"/>
                  <a:gd name="connsiteX1932" fmla="*/ 4452591 w 5210132"/>
                  <a:gd name="connsiteY1932" fmla="*/ 1164181 h 1937382"/>
                  <a:gd name="connsiteX1933" fmla="*/ 4467164 w 5210132"/>
                  <a:gd name="connsiteY1933" fmla="*/ 1161267 h 1937382"/>
                  <a:gd name="connsiteX1934" fmla="*/ 4479564 w 5210132"/>
                  <a:gd name="connsiteY1934" fmla="*/ 1155116 h 1937382"/>
                  <a:gd name="connsiteX1935" fmla="*/ 4523572 w 5210132"/>
                  <a:gd name="connsiteY1935" fmla="*/ 1141335 h 1937382"/>
                  <a:gd name="connsiteX1936" fmla="*/ 4531696 w 5210132"/>
                  <a:gd name="connsiteY1936" fmla="*/ 1140595 h 1937382"/>
                  <a:gd name="connsiteX1937" fmla="*/ 4539031 w 5210132"/>
                  <a:gd name="connsiteY1937" fmla="*/ 1136237 h 1937382"/>
                  <a:gd name="connsiteX1938" fmla="*/ 4563983 w 5210132"/>
                  <a:gd name="connsiteY1938" fmla="*/ 1129391 h 1937382"/>
                  <a:gd name="connsiteX1939" fmla="*/ 4566133 w 5210132"/>
                  <a:gd name="connsiteY1939" fmla="*/ 1129835 h 1937382"/>
                  <a:gd name="connsiteX1940" fmla="*/ 4576436 w 5210132"/>
                  <a:gd name="connsiteY1940" fmla="*/ 1123064 h 1937382"/>
                  <a:gd name="connsiteX1941" fmla="*/ 4589256 w 5210132"/>
                  <a:gd name="connsiteY1941" fmla="*/ 1120975 h 1937382"/>
                  <a:gd name="connsiteX1942" fmla="*/ 4600373 w 5210132"/>
                  <a:gd name="connsiteY1942" fmla="*/ 1118410 h 1937382"/>
                  <a:gd name="connsiteX1943" fmla="*/ 4619844 w 5210132"/>
                  <a:gd name="connsiteY1943" fmla="*/ 1110319 h 1937382"/>
                  <a:gd name="connsiteX1944" fmla="*/ 4637244 w 5210132"/>
                  <a:gd name="connsiteY1944" fmla="*/ 1114496 h 1937382"/>
                  <a:gd name="connsiteX1945" fmla="*/ 4672010 w 5210132"/>
                  <a:gd name="connsiteY1945" fmla="*/ 1117719 h 1937382"/>
                  <a:gd name="connsiteX1946" fmla="*/ 4698651 w 5210132"/>
                  <a:gd name="connsiteY1946" fmla="*/ 1128376 h 1937382"/>
                  <a:gd name="connsiteX1947" fmla="*/ 4704605 w 5210132"/>
                  <a:gd name="connsiteY1947" fmla="*/ 1126896 h 1937382"/>
                  <a:gd name="connsiteX1948" fmla="*/ 4721280 w 5210132"/>
                  <a:gd name="connsiteY1948" fmla="*/ 1146860 h 1937382"/>
                  <a:gd name="connsiteX1949" fmla="*/ 4727020 w 5210132"/>
                  <a:gd name="connsiteY1949" fmla="*/ 1154080 h 1937382"/>
                  <a:gd name="connsiteX1950" fmla="*/ 4734897 w 5210132"/>
                  <a:gd name="connsiteY1950" fmla="*/ 1169588 h 1937382"/>
                  <a:gd name="connsiteX1951" fmla="*/ 4739749 w 5210132"/>
                  <a:gd name="connsiteY1951" fmla="*/ 1176314 h 1937382"/>
                  <a:gd name="connsiteX1952" fmla="*/ 4748218 w 5210132"/>
                  <a:gd name="connsiteY1952" fmla="*/ 1184126 h 1937382"/>
                  <a:gd name="connsiteX1953" fmla="*/ 4760322 w 5210132"/>
                  <a:gd name="connsiteY1953" fmla="*/ 1203499 h 1937382"/>
                  <a:gd name="connsiteX1954" fmla="*/ 4770847 w 5210132"/>
                  <a:gd name="connsiteY1954" fmla="*/ 1216195 h 1937382"/>
                  <a:gd name="connsiteX1955" fmla="*/ 4778905 w 5210132"/>
                  <a:gd name="connsiteY1955" fmla="*/ 1236982 h 1937382"/>
                  <a:gd name="connsiteX1956" fmla="*/ 4778708 w 5210132"/>
                  <a:gd name="connsiteY1956" fmla="*/ 1240468 h 1937382"/>
                  <a:gd name="connsiteX1957" fmla="*/ 4791634 w 5210132"/>
                  <a:gd name="connsiteY1957" fmla="*/ 1265137 h 1937382"/>
                  <a:gd name="connsiteX1958" fmla="*/ 4779991 w 5210132"/>
                  <a:gd name="connsiteY1958" fmla="*/ 1312401 h 1937382"/>
                  <a:gd name="connsiteX1959" fmla="*/ 4762920 w 5210132"/>
                  <a:gd name="connsiteY1959" fmla="*/ 1338089 h 1937382"/>
                  <a:gd name="connsiteX1960" fmla="*/ 4731345 w 5210132"/>
                  <a:gd name="connsiteY1960" fmla="*/ 1348614 h 1937382"/>
                  <a:gd name="connsiteX1961" fmla="*/ 4721247 w 5210132"/>
                  <a:gd name="connsiteY1961" fmla="*/ 1348614 h 1937382"/>
                  <a:gd name="connsiteX1962" fmla="*/ 4705065 w 5210132"/>
                  <a:gd name="connsiteY1962" fmla="*/ 1343220 h 1937382"/>
                  <a:gd name="connsiteX1963" fmla="*/ 4702796 w 5210132"/>
                  <a:gd name="connsiteY1963" fmla="*/ 1340326 h 1937382"/>
                  <a:gd name="connsiteX1964" fmla="*/ 4700691 w 5210132"/>
                  <a:gd name="connsiteY1964" fmla="*/ 1340326 h 1937382"/>
                  <a:gd name="connsiteX1965" fmla="*/ 4652527 w 5210132"/>
                  <a:gd name="connsiteY1965" fmla="*/ 1342272 h 1937382"/>
                  <a:gd name="connsiteX1966" fmla="*/ 4663232 w 5210132"/>
                  <a:gd name="connsiteY1966" fmla="*/ 1346879 h 1937382"/>
                  <a:gd name="connsiteX1967" fmla="*/ 4706414 w 5210132"/>
                  <a:gd name="connsiteY1967" fmla="*/ 1363974 h 1937382"/>
                  <a:gd name="connsiteX1968" fmla="*/ 4739305 w 5210132"/>
                  <a:gd name="connsiteY1968" fmla="*/ 1381670 h 1937382"/>
                  <a:gd name="connsiteX1969" fmla="*/ 4767525 w 5210132"/>
                  <a:gd name="connsiteY1969" fmla="*/ 1397523 h 1937382"/>
                  <a:gd name="connsiteX1970" fmla="*/ 4799857 w 5210132"/>
                  <a:gd name="connsiteY1970" fmla="*/ 1415712 h 1937382"/>
                  <a:gd name="connsiteX1971" fmla="*/ 4815974 w 5210132"/>
                  <a:gd name="connsiteY1971" fmla="*/ 1423770 h 1937382"/>
                  <a:gd name="connsiteX1972" fmla="*/ 4851858 w 5210132"/>
                  <a:gd name="connsiteY1972" fmla="*/ 1440314 h 1937382"/>
                  <a:gd name="connsiteX1973" fmla="*/ 4868797 w 5210132"/>
                  <a:gd name="connsiteY1973" fmla="*/ 1460115 h 1937382"/>
                  <a:gd name="connsiteX1974" fmla="*/ 4882019 w 5210132"/>
                  <a:gd name="connsiteY1974" fmla="*/ 1497610 h 1937382"/>
                  <a:gd name="connsiteX1975" fmla="*/ 4884058 w 5210132"/>
                  <a:gd name="connsiteY1975" fmla="*/ 1524416 h 1937382"/>
                  <a:gd name="connsiteX1976" fmla="*/ 4882027 w 5210132"/>
                  <a:gd name="connsiteY1976" fmla="*/ 1547144 h 1937382"/>
                  <a:gd name="connsiteX1977" fmla="*/ 4876296 w 5210132"/>
                  <a:gd name="connsiteY1977" fmla="*/ 1557123 h 1937382"/>
                  <a:gd name="connsiteX1978" fmla="*/ 4876296 w 5210132"/>
                  <a:gd name="connsiteY1978" fmla="*/ 1589310 h 1937382"/>
                  <a:gd name="connsiteX1979" fmla="*/ 4875260 w 5210132"/>
                  <a:gd name="connsiteY1979" fmla="*/ 1612038 h 1937382"/>
                  <a:gd name="connsiteX1980" fmla="*/ 4876296 w 5210132"/>
                  <a:gd name="connsiteY1980" fmla="*/ 1629043 h 1937382"/>
                  <a:gd name="connsiteX1981" fmla="*/ 4876296 w 5210132"/>
                  <a:gd name="connsiteY1981" fmla="*/ 1649600 h 1937382"/>
                  <a:gd name="connsiteX1982" fmla="*/ 4867152 w 5210132"/>
                  <a:gd name="connsiteY1982" fmla="*/ 1687424 h 1937382"/>
                  <a:gd name="connsiteX1983" fmla="*/ 4857712 w 5210132"/>
                  <a:gd name="connsiteY1983" fmla="*/ 1701535 h 1937382"/>
                  <a:gd name="connsiteX1984" fmla="*/ 4856676 w 5210132"/>
                  <a:gd name="connsiteY1984" fmla="*/ 1707110 h 1937382"/>
                  <a:gd name="connsiteX1985" fmla="*/ 4855640 w 5210132"/>
                  <a:gd name="connsiteY1985" fmla="*/ 1701304 h 1937382"/>
                  <a:gd name="connsiteX1986" fmla="*/ 4845674 w 5210132"/>
                  <a:gd name="connsiteY1986" fmla="*/ 1725562 h 1937382"/>
                  <a:gd name="connsiteX1987" fmla="*/ 4834787 w 5210132"/>
                  <a:gd name="connsiteY1987" fmla="*/ 1732979 h 1937382"/>
                  <a:gd name="connsiteX1988" fmla="*/ 4811484 w 5210132"/>
                  <a:gd name="connsiteY1988" fmla="*/ 1739047 h 1937382"/>
                  <a:gd name="connsiteX1989" fmla="*/ 4792621 w 5210132"/>
                  <a:gd name="connsiteY1989" fmla="*/ 1730906 h 1937382"/>
                  <a:gd name="connsiteX1990" fmla="*/ 4768611 w 5210132"/>
                  <a:gd name="connsiteY1990" fmla="*/ 1704824 h 1937382"/>
                  <a:gd name="connsiteX1991" fmla="*/ 4755964 w 5210132"/>
                  <a:gd name="connsiteY1991" fmla="*/ 1689085 h 1937382"/>
                  <a:gd name="connsiteX1992" fmla="*/ 4744896 w 5210132"/>
                  <a:gd name="connsiteY1992" fmla="*/ 1674926 h 1937382"/>
                  <a:gd name="connsiteX1993" fmla="*/ 4731740 w 5210132"/>
                  <a:gd name="connsiteY1993" fmla="*/ 1655586 h 1937382"/>
                  <a:gd name="connsiteX1994" fmla="*/ 4707499 w 5210132"/>
                  <a:gd name="connsiteY1994" fmla="*/ 1622794 h 1937382"/>
                  <a:gd name="connsiteX1995" fmla="*/ 4697303 w 5210132"/>
                  <a:gd name="connsiteY1995" fmla="*/ 1606562 h 1937382"/>
                  <a:gd name="connsiteX1996" fmla="*/ 4684081 w 5210132"/>
                  <a:gd name="connsiteY1996" fmla="*/ 1582173 h 1937382"/>
                  <a:gd name="connsiteX1997" fmla="*/ 4674723 w 5210132"/>
                  <a:gd name="connsiteY1997" fmla="*/ 1566813 h 1937382"/>
                  <a:gd name="connsiteX1998" fmla="*/ 4664872 w 5210132"/>
                  <a:gd name="connsiteY1998" fmla="*/ 1546256 h 1937382"/>
                  <a:gd name="connsiteX1999" fmla="*/ 4659708 w 5210132"/>
                  <a:gd name="connsiteY1999" fmla="*/ 1527969 h 1937382"/>
                  <a:gd name="connsiteX2000" fmla="*/ 4654545 w 5210132"/>
                  <a:gd name="connsiteY2000" fmla="*/ 1505142 h 1937382"/>
                  <a:gd name="connsiteX2001" fmla="*/ 4648657 w 5210132"/>
                  <a:gd name="connsiteY2001" fmla="*/ 1509320 h 1937382"/>
                  <a:gd name="connsiteX2002" fmla="*/ 4630337 w 5210132"/>
                  <a:gd name="connsiteY2002" fmla="*/ 1445939 h 1937382"/>
                  <a:gd name="connsiteX2003" fmla="*/ 4627903 w 5210132"/>
                  <a:gd name="connsiteY2003" fmla="*/ 1431434 h 1937382"/>
                  <a:gd name="connsiteX2004" fmla="*/ 4623561 w 5210132"/>
                  <a:gd name="connsiteY2004" fmla="*/ 1398214 h 1937382"/>
                  <a:gd name="connsiteX2005" fmla="*/ 4625798 w 5210132"/>
                  <a:gd name="connsiteY2005" fmla="*/ 1375716 h 1937382"/>
                  <a:gd name="connsiteX2006" fmla="*/ 4627705 w 5210132"/>
                  <a:gd name="connsiteY2006" fmla="*/ 1364171 h 1937382"/>
                  <a:gd name="connsiteX2007" fmla="*/ 4631118 w 5210132"/>
                  <a:gd name="connsiteY2007" fmla="*/ 1354567 h 1937382"/>
                  <a:gd name="connsiteX2008" fmla="*/ 4633660 w 5210132"/>
                  <a:gd name="connsiteY2008" fmla="*/ 1350321 h 1937382"/>
                  <a:gd name="connsiteX2009" fmla="*/ 4628088 w 5210132"/>
                  <a:gd name="connsiteY2009" fmla="*/ 1353100 h 1937382"/>
                  <a:gd name="connsiteX2010" fmla="*/ 4618808 w 5210132"/>
                  <a:gd name="connsiteY2010" fmla="*/ 1353761 h 1937382"/>
                  <a:gd name="connsiteX2011" fmla="*/ 4607444 w 5210132"/>
                  <a:gd name="connsiteY2011" fmla="*/ 1352725 h 1937382"/>
                  <a:gd name="connsiteX2012" fmla="*/ 4600768 w 5210132"/>
                  <a:gd name="connsiteY2012" fmla="*/ 1352725 h 1937382"/>
                  <a:gd name="connsiteX2013" fmla="*/ 4541695 w 5210132"/>
                  <a:gd name="connsiteY2013" fmla="*/ 1346805 h 1937382"/>
                  <a:gd name="connsiteX2014" fmla="*/ 4532190 w 5210132"/>
                  <a:gd name="connsiteY2014" fmla="*/ 1345259 h 1937382"/>
                  <a:gd name="connsiteX2015" fmla="*/ 4476670 w 5210132"/>
                  <a:gd name="connsiteY2015" fmla="*/ 1342398 h 1937382"/>
                  <a:gd name="connsiteX2016" fmla="*/ 4479531 w 5210132"/>
                  <a:gd name="connsiteY2016" fmla="*/ 1345506 h 1937382"/>
                  <a:gd name="connsiteX2017" fmla="*/ 4474795 w 5210132"/>
                  <a:gd name="connsiteY2017" fmla="*/ 1346542 h 1937382"/>
                  <a:gd name="connsiteX2018" fmla="*/ 4452561 w 5210132"/>
                  <a:gd name="connsiteY2018" fmla="*/ 1348614 h 1937382"/>
                  <a:gd name="connsiteX2019" fmla="*/ 4443812 w 5210132"/>
                  <a:gd name="connsiteY2019" fmla="*/ 1348614 h 1937382"/>
                  <a:gd name="connsiteX2020" fmla="*/ 4437595 w 5210132"/>
                  <a:gd name="connsiteY2020" fmla="*/ 1347693 h 1937382"/>
                  <a:gd name="connsiteX2021" fmla="*/ 4437530 w 5210132"/>
                  <a:gd name="connsiteY2021" fmla="*/ 1347923 h 1937382"/>
                  <a:gd name="connsiteX2022" fmla="*/ 4432333 w 5210132"/>
                  <a:gd name="connsiteY2022" fmla="*/ 1404923 h 1937382"/>
                  <a:gd name="connsiteX2023" fmla="*/ 4434372 w 5210132"/>
                  <a:gd name="connsiteY2023" fmla="*/ 1431894 h 1937382"/>
                  <a:gd name="connsiteX2024" fmla="*/ 4429669 w 5210132"/>
                  <a:gd name="connsiteY2024" fmla="*/ 1456529 h 1937382"/>
                  <a:gd name="connsiteX2025" fmla="*/ 4428188 w 5210132"/>
                  <a:gd name="connsiteY2025" fmla="*/ 1472515 h 1937382"/>
                  <a:gd name="connsiteX2026" fmla="*/ 4428188 w 5210132"/>
                  <a:gd name="connsiteY2026" fmla="*/ 1538921 h 1937382"/>
                  <a:gd name="connsiteX2027" fmla="*/ 4434306 w 5210132"/>
                  <a:gd name="connsiteY2027" fmla="*/ 1573589 h 1937382"/>
                  <a:gd name="connsiteX2028" fmla="*/ 4432333 w 5210132"/>
                  <a:gd name="connsiteY2028" fmla="*/ 1601250 h 1937382"/>
                  <a:gd name="connsiteX2029" fmla="*/ 4434372 w 5210132"/>
                  <a:gd name="connsiteY2029" fmla="*/ 1623122 h 1937382"/>
                  <a:gd name="connsiteX2030" fmla="*/ 4436444 w 5210132"/>
                  <a:gd name="connsiteY2030" fmla="*/ 1652757 h 1937382"/>
                  <a:gd name="connsiteX2031" fmla="*/ 4440588 w 5210132"/>
                  <a:gd name="connsiteY2031" fmla="*/ 1674367 h 1937382"/>
                  <a:gd name="connsiteX2032" fmla="*/ 4442266 w 5210132"/>
                  <a:gd name="connsiteY2032" fmla="*/ 1685747 h 1937382"/>
                  <a:gd name="connsiteX2033" fmla="*/ 4438089 w 5210132"/>
                  <a:gd name="connsiteY2033" fmla="*/ 1720019 h 1937382"/>
                  <a:gd name="connsiteX2034" fmla="*/ 4434372 w 5210132"/>
                  <a:gd name="connsiteY2034" fmla="*/ 1732913 h 1937382"/>
                  <a:gd name="connsiteX2035" fmla="*/ 4430949 w 5210132"/>
                  <a:gd name="connsiteY2035" fmla="*/ 1741534 h 1937382"/>
                  <a:gd name="connsiteX2036" fmla="*/ 4428442 w 5210132"/>
                  <a:gd name="connsiteY2036" fmla="*/ 1748965 h 1937382"/>
                  <a:gd name="connsiteX2037" fmla="*/ 4429225 w 5210132"/>
                  <a:gd name="connsiteY2037" fmla="*/ 1753840 h 1937382"/>
                  <a:gd name="connsiteX2038" fmla="*/ 4428188 w 5210132"/>
                  <a:gd name="connsiteY2038" fmla="*/ 1763995 h 1937382"/>
                  <a:gd name="connsiteX2039" fmla="*/ 4426116 w 5210132"/>
                  <a:gd name="connsiteY2039" fmla="*/ 1783927 h 1937382"/>
                  <a:gd name="connsiteX2040" fmla="*/ 4423140 w 5210132"/>
                  <a:gd name="connsiteY2040" fmla="*/ 1799928 h 1937382"/>
                  <a:gd name="connsiteX2041" fmla="*/ 4416078 w 5210132"/>
                  <a:gd name="connsiteY2041" fmla="*/ 1816772 h 1937382"/>
                  <a:gd name="connsiteX2042" fmla="*/ 4416695 w 5210132"/>
                  <a:gd name="connsiteY2042" fmla="*/ 1821790 h 1937382"/>
                  <a:gd name="connsiteX2043" fmla="*/ 4405428 w 5210132"/>
                  <a:gd name="connsiteY2043" fmla="*/ 1846551 h 1937382"/>
                  <a:gd name="connsiteX2044" fmla="*/ 4405461 w 5210132"/>
                  <a:gd name="connsiteY2044" fmla="*/ 1839677 h 1937382"/>
                  <a:gd name="connsiteX2045" fmla="*/ 4397304 w 5210132"/>
                  <a:gd name="connsiteY2045" fmla="*/ 1875397 h 1937382"/>
                  <a:gd name="connsiteX2046" fmla="*/ 4386055 w 5210132"/>
                  <a:gd name="connsiteY2046" fmla="*/ 1894835 h 1937382"/>
                  <a:gd name="connsiteX2047" fmla="*/ 4363870 w 5210132"/>
                  <a:gd name="connsiteY2047" fmla="*/ 1918221 h 1937382"/>
                  <a:gd name="connsiteX2048" fmla="*/ 4345336 w 5210132"/>
                  <a:gd name="connsiteY2048" fmla="*/ 1933515 h 1937382"/>
                  <a:gd name="connsiteX2049" fmla="*/ 4319451 w 5210132"/>
                  <a:gd name="connsiteY2049" fmla="*/ 1936525 h 1937382"/>
                  <a:gd name="connsiteX2050" fmla="*/ 4301196 w 5210132"/>
                  <a:gd name="connsiteY2050" fmla="*/ 1922694 h 1937382"/>
                  <a:gd name="connsiteX2051" fmla="*/ 4292513 w 5210132"/>
                  <a:gd name="connsiteY2051" fmla="*/ 1911429 h 1937382"/>
                  <a:gd name="connsiteX2052" fmla="*/ 4283172 w 5210132"/>
                  <a:gd name="connsiteY2052" fmla="*/ 1890362 h 1937382"/>
                  <a:gd name="connsiteX2053" fmla="*/ 4275476 w 5210132"/>
                  <a:gd name="connsiteY2053" fmla="*/ 1884935 h 1937382"/>
                  <a:gd name="connsiteX2054" fmla="*/ 4259984 w 5210132"/>
                  <a:gd name="connsiteY2054" fmla="*/ 1868062 h 1937382"/>
                  <a:gd name="connsiteX2055" fmla="*/ 4262582 w 5210132"/>
                  <a:gd name="connsiteY2055" fmla="*/ 1873127 h 1937382"/>
                  <a:gd name="connsiteX2056" fmla="*/ 4217982 w 5210132"/>
                  <a:gd name="connsiteY2056" fmla="*/ 1845630 h 1937382"/>
                  <a:gd name="connsiteX2057" fmla="*/ 4214380 w 5210132"/>
                  <a:gd name="connsiteY2057" fmla="*/ 1844890 h 1937382"/>
                  <a:gd name="connsiteX2058" fmla="*/ 4207062 w 5210132"/>
                  <a:gd name="connsiteY2058" fmla="*/ 1839184 h 1937382"/>
                  <a:gd name="connsiteX2059" fmla="*/ 4178579 w 5210132"/>
                  <a:gd name="connsiteY2059" fmla="*/ 1821028 h 1937382"/>
                  <a:gd name="connsiteX2060" fmla="*/ 4127071 w 5210132"/>
                  <a:gd name="connsiteY2060" fmla="*/ 1760673 h 1937382"/>
                  <a:gd name="connsiteX2061" fmla="*/ 4105232 w 5210132"/>
                  <a:gd name="connsiteY2061" fmla="*/ 1695121 h 1937382"/>
                  <a:gd name="connsiteX2062" fmla="*/ 4101893 w 5210132"/>
                  <a:gd name="connsiteY2062" fmla="*/ 1687836 h 1937382"/>
                  <a:gd name="connsiteX2063" fmla="*/ 4094937 w 5210132"/>
                  <a:gd name="connsiteY2063" fmla="*/ 1670124 h 1937382"/>
                  <a:gd name="connsiteX2064" fmla="*/ 4094937 w 5210132"/>
                  <a:gd name="connsiteY2064" fmla="*/ 1639009 h 1937382"/>
                  <a:gd name="connsiteX2065" fmla="*/ 4125920 w 5210132"/>
                  <a:gd name="connsiteY2065" fmla="*/ 1639009 h 1937382"/>
                  <a:gd name="connsiteX2066" fmla="*/ 4175586 w 5210132"/>
                  <a:gd name="connsiteY2066" fmla="*/ 1658447 h 1937382"/>
                  <a:gd name="connsiteX2067" fmla="*/ 4198987 w 5210132"/>
                  <a:gd name="connsiteY2067" fmla="*/ 1663628 h 1937382"/>
                  <a:gd name="connsiteX2068" fmla="*/ 4213332 w 5210132"/>
                  <a:gd name="connsiteY2068" fmla="*/ 1666904 h 1937382"/>
                  <a:gd name="connsiteX2069" fmla="*/ 4215357 w 5210132"/>
                  <a:gd name="connsiteY2069" fmla="*/ 1667544 h 1937382"/>
                  <a:gd name="connsiteX2070" fmla="*/ 4217982 w 5210132"/>
                  <a:gd name="connsiteY2070" fmla="*/ 1663052 h 1937382"/>
                  <a:gd name="connsiteX2071" fmla="*/ 4225284 w 5210132"/>
                  <a:gd name="connsiteY2071" fmla="*/ 1653119 h 1937382"/>
                  <a:gd name="connsiteX2072" fmla="*/ 4233391 w 5210132"/>
                  <a:gd name="connsiteY2072" fmla="*/ 1638647 h 1937382"/>
                  <a:gd name="connsiteX2073" fmla="*/ 4239460 w 5210132"/>
                  <a:gd name="connsiteY2073" fmla="*/ 1622794 h 1937382"/>
                  <a:gd name="connsiteX2074" fmla="*/ 4238440 w 5210132"/>
                  <a:gd name="connsiteY2074" fmla="*/ 1576319 h 1937382"/>
                  <a:gd name="connsiteX2075" fmla="*/ 4239460 w 5210132"/>
                  <a:gd name="connsiteY2075" fmla="*/ 1544250 h 1937382"/>
                  <a:gd name="connsiteX2076" fmla="*/ 4241532 w 5210132"/>
                  <a:gd name="connsiteY2076" fmla="*/ 1467680 h 1937382"/>
                  <a:gd name="connsiteX2077" fmla="*/ 4242050 w 5210132"/>
                  <a:gd name="connsiteY2077" fmla="*/ 1407703 h 1937382"/>
                  <a:gd name="connsiteX2078" fmla="*/ 4242652 w 5210132"/>
                  <a:gd name="connsiteY2078" fmla="*/ 1386047 h 1937382"/>
                  <a:gd name="connsiteX2079" fmla="*/ 4227488 w 5210132"/>
                  <a:gd name="connsiteY2079" fmla="*/ 1387820 h 1937382"/>
                  <a:gd name="connsiteX2080" fmla="*/ 4213344 w 5210132"/>
                  <a:gd name="connsiteY2080" fmla="*/ 1386579 h 1937382"/>
                  <a:gd name="connsiteX2081" fmla="*/ 4197297 w 5210132"/>
                  <a:gd name="connsiteY2081" fmla="*/ 1383250 h 1937382"/>
                  <a:gd name="connsiteX2082" fmla="*/ 4179590 w 5210132"/>
                  <a:gd name="connsiteY2082" fmla="*/ 1391117 h 1937382"/>
                  <a:gd name="connsiteX2083" fmla="*/ 4153154 w 5210132"/>
                  <a:gd name="connsiteY2083" fmla="*/ 1394036 h 1937382"/>
                  <a:gd name="connsiteX2084" fmla="*/ 4129012 w 5210132"/>
                  <a:gd name="connsiteY2084" fmla="*/ 1403575 h 1937382"/>
                  <a:gd name="connsiteX2085" fmla="*/ 4101943 w 5210132"/>
                  <a:gd name="connsiteY2085" fmla="*/ 1408476 h 1937382"/>
                  <a:gd name="connsiteX2086" fmla="*/ 4080828 w 5210132"/>
                  <a:gd name="connsiteY2086" fmla="*/ 1405670 h 1937382"/>
                  <a:gd name="connsiteX2087" fmla="*/ 4081024 w 5210132"/>
                  <a:gd name="connsiteY2087" fmla="*/ 1408476 h 1937382"/>
                  <a:gd name="connsiteX2088" fmla="*/ 4065105 w 5210132"/>
                  <a:gd name="connsiteY2088" fmla="*/ 1414100 h 1937382"/>
                  <a:gd name="connsiteX2089" fmla="*/ 4048725 w 5210132"/>
                  <a:gd name="connsiteY2089" fmla="*/ 1416402 h 1937382"/>
                  <a:gd name="connsiteX2090" fmla="*/ 4010711 w 5210132"/>
                  <a:gd name="connsiteY2090" fmla="*/ 1408570 h 1937382"/>
                  <a:gd name="connsiteX2091" fmla="*/ 4003833 w 5210132"/>
                  <a:gd name="connsiteY2091" fmla="*/ 1400330 h 1937382"/>
                  <a:gd name="connsiteX2092" fmla="*/ 4003894 w 5210132"/>
                  <a:gd name="connsiteY2092" fmla="*/ 1402457 h 1937382"/>
                  <a:gd name="connsiteX2093" fmla="*/ 4002217 w 5210132"/>
                  <a:gd name="connsiteY2093" fmla="*/ 1413113 h 1937382"/>
                  <a:gd name="connsiteX2094" fmla="*/ 4000742 w 5210132"/>
                  <a:gd name="connsiteY2094" fmla="*/ 1427696 h 1937382"/>
                  <a:gd name="connsiteX2095" fmla="*/ 4004861 w 5210132"/>
                  <a:gd name="connsiteY2095" fmla="*/ 1436552 h 1937382"/>
                  <a:gd name="connsiteX2096" fmla="*/ 4004865 w 5210132"/>
                  <a:gd name="connsiteY2096" fmla="*/ 1445198 h 1937382"/>
                  <a:gd name="connsiteX2097" fmla="*/ 4002809 w 5210132"/>
                  <a:gd name="connsiteY2097" fmla="*/ 1449392 h 1937382"/>
                  <a:gd name="connsiteX2098" fmla="*/ 4002809 w 5210132"/>
                  <a:gd name="connsiteY2098" fmla="*/ 1454309 h 1937382"/>
                  <a:gd name="connsiteX2099" fmla="*/ 4004848 w 5210132"/>
                  <a:gd name="connsiteY2099" fmla="*/ 1459227 h 1937382"/>
                  <a:gd name="connsiteX2100" fmla="*/ 4004848 w 5210132"/>
                  <a:gd name="connsiteY2100" fmla="*/ 1470837 h 1937382"/>
                  <a:gd name="connsiteX2101" fmla="*/ 4002809 w 5210132"/>
                  <a:gd name="connsiteY2101" fmla="*/ 1484339 h 1937382"/>
                  <a:gd name="connsiteX2102" fmla="*/ 3999750 w 5210132"/>
                  <a:gd name="connsiteY2102" fmla="*/ 1500899 h 1937382"/>
                  <a:gd name="connsiteX2103" fmla="*/ 3993008 w 5210132"/>
                  <a:gd name="connsiteY2103" fmla="*/ 1521029 h 1937382"/>
                  <a:gd name="connsiteX2104" fmla="*/ 3986528 w 5210132"/>
                  <a:gd name="connsiteY2104" fmla="*/ 1536422 h 1937382"/>
                  <a:gd name="connsiteX2105" fmla="*/ 3980377 w 5210132"/>
                  <a:gd name="connsiteY2105" fmla="*/ 1559051 h 1937382"/>
                  <a:gd name="connsiteX2106" fmla="*/ 3974589 w 5210132"/>
                  <a:gd name="connsiteY2106" fmla="*/ 1576779 h 1937382"/>
                  <a:gd name="connsiteX2107" fmla="*/ 3969088 w 5210132"/>
                  <a:gd name="connsiteY2107" fmla="*/ 1588982 h 1937382"/>
                  <a:gd name="connsiteX2108" fmla="*/ 3961188 w 5210132"/>
                  <a:gd name="connsiteY2108" fmla="*/ 1597258 h 1937382"/>
                  <a:gd name="connsiteX2109" fmla="*/ 3958283 w 5210132"/>
                  <a:gd name="connsiteY2109" fmla="*/ 1606998 h 1937382"/>
                  <a:gd name="connsiteX2110" fmla="*/ 3948637 w 5210132"/>
                  <a:gd name="connsiteY2110" fmla="*/ 1624866 h 1937382"/>
                  <a:gd name="connsiteX2111" fmla="*/ 3945710 w 5210132"/>
                  <a:gd name="connsiteY2111" fmla="*/ 1627859 h 1937382"/>
                  <a:gd name="connsiteX2112" fmla="*/ 3940349 w 5210132"/>
                  <a:gd name="connsiteY2112" fmla="*/ 1646672 h 1937382"/>
                  <a:gd name="connsiteX2113" fmla="*/ 3928640 w 5210132"/>
                  <a:gd name="connsiteY2113" fmla="*/ 1664631 h 1937382"/>
                  <a:gd name="connsiteX2114" fmla="*/ 3928442 w 5210132"/>
                  <a:gd name="connsiteY2114" fmla="*/ 1662098 h 1937382"/>
                  <a:gd name="connsiteX2115" fmla="*/ 3905419 w 5210132"/>
                  <a:gd name="connsiteY2115" fmla="*/ 1699199 h 1937382"/>
                  <a:gd name="connsiteX2116" fmla="*/ 3905320 w 5210132"/>
                  <a:gd name="connsiteY2116" fmla="*/ 1700959 h 1937382"/>
                  <a:gd name="connsiteX2117" fmla="*/ 3902952 w 5210132"/>
                  <a:gd name="connsiteY2117" fmla="*/ 1704462 h 1937382"/>
                  <a:gd name="connsiteX2118" fmla="*/ 3875428 w 5210132"/>
                  <a:gd name="connsiteY2118" fmla="*/ 1735334 h 1937382"/>
                  <a:gd name="connsiteX2119" fmla="*/ 3861884 w 5210132"/>
                  <a:gd name="connsiteY2119" fmla="*/ 1738651 h 1937382"/>
                  <a:gd name="connsiteX2120" fmla="*/ 3847695 w 5210132"/>
                  <a:gd name="connsiteY2120" fmla="*/ 1743464 h 1937382"/>
                  <a:gd name="connsiteX2121" fmla="*/ 3805858 w 5210132"/>
                  <a:gd name="connsiteY2121" fmla="*/ 1719394 h 1937382"/>
                  <a:gd name="connsiteX2122" fmla="*/ 3794477 w 5210132"/>
                  <a:gd name="connsiteY2122" fmla="*/ 1706929 h 1937382"/>
                  <a:gd name="connsiteX2123" fmla="*/ 3786008 w 5210132"/>
                  <a:gd name="connsiteY2123" fmla="*/ 1687112 h 1937382"/>
                  <a:gd name="connsiteX2124" fmla="*/ 3783097 w 5210132"/>
                  <a:gd name="connsiteY2124" fmla="*/ 1668282 h 1937382"/>
                  <a:gd name="connsiteX2125" fmla="*/ 3783097 w 5210132"/>
                  <a:gd name="connsiteY2125" fmla="*/ 1656967 h 1937382"/>
                  <a:gd name="connsiteX2126" fmla="*/ 3783149 w 5210132"/>
                  <a:gd name="connsiteY2126" fmla="*/ 1656982 h 1937382"/>
                  <a:gd name="connsiteX2127" fmla="*/ 3782061 w 5210132"/>
                  <a:gd name="connsiteY2127" fmla="*/ 1650586 h 1937382"/>
                  <a:gd name="connsiteX2128" fmla="*/ 3781025 w 5210132"/>
                  <a:gd name="connsiteY2128" fmla="*/ 1626280 h 1937382"/>
                  <a:gd name="connsiteX2129" fmla="*/ 3775006 w 5210132"/>
                  <a:gd name="connsiteY2129" fmla="*/ 1610821 h 1937382"/>
                  <a:gd name="connsiteX2130" fmla="*/ 3768658 w 5210132"/>
                  <a:gd name="connsiteY2130" fmla="*/ 1579476 h 1937382"/>
                  <a:gd name="connsiteX2131" fmla="*/ 3776026 w 5210132"/>
                  <a:gd name="connsiteY2131" fmla="*/ 1546059 h 1937382"/>
                  <a:gd name="connsiteX2132" fmla="*/ 3789774 w 5210132"/>
                  <a:gd name="connsiteY2132" fmla="*/ 1539217 h 1937382"/>
                  <a:gd name="connsiteX2133" fmla="*/ 3817929 w 5210132"/>
                  <a:gd name="connsiteY2133" fmla="*/ 1524844 h 1937382"/>
                  <a:gd name="connsiteX2134" fmla="*/ 3840064 w 5210132"/>
                  <a:gd name="connsiteY2134" fmla="*/ 1502741 h 1937382"/>
                  <a:gd name="connsiteX2135" fmla="*/ 3858352 w 5210132"/>
                  <a:gd name="connsiteY2135" fmla="*/ 1480803 h 1937382"/>
                  <a:gd name="connsiteX2136" fmla="*/ 3888381 w 5210132"/>
                  <a:gd name="connsiteY2136" fmla="*/ 1444623 h 1937382"/>
                  <a:gd name="connsiteX2137" fmla="*/ 3896867 w 5210132"/>
                  <a:gd name="connsiteY2137" fmla="*/ 1428013 h 1937382"/>
                  <a:gd name="connsiteX2138" fmla="*/ 3908330 w 5210132"/>
                  <a:gd name="connsiteY2138" fmla="*/ 1410992 h 1937382"/>
                  <a:gd name="connsiteX2139" fmla="*/ 3914891 w 5210132"/>
                  <a:gd name="connsiteY2139" fmla="*/ 1400121 h 1937382"/>
                  <a:gd name="connsiteX2140" fmla="*/ 3922456 w 5210132"/>
                  <a:gd name="connsiteY2140" fmla="*/ 1373282 h 1937382"/>
                  <a:gd name="connsiteX2141" fmla="*/ 3942553 w 5210132"/>
                  <a:gd name="connsiteY2141" fmla="*/ 1339536 h 1937382"/>
                  <a:gd name="connsiteX2142" fmla="*/ 3976182 w 5210132"/>
                  <a:gd name="connsiteY2142" fmla="*/ 1358977 h 1937382"/>
                  <a:gd name="connsiteX2143" fmla="*/ 3976028 w 5210132"/>
                  <a:gd name="connsiteY2143" fmla="*/ 1357059 h 1937382"/>
                  <a:gd name="connsiteX2144" fmla="*/ 3972451 w 5210132"/>
                  <a:gd name="connsiteY2144" fmla="*/ 1347035 h 1937382"/>
                  <a:gd name="connsiteX2145" fmla="*/ 3959196 w 5210132"/>
                  <a:gd name="connsiteY2145" fmla="*/ 1327005 h 1937382"/>
                  <a:gd name="connsiteX2146" fmla="*/ 3938803 w 5210132"/>
                  <a:gd name="connsiteY2146" fmla="*/ 1279773 h 1937382"/>
                  <a:gd name="connsiteX2147" fmla="*/ 3933837 w 5210132"/>
                  <a:gd name="connsiteY2147" fmla="*/ 1240468 h 1937382"/>
                  <a:gd name="connsiteX2148" fmla="*/ 3956564 w 5210132"/>
                  <a:gd name="connsiteY2148" fmla="*/ 1240468 h 1937382"/>
                  <a:gd name="connsiteX2149" fmla="*/ 3956564 w 5210132"/>
                  <a:gd name="connsiteY2149" fmla="*/ 1249810 h 1937382"/>
                  <a:gd name="connsiteX2150" fmla="*/ 3958446 w 5210132"/>
                  <a:gd name="connsiteY2150" fmla="*/ 1247366 h 1937382"/>
                  <a:gd name="connsiteX2151" fmla="*/ 3990722 w 5210132"/>
                  <a:gd name="connsiteY2151" fmla="*/ 1232426 h 1937382"/>
                  <a:gd name="connsiteX2152" fmla="*/ 4019419 w 5210132"/>
                  <a:gd name="connsiteY2152" fmla="*/ 1236324 h 1937382"/>
                  <a:gd name="connsiteX2153" fmla="*/ 4032904 w 5210132"/>
                  <a:gd name="connsiteY2153" fmla="*/ 1241208 h 1937382"/>
                  <a:gd name="connsiteX2154" fmla="*/ 4034112 w 5210132"/>
                  <a:gd name="connsiteY2154" fmla="*/ 1242482 h 1937382"/>
                  <a:gd name="connsiteX2155" fmla="*/ 4040765 w 5210132"/>
                  <a:gd name="connsiteY2155" fmla="*/ 1241817 h 1937382"/>
                  <a:gd name="connsiteX2156" fmla="*/ 4099344 w 5210132"/>
                  <a:gd name="connsiteY2156" fmla="*/ 1230140 h 1937382"/>
                  <a:gd name="connsiteX2157" fmla="*/ 4124029 w 5210132"/>
                  <a:gd name="connsiteY2157" fmla="*/ 1228315 h 1937382"/>
                  <a:gd name="connsiteX2158" fmla="*/ 4152759 w 5210132"/>
                  <a:gd name="connsiteY2158" fmla="*/ 1222970 h 1937382"/>
                  <a:gd name="connsiteX2159" fmla="*/ 4196471 w 5210132"/>
                  <a:gd name="connsiteY2159" fmla="*/ 1214978 h 1937382"/>
                  <a:gd name="connsiteX2160" fmla="*/ 4225925 w 5210132"/>
                  <a:gd name="connsiteY2160" fmla="*/ 1209715 h 1937382"/>
                  <a:gd name="connsiteX2161" fmla="*/ 4250215 w 5210132"/>
                  <a:gd name="connsiteY2161" fmla="*/ 1207413 h 1937382"/>
                  <a:gd name="connsiteX2162" fmla="*/ 4256037 w 5210132"/>
                  <a:gd name="connsiteY2162" fmla="*/ 1206821 h 1937382"/>
                  <a:gd name="connsiteX2163" fmla="*/ 4258390 w 5210132"/>
                  <a:gd name="connsiteY2163" fmla="*/ 1206045 h 1937382"/>
                  <a:gd name="connsiteX2164" fmla="*/ 4260115 w 5210132"/>
                  <a:gd name="connsiteY2164" fmla="*/ 1176775 h 1937382"/>
                  <a:gd name="connsiteX2165" fmla="*/ 4262188 w 5210132"/>
                  <a:gd name="connsiteY2165" fmla="*/ 1145841 h 1937382"/>
                  <a:gd name="connsiteX2166" fmla="*/ 4263224 w 5210132"/>
                  <a:gd name="connsiteY2166" fmla="*/ 1127586 h 1937382"/>
                  <a:gd name="connsiteX2167" fmla="*/ 4262188 w 5210132"/>
                  <a:gd name="connsiteY2167" fmla="*/ 1107161 h 1937382"/>
                  <a:gd name="connsiteX2168" fmla="*/ 4255905 w 5210132"/>
                  <a:gd name="connsiteY2168" fmla="*/ 1089268 h 1937382"/>
                  <a:gd name="connsiteX2169" fmla="*/ 4252896 w 5210132"/>
                  <a:gd name="connsiteY2169" fmla="*/ 1068958 h 1937382"/>
                  <a:gd name="connsiteX2170" fmla="*/ 4253042 w 5210132"/>
                  <a:gd name="connsiteY2170" fmla="*/ 1067310 h 1937382"/>
                  <a:gd name="connsiteX2171" fmla="*/ 4246614 w 5210132"/>
                  <a:gd name="connsiteY2171" fmla="*/ 1068794 h 1937382"/>
                  <a:gd name="connsiteX2172" fmla="*/ 4239361 w 5210132"/>
                  <a:gd name="connsiteY2172" fmla="*/ 1069830 h 1937382"/>
                  <a:gd name="connsiteX2173" fmla="*/ 4220778 w 5210132"/>
                  <a:gd name="connsiteY2173" fmla="*/ 1070849 h 1937382"/>
                  <a:gd name="connsiteX2174" fmla="*/ 4207621 w 5210132"/>
                  <a:gd name="connsiteY2174" fmla="*/ 1071540 h 1937382"/>
                  <a:gd name="connsiteX2175" fmla="*/ 4188956 w 5210132"/>
                  <a:gd name="connsiteY2175" fmla="*/ 1077000 h 1937382"/>
                  <a:gd name="connsiteX2176" fmla="*/ 4167363 w 5210132"/>
                  <a:gd name="connsiteY2176" fmla="*/ 1082098 h 1937382"/>
                  <a:gd name="connsiteX2177" fmla="*/ 4146444 w 5210132"/>
                  <a:gd name="connsiteY2177" fmla="*/ 1084269 h 1937382"/>
                  <a:gd name="connsiteX2178" fmla="*/ 4127466 w 5210132"/>
                  <a:gd name="connsiteY2178" fmla="*/ 1088413 h 1937382"/>
                  <a:gd name="connsiteX2179" fmla="*/ 4108850 w 5210132"/>
                  <a:gd name="connsiteY2179" fmla="*/ 1094597 h 1937382"/>
                  <a:gd name="connsiteX2180" fmla="*/ 4098522 w 5210132"/>
                  <a:gd name="connsiteY2180" fmla="*/ 1096669 h 1937382"/>
                  <a:gd name="connsiteX2181" fmla="*/ 4092799 w 5210132"/>
                  <a:gd name="connsiteY2181" fmla="*/ 1096274 h 1937382"/>
                  <a:gd name="connsiteX2182" fmla="*/ 4065105 w 5210132"/>
                  <a:gd name="connsiteY2182" fmla="*/ 1106733 h 1937382"/>
                  <a:gd name="connsiteX2183" fmla="*/ 4043693 w 5210132"/>
                  <a:gd name="connsiteY2183" fmla="*/ 1109069 h 1937382"/>
                  <a:gd name="connsiteX2184" fmla="*/ 4027675 w 5210132"/>
                  <a:gd name="connsiteY2184" fmla="*/ 1112917 h 1937382"/>
                  <a:gd name="connsiteX2185" fmla="*/ 4003450 w 5210132"/>
                  <a:gd name="connsiteY2185" fmla="*/ 1119018 h 1937382"/>
                  <a:gd name="connsiteX2186" fmla="*/ 3983305 w 5210132"/>
                  <a:gd name="connsiteY2186" fmla="*/ 1125580 h 1937382"/>
                  <a:gd name="connsiteX2187" fmla="*/ 3953078 w 5210132"/>
                  <a:gd name="connsiteY2187" fmla="*/ 1127652 h 1937382"/>
                  <a:gd name="connsiteX2188" fmla="*/ 3951927 w 5210132"/>
                  <a:gd name="connsiteY2188" fmla="*/ 1127652 h 1937382"/>
                  <a:gd name="connsiteX2189" fmla="*/ 3892591 w 5210132"/>
                  <a:gd name="connsiteY2189" fmla="*/ 1146235 h 1937382"/>
                  <a:gd name="connsiteX2190" fmla="*/ 3881342 w 5210132"/>
                  <a:gd name="connsiteY2190" fmla="*/ 1149319 h 1937382"/>
                  <a:gd name="connsiteX2191" fmla="*/ 3880306 w 5210132"/>
                  <a:gd name="connsiteY2191" fmla="*/ 1149554 h 1937382"/>
                  <a:gd name="connsiteX2192" fmla="*/ 3880948 w 5210132"/>
                  <a:gd name="connsiteY2192" fmla="*/ 1144821 h 1937382"/>
                  <a:gd name="connsiteX2193" fmla="*/ 3850285 w 5210132"/>
                  <a:gd name="connsiteY2193" fmla="*/ 1155815 h 1937382"/>
                  <a:gd name="connsiteX2194" fmla="*/ 3837850 w 5210132"/>
                  <a:gd name="connsiteY2194" fmla="*/ 1156074 h 1937382"/>
                  <a:gd name="connsiteX2195" fmla="*/ 3838469 w 5210132"/>
                  <a:gd name="connsiteY2195" fmla="*/ 1156304 h 1937382"/>
                  <a:gd name="connsiteX2196" fmla="*/ 3837762 w 5210132"/>
                  <a:gd name="connsiteY2196" fmla="*/ 1156563 h 1937382"/>
                  <a:gd name="connsiteX2197" fmla="*/ 3818619 w 5210132"/>
                  <a:gd name="connsiteY2197" fmla="*/ 1162747 h 1937382"/>
                  <a:gd name="connsiteX2198" fmla="*/ 3798753 w 5210132"/>
                  <a:gd name="connsiteY2198" fmla="*/ 1164490 h 1937382"/>
                  <a:gd name="connsiteX2199" fmla="*/ 3768625 w 5210132"/>
                  <a:gd name="connsiteY2199" fmla="*/ 1156563 h 1937382"/>
                  <a:gd name="connsiteX2200" fmla="*/ 3735109 w 5210132"/>
                  <a:gd name="connsiteY2200" fmla="*/ 1148340 h 1937382"/>
                  <a:gd name="connsiteX2201" fmla="*/ 3736638 w 5210132"/>
                  <a:gd name="connsiteY2201" fmla="*/ 1149870 h 1937382"/>
                  <a:gd name="connsiteX2202" fmla="*/ 3738168 w 5210132"/>
                  <a:gd name="connsiteY2202" fmla="*/ 1151399 h 1937382"/>
                  <a:gd name="connsiteX2203" fmla="*/ 3717134 w 5210132"/>
                  <a:gd name="connsiteY2203" fmla="*/ 1136549 h 1937382"/>
                  <a:gd name="connsiteX2204" fmla="*/ 3702284 w 5210132"/>
                  <a:gd name="connsiteY2204" fmla="*/ 1121732 h 1937382"/>
                  <a:gd name="connsiteX2205" fmla="*/ 3676695 w 5210132"/>
                  <a:gd name="connsiteY2205" fmla="*/ 1083743 h 1937382"/>
                  <a:gd name="connsiteX2206" fmla="*/ 3667452 w 5210132"/>
                  <a:gd name="connsiteY2206" fmla="*/ 1063219 h 1937382"/>
                  <a:gd name="connsiteX2207" fmla="*/ 3662420 w 5210132"/>
                  <a:gd name="connsiteY2207" fmla="*/ 1049635 h 1937382"/>
                  <a:gd name="connsiteX2208" fmla="*/ 3656664 w 5210132"/>
                  <a:gd name="connsiteY2208" fmla="*/ 1038945 h 1937382"/>
                  <a:gd name="connsiteX2209" fmla="*/ 3661565 w 5210132"/>
                  <a:gd name="connsiteY2209" fmla="*/ 1042991 h 1937382"/>
                  <a:gd name="connsiteX2210" fmla="*/ 3641010 w 5210132"/>
                  <a:gd name="connsiteY2210" fmla="*/ 1011502 h 1937382"/>
                  <a:gd name="connsiteX2211" fmla="*/ 3641662 w 5210132"/>
                  <a:gd name="connsiteY2211" fmla="*/ 1000311 h 1937382"/>
                  <a:gd name="connsiteX2212" fmla="*/ 3639594 w 5210132"/>
                  <a:gd name="connsiteY2212" fmla="*/ 998357 h 1937382"/>
                  <a:gd name="connsiteX2213" fmla="*/ 3637275 w 5210132"/>
                  <a:gd name="connsiteY2213" fmla="*/ 996006 h 1937382"/>
                  <a:gd name="connsiteX2214" fmla="*/ 3636924 w 5210132"/>
                  <a:gd name="connsiteY2214" fmla="*/ 996028 h 1937382"/>
                  <a:gd name="connsiteX2215" fmla="*/ 3629200 w 5210132"/>
                  <a:gd name="connsiteY2215" fmla="*/ 985744 h 1937382"/>
                  <a:gd name="connsiteX2216" fmla="*/ 3626174 w 5210132"/>
                  <a:gd name="connsiteY2216" fmla="*/ 973821 h 1937382"/>
                  <a:gd name="connsiteX2217" fmla="*/ 3630845 w 5210132"/>
                  <a:gd name="connsiteY2217" fmla="*/ 948774 h 1937382"/>
                  <a:gd name="connsiteX2218" fmla="*/ 3657552 w 5210132"/>
                  <a:gd name="connsiteY2218" fmla="*/ 932773 h 1937382"/>
                  <a:gd name="connsiteX2219" fmla="*/ 3686858 w 5210132"/>
                  <a:gd name="connsiteY2219" fmla="*/ 935340 h 1937382"/>
                  <a:gd name="connsiteX2220" fmla="*/ 3702975 w 5210132"/>
                  <a:gd name="connsiteY2220" fmla="*/ 941028 h 1937382"/>
                  <a:gd name="connsiteX2221" fmla="*/ 3739220 w 5210132"/>
                  <a:gd name="connsiteY2221" fmla="*/ 939515 h 1937382"/>
                  <a:gd name="connsiteX2222" fmla="*/ 3808324 w 5210132"/>
                  <a:gd name="connsiteY2222" fmla="*/ 933595 h 1937382"/>
                  <a:gd name="connsiteX2223" fmla="*/ 3819655 w 5210132"/>
                  <a:gd name="connsiteY2223" fmla="*/ 928630 h 1937382"/>
                  <a:gd name="connsiteX2224" fmla="*/ 3824474 w 5210132"/>
                  <a:gd name="connsiteY2224" fmla="*/ 927709 h 1937382"/>
                  <a:gd name="connsiteX2225" fmla="*/ 3874896 w 5210132"/>
                  <a:gd name="connsiteY2225" fmla="*/ 922445 h 1937382"/>
                  <a:gd name="connsiteX2226" fmla="*/ 3881836 w 5210132"/>
                  <a:gd name="connsiteY2226" fmla="*/ 922445 h 1937382"/>
                  <a:gd name="connsiteX2227" fmla="*/ 3904021 w 5210132"/>
                  <a:gd name="connsiteY2227" fmla="*/ 917578 h 1937382"/>
                  <a:gd name="connsiteX2228" fmla="*/ 3934264 w 5210132"/>
                  <a:gd name="connsiteY2228" fmla="*/ 914191 h 1937382"/>
                  <a:gd name="connsiteX2229" fmla="*/ 3945299 w 5210132"/>
                  <a:gd name="connsiteY2229" fmla="*/ 911082 h 1937382"/>
                  <a:gd name="connsiteX2230" fmla="*/ 3965215 w 5210132"/>
                  <a:gd name="connsiteY2230" fmla="*/ 907974 h 1937382"/>
                  <a:gd name="connsiteX2231" fmla="*/ 4087536 w 5210132"/>
                  <a:gd name="connsiteY2231" fmla="*/ 901790 h 1937382"/>
                  <a:gd name="connsiteX2232" fmla="*/ 4107531 w 5210132"/>
                  <a:gd name="connsiteY2232" fmla="*/ 901790 h 1937382"/>
                  <a:gd name="connsiteX2233" fmla="*/ 4104917 w 5210132"/>
                  <a:gd name="connsiteY2233" fmla="*/ 897318 h 1937382"/>
                  <a:gd name="connsiteX2234" fmla="*/ 4091220 w 5210132"/>
                  <a:gd name="connsiteY2234" fmla="*/ 872286 h 1937382"/>
                  <a:gd name="connsiteX2235" fmla="*/ 4084214 w 5210132"/>
                  <a:gd name="connsiteY2235" fmla="*/ 863718 h 1937382"/>
                  <a:gd name="connsiteX2236" fmla="*/ 4076353 w 5210132"/>
                  <a:gd name="connsiteY2236" fmla="*/ 838145 h 1937382"/>
                  <a:gd name="connsiteX2237" fmla="*/ 4068065 w 5210132"/>
                  <a:gd name="connsiteY2237" fmla="*/ 832521 h 1937382"/>
                  <a:gd name="connsiteX2238" fmla="*/ 4068229 w 5210132"/>
                  <a:gd name="connsiteY2238" fmla="*/ 821700 h 1937382"/>
                  <a:gd name="connsiteX2239" fmla="*/ 4068163 w 5210132"/>
                  <a:gd name="connsiteY2239" fmla="*/ 822654 h 1937382"/>
                  <a:gd name="connsiteX2240" fmla="*/ 4061881 w 5210132"/>
                  <a:gd name="connsiteY2240" fmla="*/ 783513 h 1937382"/>
                  <a:gd name="connsiteX2241" fmla="*/ 4061388 w 5210132"/>
                  <a:gd name="connsiteY2241" fmla="*/ 782888 h 1937382"/>
                  <a:gd name="connsiteX2242" fmla="*/ 4056290 w 5210132"/>
                  <a:gd name="connsiteY2242" fmla="*/ 753319 h 1937382"/>
                  <a:gd name="connsiteX2243" fmla="*/ 4060673 w 5210132"/>
                  <a:gd name="connsiteY2243" fmla="*/ 744217 h 1937382"/>
                  <a:gd name="connsiteX2244" fmla="*/ 4066585 w 5210132"/>
                  <a:gd name="connsiteY2244" fmla="*/ 739535 h 1937382"/>
                  <a:gd name="connsiteX2245" fmla="*/ 4068081 w 5210132"/>
                  <a:gd name="connsiteY2245" fmla="*/ 729852 h 1937382"/>
                  <a:gd name="connsiteX2246" fmla="*/ 4070137 w 5210132"/>
                  <a:gd name="connsiteY2246" fmla="*/ 718356 h 1937382"/>
                  <a:gd name="connsiteX2247" fmla="*/ 4070137 w 5210132"/>
                  <a:gd name="connsiteY2247" fmla="*/ 686320 h 1937382"/>
                  <a:gd name="connsiteX2248" fmla="*/ 4078393 w 5210132"/>
                  <a:gd name="connsiteY2248" fmla="*/ 640668 h 1937382"/>
                  <a:gd name="connsiteX2249" fmla="*/ 4077032 w 5210132"/>
                  <a:gd name="connsiteY2249" fmla="*/ 620627 h 1937382"/>
                  <a:gd name="connsiteX2250" fmla="*/ 4064537 w 5210132"/>
                  <a:gd name="connsiteY2250" fmla="*/ 619909 h 1937382"/>
                  <a:gd name="connsiteX2251" fmla="*/ 4055139 w 5210132"/>
                  <a:gd name="connsiteY2251" fmla="*/ 619650 h 1937382"/>
                  <a:gd name="connsiteX2252" fmla="*/ 4056092 w 5210132"/>
                  <a:gd name="connsiteY2252" fmla="*/ 617578 h 1937382"/>
                  <a:gd name="connsiteX2253" fmla="*/ 4038627 w 5210132"/>
                  <a:gd name="connsiteY2253" fmla="*/ 617578 h 1937382"/>
                  <a:gd name="connsiteX2254" fmla="*/ 4032230 w 5210132"/>
                  <a:gd name="connsiteY2254" fmla="*/ 608204 h 1937382"/>
                  <a:gd name="connsiteX2255" fmla="*/ 4023761 w 5210132"/>
                  <a:gd name="connsiteY2255" fmla="*/ 604192 h 1937382"/>
                  <a:gd name="connsiteX2256" fmla="*/ 3998204 w 5210132"/>
                  <a:gd name="connsiteY2256" fmla="*/ 572879 h 1937382"/>
                  <a:gd name="connsiteX2257" fmla="*/ 3993879 w 5210132"/>
                  <a:gd name="connsiteY2257" fmla="*/ 562042 h 1937382"/>
                  <a:gd name="connsiteX2258" fmla="*/ 3989192 w 5210132"/>
                  <a:gd name="connsiteY2258" fmla="*/ 551763 h 1937382"/>
                  <a:gd name="connsiteX2259" fmla="*/ 3985771 w 5210132"/>
                  <a:gd name="connsiteY2259" fmla="*/ 544050 h 1937382"/>
                  <a:gd name="connsiteX2260" fmla="*/ 3980575 w 5210132"/>
                  <a:gd name="connsiteY2260" fmla="*/ 536831 h 1937382"/>
                  <a:gd name="connsiteX2261" fmla="*/ 3973832 w 5210132"/>
                  <a:gd name="connsiteY2261" fmla="*/ 521043 h 1937382"/>
                  <a:gd name="connsiteX2262" fmla="*/ 3962452 w 5210132"/>
                  <a:gd name="connsiteY2262" fmla="*/ 506439 h 1937382"/>
                  <a:gd name="connsiteX2263" fmla="*/ 3942125 w 5210132"/>
                  <a:gd name="connsiteY2263" fmla="*/ 476542 h 1937382"/>
                  <a:gd name="connsiteX2264" fmla="*/ 3976430 w 5210132"/>
                  <a:gd name="connsiteY2264" fmla="*/ 428850 h 1937382"/>
                  <a:gd name="connsiteX2265" fmla="*/ 3996083 w 5210132"/>
                  <a:gd name="connsiteY2265" fmla="*/ 437303 h 1937382"/>
                  <a:gd name="connsiteX2266" fmla="*/ 4014683 w 5210132"/>
                  <a:gd name="connsiteY2266" fmla="*/ 430922 h 1937382"/>
                  <a:gd name="connsiteX2267" fmla="*/ 4027181 w 5210132"/>
                  <a:gd name="connsiteY2267" fmla="*/ 449538 h 1937382"/>
                  <a:gd name="connsiteX2268" fmla="*/ 4042443 w 5210132"/>
                  <a:gd name="connsiteY2268" fmla="*/ 445427 h 1937382"/>
                  <a:gd name="connsiteX2269" fmla="*/ 4084741 w 5210132"/>
                  <a:gd name="connsiteY2269" fmla="*/ 438191 h 1937382"/>
                  <a:gd name="connsiteX2270" fmla="*/ 4126578 w 5210132"/>
                  <a:gd name="connsiteY2270" fmla="*/ 430955 h 1937382"/>
                  <a:gd name="connsiteX2271" fmla="*/ 4166031 w 5210132"/>
                  <a:gd name="connsiteY2271" fmla="*/ 422896 h 1937382"/>
                  <a:gd name="connsiteX2272" fmla="*/ 4216699 w 5210132"/>
                  <a:gd name="connsiteY2272" fmla="*/ 410891 h 1937382"/>
                  <a:gd name="connsiteX2273" fmla="*/ 4262379 w 5210132"/>
                  <a:gd name="connsiteY2273" fmla="*/ 401653 h 1937382"/>
                  <a:gd name="connsiteX2274" fmla="*/ 4272312 w 5210132"/>
                  <a:gd name="connsiteY2274" fmla="*/ 399736 h 1937382"/>
                  <a:gd name="connsiteX2275" fmla="*/ 4261283 w 5210132"/>
                  <a:gd name="connsiteY2275" fmla="*/ 376257 h 1937382"/>
                  <a:gd name="connsiteX2276" fmla="*/ 4245874 w 5210132"/>
                  <a:gd name="connsiteY2276" fmla="*/ 340899 h 1937382"/>
                  <a:gd name="connsiteX2277" fmla="*/ 4231007 w 5210132"/>
                  <a:gd name="connsiteY2277" fmla="*/ 285642 h 1937382"/>
                  <a:gd name="connsiteX2278" fmla="*/ 4227093 w 5210132"/>
                  <a:gd name="connsiteY2278" fmla="*/ 270233 h 1937382"/>
                  <a:gd name="connsiteX2279" fmla="*/ 4224429 w 5210132"/>
                  <a:gd name="connsiteY2279" fmla="*/ 255777 h 1937382"/>
                  <a:gd name="connsiteX2280" fmla="*/ 4205582 w 5210132"/>
                  <a:gd name="connsiteY2280" fmla="*/ 218084 h 1937382"/>
                  <a:gd name="connsiteX2281" fmla="*/ 4197063 w 5210132"/>
                  <a:gd name="connsiteY2281" fmla="*/ 196063 h 1937382"/>
                  <a:gd name="connsiteX2282" fmla="*/ 4191965 w 5210132"/>
                  <a:gd name="connsiteY2282" fmla="*/ 175062 h 1937382"/>
                  <a:gd name="connsiteX2283" fmla="*/ 4190485 w 5210132"/>
                  <a:gd name="connsiteY2283" fmla="*/ 168517 h 1937382"/>
                  <a:gd name="connsiteX2284" fmla="*/ 4183710 w 5210132"/>
                  <a:gd name="connsiteY2284" fmla="*/ 138093 h 1937382"/>
                  <a:gd name="connsiteX2285" fmla="*/ 4183710 w 5210132"/>
                  <a:gd name="connsiteY2285" fmla="*/ 112405 h 1937382"/>
                  <a:gd name="connsiteX2286" fmla="*/ 997752 w 5210132"/>
                  <a:gd name="connsiteY2286" fmla="*/ 57617 h 1937382"/>
                  <a:gd name="connsiteX2287" fmla="*/ 993038 w 5210132"/>
                  <a:gd name="connsiteY2287" fmla="*/ 58924 h 1937382"/>
                  <a:gd name="connsiteX2288" fmla="*/ 989165 w 5210132"/>
                  <a:gd name="connsiteY2288" fmla="*/ 64458 h 1937382"/>
                  <a:gd name="connsiteX2289" fmla="*/ 989167 w 5210132"/>
                  <a:gd name="connsiteY2289" fmla="*/ 64457 h 1937382"/>
                  <a:gd name="connsiteX2290" fmla="*/ 993038 w 5210132"/>
                  <a:gd name="connsiteY2290" fmla="*/ 58925 h 1937382"/>
                  <a:gd name="connsiteX2291" fmla="*/ 997750 w 5210132"/>
                  <a:gd name="connsiteY2291" fmla="*/ 57619 h 1937382"/>
                  <a:gd name="connsiteX2292" fmla="*/ 1021622 w 5210132"/>
                  <a:gd name="connsiteY2292" fmla="*/ 49361 h 1937382"/>
                  <a:gd name="connsiteX2293" fmla="*/ 1033272 w 5210132"/>
                  <a:gd name="connsiteY2293" fmla="*/ 50841 h 1937382"/>
                  <a:gd name="connsiteX2294" fmla="*/ 1065505 w 5210132"/>
                  <a:gd name="connsiteY2294" fmla="*/ 50841 h 1937382"/>
                  <a:gd name="connsiteX2295" fmla="*/ 1101422 w 5210132"/>
                  <a:gd name="connsiteY2295" fmla="*/ 64721 h 1937382"/>
                  <a:gd name="connsiteX2296" fmla="*/ 1118015 w 5210132"/>
                  <a:gd name="connsiteY2296" fmla="*/ 75394 h 1937382"/>
                  <a:gd name="connsiteX2297" fmla="*/ 1145529 w 5210132"/>
                  <a:gd name="connsiteY2297" fmla="*/ 90672 h 1937382"/>
                  <a:gd name="connsiteX2298" fmla="*/ 1189208 w 5210132"/>
                  <a:gd name="connsiteY2298" fmla="*/ 123727 h 1937382"/>
                  <a:gd name="connsiteX2299" fmla="*/ 1206476 w 5210132"/>
                  <a:gd name="connsiteY2299" fmla="*/ 138792 h 1937382"/>
                  <a:gd name="connsiteX2300" fmla="*/ 1221178 w 5210132"/>
                  <a:gd name="connsiteY2300" fmla="*/ 153527 h 1937382"/>
                  <a:gd name="connsiteX2301" fmla="*/ 1226079 w 5210132"/>
                  <a:gd name="connsiteY2301" fmla="*/ 158428 h 1937382"/>
                  <a:gd name="connsiteX2302" fmla="*/ 1235239 w 5210132"/>
                  <a:gd name="connsiteY2302" fmla="*/ 168459 h 1937382"/>
                  <a:gd name="connsiteX2303" fmla="*/ 1247129 w 5210132"/>
                  <a:gd name="connsiteY2303" fmla="*/ 183951 h 1937382"/>
                  <a:gd name="connsiteX2304" fmla="*/ 1255911 w 5210132"/>
                  <a:gd name="connsiteY2304" fmla="*/ 201515 h 1937382"/>
                  <a:gd name="connsiteX2305" fmla="*/ 1260483 w 5210132"/>
                  <a:gd name="connsiteY2305" fmla="*/ 210658 h 1937382"/>
                  <a:gd name="connsiteX2306" fmla="*/ 1260483 w 5210132"/>
                  <a:gd name="connsiteY2306" fmla="*/ 232926 h 1937382"/>
                  <a:gd name="connsiteX2307" fmla="*/ 1239992 w 5210132"/>
                  <a:gd name="connsiteY2307" fmla="*/ 270487 h 1937382"/>
                  <a:gd name="connsiteX2308" fmla="*/ 1238577 w 5210132"/>
                  <a:gd name="connsiteY2308" fmla="*/ 267231 h 1937382"/>
                  <a:gd name="connsiteX2309" fmla="*/ 1230947 w 5210132"/>
                  <a:gd name="connsiteY2309" fmla="*/ 298280 h 1937382"/>
                  <a:gd name="connsiteX2310" fmla="*/ 1180656 w 5210132"/>
                  <a:gd name="connsiteY2310" fmla="*/ 359293 h 1937382"/>
                  <a:gd name="connsiteX2311" fmla="*/ 1173355 w 5210132"/>
                  <a:gd name="connsiteY2311" fmla="*/ 359293 h 1937382"/>
                  <a:gd name="connsiteX2312" fmla="*/ 1172894 w 5210132"/>
                  <a:gd name="connsiteY2312" fmla="*/ 363421 h 1937382"/>
                  <a:gd name="connsiteX2313" fmla="*/ 1146022 w 5210132"/>
                  <a:gd name="connsiteY2313" fmla="*/ 360839 h 1937382"/>
                  <a:gd name="connsiteX2314" fmla="*/ 1134494 w 5210132"/>
                  <a:gd name="connsiteY2314" fmla="*/ 356596 h 1937382"/>
                  <a:gd name="connsiteX2315" fmla="*/ 1122341 w 5210132"/>
                  <a:gd name="connsiteY2315" fmla="*/ 347946 h 1937382"/>
                  <a:gd name="connsiteX2316" fmla="*/ 1113460 w 5210132"/>
                  <a:gd name="connsiteY2316" fmla="*/ 343505 h 1937382"/>
                  <a:gd name="connsiteX2317" fmla="*/ 1098034 w 5210132"/>
                  <a:gd name="connsiteY2317" fmla="*/ 330020 h 1937382"/>
                  <a:gd name="connsiteX2318" fmla="*/ 1068103 w 5210132"/>
                  <a:gd name="connsiteY2318" fmla="*/ 308707 h 1937382"/>
                  <a:gd name="connsiteX2319" fmla="*/ 1051921 w 5210132"/>
                  <a:gd name="connsiteY2319" fmla="*/ 284433 h 1937382"/>
                  <a:gd name="connsiteX2320" fmla="*/ 1027220 w 5210132"/>
                  <a:gd name="connsiteY2320" fmla="*/ 233189 h 1937382"/>
                  <a:gd name="connsiteX2321" fmla="*/ 1006564 w 5210132"/>
                  <a:gd name="connsiteY2321" fmla="*/ 190792 h 1937382"/>
                  <a:gd name="connsiteX2322" fmla="*/ 996993 w 5210132"/>
                  <a:gd name="connsiteY2322" fmla="*/ 167489 h 1937382"/>
                  <a:gd name="connsiteX2323" fmla="*/ 986567 w 5210132"/>
                  <a:gd name="connsiteY2323" fmla="*/ 142508 h 1937382"/>
                  <a:gd name="connsiteX2324" fmla="*/ 976765 w 5210132"/>
                  <a:gd name="connsiteY2324" fmla="*/ 121228 h 1937382"/>
                  <a:gd name="connsiteX2325" fmla="*/ 967769 w 5210132"/>
                  <a:gd name="connsiteY2325" fmla="*/ 112150 h 1937382"/>
                  <a:gd name="connsiteX2326" fmla="*/ 960254 w 5210132"/>
                  <a:gd name="connsiteY2326" fmla="*/ 87251 h 1937382"/>
                  <a:gd name="connsiteX2327" fmla="*/ 956110 w 5210132"/>
                  <a:gd name="connsiteY2327" fmla="*/ 52880 h 1937382"/>
                  <a:gd name="connsiteX2328" fmla="*/ 998927 w 5210132"/>
                  <a:gd name="connsiteY2328" fmla="*/ 56680 h 1937382"/>
                  <a:gd name="connsiteX2329" fmla="*/ 999569 w 5210132"/>
                  <a:gd name="connsiteY2329" fmla="*/ 56169 h 1937382"/>
                  <a:gd name="connsiteX2330" fmla="*/ 1021622 w 5210132"/>
                  <a:gd name="connsiteY2330" fmla="*/ 49361 h 1937382"/>
                  <a:gd name="connsiteX2331" fmla="*/ 592686 w 5210132"/>
                  <a:gd name="connsiteY2331" fmla="*/ 14463 h 1937382"/>
                  <a:gd name="connsiteX2332" fmla="*/ 592191 w 5210132"/>
                  <a:gd name="connsiteY2332" fmla="*/ 14792 h 1937382"/>
                  <a:gd name="connsiteX2333" fmla="*/ 590592 w 5210132"/>
                  <a:gd name="connsiteY2333" fmla="*/ 24364 h 1937382"/>
                  <a:gd name="connsiteX2334" fmla="*/ 590593 w 5210132"/>
                  <a:gd name="connsiteY2334" fmla="*/ 24360 h 1937382"/>
                  <a:gd name="connsiteX2335" fmla="*/ 592191 w 5210132"/>
                  <a:gd name="connsiteY2335" fmla="*/ 14793 h 1937382"/>
                  <a:gd name="connsiteX2336" fmla="*/ 592686 w 5210132"/>
                  <a:gd name="connsiteY2336" fmla="*/ 14464 h 1937382"/>
                  <a:gd name="connsiteX2337" fmla="*/ 632643 w 5210132"/>
                  <a:gd name="connsiteY2337" fmla="*/ 205 h 1937382"/>
                  <a:gd name="connsiteX2338" fmla="*/ 643579 w 5210132"/>
                  <a:gd name="connsiteY2338" fmla="*/ 3346 h 1937382"/>
                  <a:gd name="connsiteX2339" fmla="*/ 676470 w 5210132"/>
                  <a:gd name="connsiteY2339" fmla="*/ 9102 h 1937382"/>
                  <a:gd name="connsiteX2340" fmla="*/ 689561 w 5210132"/>
                  <a:gd name="connsiteY2340" fmla="*/ 9826 h 1937382"/>
                  <a:gd name="connsiteX2341" fmla="*/ 706845 w 5210132"/>
                  <a:gd name="connsiteY2341" fmla="*/ 9530 h 1937382"/>
                  <a:gd name="connsiteX2342" fmla="*/ 719426 w 5210132"/>
                  <a:gd name="connsiteY2342" fmla="*/ 18509 h 1937382"/>
                  <a:gd name="connsiteX2343" fmla="*/ 726448 w 5210132"/>
                  <a:gd name="connsiteY2343" fmla="*/ 22094 h 1937382"/>
                  <a:gd name="connsiteX2344" fmla="*/ 739522 w 5210132"/>
                  <a:gd name="connsiteY2344" fmla="*/ 27752 h 1937382"/>
                  <a:gd name="connsiteX2345" fmla="*/ 766772 w 5210132"/>
                  <a:gd name="connsiteY2345" fmla="*/ 37767 h 1937382"/>
                  <a:gd name="connsiteX2346" fmla="*/ 797509 w 5210132"/>
                  <a:gd name="connsiteY2346" fmla="*/ 50381 h 1937382"/>
                  <a:gd name="connsiteX2347" fmla="*/ 831387 w 5210132"/>
                  <a:gd name="connsiteY2347" fmla="*/ 67352 h 1937382"/>
                  <a:gd name="connsiteX2348" fmla="*/ 876020 w 5210132"/>
                  <a:gd name="connsiteY2348" fmla="*/ 99586 h 1937382"/>
                  <a:gd name="connsiteX2349" fmla="*/ 883881 w 5210132"/>
                  <a:gd name="connsiteY2349" fmla="*/ 110012 h 1937382"/>
                  <a:gd name="connsiteX2350" fmla="*/ 894965 w 5210132"/>
                  <a:gd name="connsiteY2350" fmla="*/ 146192 h 1937382"/>
                  <a:gd name="connsiteX2351" fmla="*/ 885854 w 5210132"/>
                  <a:gd name="connsiteY2351" fmla="*/ 178623 h 1937382"/>
                  <a:gd name="connsiteX2352" fmla="*/ 889620 w 5210132"/>
                  <a:gd name="connsiteY2352" fmla="*/ 174791 h 1937382"/>
                  <a:gd name="connsiteX2353" fmla="*/ 890821 w 5210132"/>
                  <a:gd name="connsiteY2353" fmla="*/ 180136 h 1937382"/>
                  <a:gd name="connsiteX2354" fmla="*/ 892893 w 5210132"/>
                  <a:gd name="connsiteY2354" fmla="*/ 198719 h 1937382"/>
                  <a:gd name="connsiteX2355" fmla="*/ 892893 w 5210132"/>
                  <a:gd name="connsiteY2355" fmla="*/ 212435 h 1937382"/>
                  <a:gd name="connsiteX2356" fmla="*/ 896675 w 5210132"/>
                  <a:gd name="connsiteY2356" fmla="*/ 219638 h 1937382"/>
                  <a:gd name="connsiteX2357" fmla="*/ 899076 w 5210132"/>
                  <a:gd name="connsiteY2357" fmla="*/ 241576 h 1937382"/>
                  <a:gd name="connsiteX2358" fmla="*/ 900787 w 5210132"/>
                  <a:gd name="connsiteY2358" fmla="*/ 261738 h 1937382"/>
                  <a:gd name="connsiteX2359" fmla="*/ 903221 w 5210132"/>
                  <a:gd name="connsiteY2359" fmla="*/ 292820 h 1937382"/>
                  <a:gd name="connsiteX2360" fmla="*/ 904142 w 5210132"/>
                  <a:gd name="connsiteY2360" fmla="*/ 317719 h 1937382"/>
                  <a:gd name="connsiteX2361" fmla="*/ 910802 w 5210132"/>
                  <a:gd name="connsiteY2361" fmla="*/ 328573 h 1937382"/>
                  <a:gd name="connsiteX2362" fmla="*/ 911908 w 5210132"/>
                  <a:gd name="connsiteY2362" fmla="*/ 330641 h 1937382"/>
                  <a:gd name="connsiteX2363" fmla="*/ 923761 w 5210132"/>
                  <a:gd name="connsiteY2363" fmla="*/ 327257 h 1937382"/>
                  <a:gd name="connsiteX2364" fmla="*/ 942065 w 5210132"/>
                  <a:gd name="connsiteY2364" fmla="*/ 325481 h 1937382"/>
                  <a:gd name="connsiteX2365" fmla="*/ 977653 w 5210132"/>
                  <a:gd name="connsiteY2365" fmla="*/ 332816 h 1937382"/>
                  <a:gd name="connsiteX2366" fmla="*/ 994526 w 5210132"/>
                  <a:gd name="connsiteY2366" fmla="*/ 337881 h 1937382"/>
                  <a:gd name="connsiteX2367" fmla="*/ 1031068 w 5210132"/>
                  <a:gd name="connsiteY2367" fmla="*/ 361957 h 1937382"/>
                  <a:gd name="connsiteX2368" fmla="*/ 1045376 w 5210132"/>
                  <a:gd name="connsiteY2368" fmla="*/ 387678 h 1937382"/>
                  <a:gd name="connsiteX2369" fmla="*/ 1048895 w 5210132"/>
                  <a:gd name="connsiteY2369" fmla="*/ 383994 h 1937382"/>
                  <a:gd name="connsiteX2370" fmla="*/ 1070472 w 5210132"/>
                  <a:gd name="connsiteY2370" fmla="*/ 418793 h 1937382"/>
                  <a:gd name="connsiteX2371" fmla="*/ 1072544 w 5210132"/>
                  <a:gd name="connsiteY2371" fmla="*/ 432673 h 1937382"/>
                  <a:gd name="connsiteX2372" fmla="*/ 1074616 w 5210132"/>
                  <a:gd name="connsiteY2372" fmla="*/ 445632 h 1937382"/>
                  <a:gd name="connsiteX2373" fmla="*/ 1074616 w 5210132"/>
                  <a:gd name="connsiteY2373" fmla="*/ 453888 h 1937382"/>
                  <a:gd name="connsiteX2374" fmla="*/ 1059749 w 5210132"/>
                  <a:gd name="connsiteY2374" fmla="*/ 501481 h 1937382"/>
                  <a:gd name="connsiteX2375" fmla="*/ 1055810 w 5210132"/>
                  <a:gd name="connsiteY2375" fmla="*/ 509482 h 1937382"/>
                  <a:gd name="connsiteX2376" fmla="*/ 1048902 w 5210132"/>
                  <a:gd name="connsiteY2376" fmla="*/ 520428 h 1937382"/>
                  <a:gd name="connsiteX2377" fmla="*/ 1045766 w 5210132"/>
                  <a:gd name="connsiteY2377" fmla="*/ 532411 h 1937382"/>
                  <a:gd name="connsiteX2378" fmla="*/ 1040754 w 5210132"/>
                  <a:gd name="connsiteY2378" fmla="*/ 543104 h 1937382"/>
                  <a:gd name="connsiteX2379" fmla="*/ 1017813 w 5210132"/>
                  <a:gd name="connsiteY2379" fmla="*/ 554830 h 1937382"/>
                  <a:gd name="connsiteX2380" fmla="*/ 1017550 w 5210132"/>
                  <a:gd name="connsiteY2380" fmla="*/ 554929 h 1937382"/>
                  <a:gd name="connsiteX2381" fmla="*/ 973015 w 5210132"/>
                  <a:gd name="connsiteY2381" fmla="*/ 569927 h 1937382"/>
                  <a:gd name="connsiteX2382" fmla="*/ 961808 w 5210132"/>
                  <a:gd name="connsiteY2382" fmla="*/ 570445 h 1937382"/>
                  <a:gd name="connsiteX2383" fmla="*/ 959838 w 5210132"/>
                  <a:gd name="connsiteY2383" fmla="*/ 570836 h 1937382"/>
                  <a:gd name="connsiteX2384" fmla="*/ 964431 w 5210132"/>
                  <a:gd name="connsiteY2384" fmla="*/ 581570 h 1937382"/>
                  <a:gd name="connsiteX2385" fmla="*/ 972390 w 5210132"/>
                  <a:gd name="connsiteY2385" fmla="*/ 615350 h 1937382"/>
                  <a:gd name="connsiteX2386" fmla="*/ 987093 w 5210132"/>
                  <a:gd name="connsiteY2386" fmla="*/ 653996 h 1937382"/>
                  <a:gd name="connsiteX2387" fmla="*/ 994658 w 5210132"/>
                  <a:gd name="connsiteY2387" fmla="*/ 680441 h 1937382"/>
                  <a:gd name="connsiteX2388" fmla="*/ 1021760 w 5210132"/>
                  <a:gd name="connsiteY2388" fmla="*/ 724975 h 1937382"/>
                  <a:gd name="connsiteX2389" fmla="*/ 1036923 w 5210132"/>
                  <a:gd name="connsiteY2389" fmla="*/ 764214 h 1937382"/>
                  <a:gd name="connsiteX2390" fmla="*/ 1041922 w 5210132"/>
                  <a:gd name="connsiteY2390" fmla="*/ 779245 h 1937382"/>
                  <a:gd name="connsiteX2391" fmla="*/ 1045705 w 5210132"/>
                  <a:gd name="connsiteY2391" fmla="*/ 789246 h 1937382"/>
                  <a:gd name="connsiteX2392" fmla="*/ 1044389 w 5210132"/>
                  <a:gd name="connsiteY2392" fmla="*/ 790363 h 1937382"/>
                  <a:gd name="connsiteX2393" fmla="*/ 1060177 w 5210132"/>
                  <a:gd name="connsiteY2393" fmla="*/ 802205 h 1937382"/>
                  <a:gd name="connsiteX2394" fmla="*/ 1060177 w 5210132"/>
                  <a:gd name="connsiteY2394" fmla="*/ 802989 h 1937382"/>
                  <a:gd name="connsiteX2395" fmla="*/ 1065312 w 5210132"/>
                  <a:gd name="connsiteY2395" fmla="*/ 791300 h 1937382"/>
                  <a:gd name="connsiteX2396" fmla="*/ 1069748 w 5210132"/>
                  <a:gd name="connsiteY2396" fmla="*/ 781879 h 1937382"/>
                  <a:gd name="connsiteX2397" fmla="*/ 1083513 w 5210132"/>
                  <a:gd name="connsiteY2397" fmla="*/ 765120 h 1937382"/>
                  <a:gd name="connsiteX2398" fmla="*/ 1096455 w 5210132"/>
                  <a:gd name="connsiteY2398" fmla="*/ 747078 h 1937382"/>
                  <a:gd name="connsiteX2399" fmla="*/ 1120137 w 5210132"/>
                  <a:gd name="connsiteY2399" fmla="*/ 683138 h 1937382"/>
                  <a:gd name="connsiteX2400" fmla="*/ 1121321 w 5210132"/>
                  <a:gd name="connsiteY2400" fmla="*/ 677875 h 1937382"/>
                  <a:gd name="connsiteX2401" fmla="*/ 1113065 w 5210132"/>
                  <a:gd name="connsiteY2401" fmla="*/ 638538 h 1937382"/>
                  <a:gd name="connsiteX2402" fmla="*/ 1113065 w 5210132"/>
                  <a:gd name="connsiteY2402" fmla="*/ 608377 h 1937382"/>
                  <a:gd name="connsiteX2403" fmla="*/ 1149476 w 5210132"/>
                  <a:gd name="connsiteY2403" fmla="*/ 614593 h 1937382"/>
                  <a:gd name="connsiteX2404" fmla="*/ 1158883 w 5210132"/>
                  <a:gd name="connsiteY2404" fmla="*/ 618737 h 1937382"/>
                  <a:gd name="connsiteX2405" fmla="*/ 1163224 w 5210132"/>
                  <a:gd name="connsiteY2405" fmla="*/ 618737 h 1937382"/>
                  <a:gd name="connsiteX2406" fmla="*/ 1167566 w 5210132"/>
                  <a:gd name="connsiteY2406" fmla="*/ 618737 h 1937382"/>
                  <a:gd name="connsiteX2407" fmla="*/ 1193073 w 5210132"/>
                  <a:gd name="connsiteY2407" fmla="*/ 630825 h 1937382"/>
                  <a:gd name="connsiteX2408" fmla="*/ 1223711 w 5210132"/>
                  <a:gd name="connsiteY2408" fmla="*/ 655016 h 1937382"/>
                  <a:gd name="connsiteX2409" fmla="*/ 1250846 w 5210132"/>
                  <a:gd name="connsiteY2409" fmla="*/ 753163 h 1937382"/>
                  <a:gd name="connsiteX2410" fmla="*/ 1254217 w 5210132"/>
                  <a:gd name="connsiteY2410" fmla="*/ 761484 h 1937382"/>
                  <a:gd name="connsiteX2411" fmla="*/ 1261207 w 5210132"/>
                  <a:gd name="connsiteY2411" fmla="*/ 771812 h 1937382"/>
                  <a:gd name="connsiteX2412" fmla="*/ 1270811 w 5210132"/>
                  <a:gd name="connsiteY2412" fmla="*/ 804935 h 1937382"/>
                  <a:gd name="connsiteX2413" fmla="*/ 1249662 w 5210132"/>
                  <a:gd name="connsiteY2413" fmla="*/ 845917 h 1937382"/>
                  <a:gd name="connsiteX2414" fmla="*/ 1247129 w 5210132"/>
                  <a:gd name="connsiteY2414" fmla="*/ 849864 h 1937382"/>
                  <a:gd name="connsiteX2415" fmla="*/ 1246011 w 5210132"/>
                  <a:gd name="connsiteY2415" fmla="*/ 861474 h 1937382"/>
                  <a:gd name="connsiteX2416" fmla="*/ 1231316 w 5210132"/>
                  <a:gd name="connsiteY2416" fmla="*/ 866391 h 1937382"/>
                  <a:gd name="connsiteX2417" fmla="*/ 1231315 w 5210132"/>
                  <a:gd name="connsiteY2417" fmla="*/ 866393 h 1937382"/>
                  <a:gd name="connsiteX2418" fmla="*/ 1231314 w 5210132"/>
                  <a:gd name="connsiteY2418" fmla="*/ 866393 h 1937382"/>
                  <a:gd name="connsiteX2419" fmla="*/ 1231013 w 5210132"/>
                  <a:gd name="connsiteY2419" fmla="*/ 866883 h 1937382"/>
                  <a:gd name="connsiteX2420" fmla="*/ 1229385 w 5210132"/>
                  <a:gd name="connsiteY2420" fmla="*/ 867545 h 1937382"/>
                  <a:gd name="connsiteX2421" fmla="*/ 1229477 w 5210132"/>
                  <a:gd name="connsiteY2421" fmla="*/ 867364 h 1937382"/>
                  <a:gd name="connsiteX2422" fmla="*/ 1170954 w 5210132"/>
                  <a:gd name="connsiteY2422" fmla="*/ 933998 h 1937382"/>
                  <a:gd name="connsiteX2423" fmla="*/ 1153752 w 5210132"/>
                  <a:gd name="connsiteY2423" fmla="*/ 955640 h 1937382"/>
                  <a:gd name="connsiteX2424" fmla="*/ 1136399 w 5210132"/>
                  <a:gd name="connsiteY2424" fmla="*/ 980193 h 1937382"/>
                  <a:gd name="connsiteX2425" fmla="*/ 1134510 w 5210132"/>
                  <a:gd name="connsiteY2425" fmla="*/ 1004680 h 1937382"/>
                  <a:gd name="connsiteX2426" fmla="*/ 1139822 w 5210132"/>
                  <a:gd name="connsiteY2426" fmla="*/ 1015896 h 1937382"/>
                  <a:gd name="connsiteX2427" fmla="*/ 1146746 w 5210132"/>
                  <a:gd name="connsiteY2427" fmla="*/ 1029020 h 1937382"/>
                  <a:gd name="connsiteX2428" fmla="*/ 1153061 w 5210132"/>
                  <a:gd name="connsiteY2428" fmla="*/ 1040704 h 1937382"/>
                  <a:gd name="connsiteX2429" fmla="*/ 1154427 w 5210132"/>
                  <a:gd name="connsiteY2429" fmla="*/ 1047189 h 1937382"/>
                  <a:gd name="connsiteX2430" fmla="*/ 1156247 w 5210132"/>
                  <a:gd name="connsiteY2430" fmla="*/ 1047451 h 1937382"/>
                  <a:gd name="connsiteX2431" fmla="*/ 1167533 w 5210132"/>
                  <a:gd name="connsiteY2431" fmla="*/ 1066384 h 1937382"/>
                  <a:gd name="connsiteX2432" fmla="*/ 1173700 w 5210132"/>
                  <a:gd name="connsiteY2432" fmla="*/ 1079952 h 1937382"/>
                  <a:gd name="connsiteX2433" fmla="*/ 1175019 w 5210132"/>
                  <a:gd name="connsiteY2433" fmla="*/ 1083356 h 1937382"/>
                  <a:gd name="connsiteX2434" fmla="*/ 1176282 w 5210132"/>
                  <a:gd name="connsiteY2434" fmla="*/ 1083356 h 1937382"/>
                  <a:gd name="connsiteX2435" fmla="*/ 1200046 w 5210132"/>
                  <a:gd name="connsiteY2435" fmla="*/ 1103962 h 1937382"/>
                  <a:gd name="connsiteX2436" fmla="*/ 1210361 w 5210132"/>
                  <a:gd name="connsiteY2436" fmla="*/ 1111983 h 1937382"/>
                  <a:gd name="connsiteX2437" fmla="*/ 1212907 w 5210132"/>
                  <a:gd name="connsiteY2437" fmla="*/ 1114296 h 1937382"/>
                  <a:gd name="connsiteX2438" fmla="*/ 1228135 w 5210132"/>
                  <a:gd name="connsiteY2438" fmla="*/ 1096726 h 1937382"/>
                  <a:gd name="connsiteX2439" fmla="*/ 1243215 w 5210132"/>
                  <a:gd name="connsiteY2439" fmla="*/ 1073061 h 1937382"/>
                  <a:gd name="connsiteX2440" fmla="*/ 1248955 w 5210132"/>
                  <a:gd name="connsiteY2440" fmla="*/ 1055612 h 1937382"/>
                  <a:gd name="connsiteX2441" fmla="*/ 1255023 w 5210132"/>
                  <a:gd name="connsiteY2441" fmla="*/ 1034776 h 1937382"/>
                  <a:gd name="connsiteX2442" fmla="*/ 1275054 w 5210132"/>
                  <a:gd name="connsiteY2442" fmla="*/ 978006 h 1937382"/>
                  <a:gd name="connsiteX2443" fmla="*/ 1330672 w 5210132"/>
                  <a:gd name="connsiteY2443" fmla="*/ 1013495 h 1937382"/>
                  <a:gd name="connsiteX2444" fmla="*/ 1334438 w 5210132"/>
                  <a:gd name="connsiteY2444" fmla="*/ 1024497 h 1937382"/>
                  <a:gd name="connsiteX2445" fmla="*/ 1340770 w 5210132"/>
                  <a:gd name="connsiteY2445" fmla="*/ 1034118 h 1937382"/>
                  <a:gd name="connsiteX2446" fmla="*/ 1347217 w 5210132"/>
                  <a:gd name="connsiteY2446" fmla="*/ 1049873 h 1937382"/>
                  <a:gd name="connsiteX2447" fmla="*/ 1359584 w 5210132"/>
                  <a:gd name="connsiteY2447" fmla="*/ 1058359 h 1937382"/>
                  <a:gd name="connsiteX2448" fmla="*/ 1360620 w 5210132"/>
                  <a:gd name="connsiteY2448" fmla="*/ 1065282 h 1937382"/>
                  <a:gd name="connsiteX2449" fmla="*/ 1361656 w 5210132"/>
                  <a:gd name="connsiteY2449" fmla="*/ 1075462 h 1937382"/>
                  <a:gd name="connsiteX2450" fmla="*/ 1361656 w 5210132"/>
                  <a:gd name="connsiteY2450" fmla="*/ 1116773 h 1937382"/>
                  <a:gd name="connsiteX2451" fmla="*/ 1359584 w 5210132"/>
                  <a:gd name="connsiteY2451" fmla="*/ 1164268 h 1937382"/>
                  <a:gd name="connsiteX2452" fmla="*/ 1349025 w 5210132"/>
                  <a:gd name="connsiteY2452" fmla="*/ 1198573 h 1937382"/>
                  <a:gd name="connsiteX2453" fmla="*/ 1347397 w 5210132"/>
                  <a:gd name="connsiteY2453" fmla="*/ 1206993 h 1937382"/>
                  <a:gd name="connsiteX2454" fmla="*/ 1345144 w 5210132"/>
                  <a:gd name="connsiteY2454" fmla="*/ 1216663 h 1937382"/>
                  <a:gd name="connsiteX2455" fmla="*/ 1334817 w 5210132"/>
                  <a:gd name="connsiteY2455" fmla="*/ 1241397 h 1937382"/>
                  <a:gd name="connsiteX2456" fmla="*/ 1332745 w 5210132"/>
                  <a:gd name="connsiteY2456" fmla="*/ 1259652 h 1937382"/>
                  <a:gd name="connsiteX2457" fmla="*/ 1322548 w 5210132"/>
                  <a:gd name="connsiteY2457" fmla="*/ 1278235 h 1937382"/>
                  <a:gd name="connsiteX2458" fmla="*/ 1316167 w 5210132"/>
                  <a:gd name="connsiteY2458" fmla="*/ 1276426 h 1937382"/>
                  <a:gd name="connsiteX2459" fmla="*/ 1306547 w 5210132"/>
                  <a:gd name="connsiteY2459" fmla="*/ 1285027 h 1937382"/>
                  <a:gd name="connsiteX2460" fmla="*/ 1294525 w 5210132"/>
                  <a:gd name="connsiteY2460" fmla="*/ 1296029 h 1937382"/>
                  <a:gd name="connsiteX2461" fmla="*/ 1208943 w 5210132"/>
                  <a:gd name="connsiteY2461" fmla="*/ 1285997 h 1937382"/>
                  <a:gd name="connsiteX2462" fmla="*/ 1130531 w 5210132"/>
                  <a:gd name="connsiteY2462" fmla="*/ 1261099 h 1937382"/>
                  <a:gd name="connsiteX2463" fmla="*/ 1110960 w 5210132"/>
                  <a:gd name="connsiteY2463" fmla="*/ 1247778 h 1937382"/>
                  <a:gd name="connsiteX2464" fmla="*/ 1100675 w 5210132"/>
                  <a:gd name="connsiteY2464" fmla="*/ 1237493 h 1937382"/>
                  <a:gd name="connsiteX2465" fmla="*/ 1093429 w 5210132"/>
                  <a:gd name="connsiteY2465" fmla="*/ 1233881 h 1937382"/>
                  <a:gd name="connsiteX2466" fmla="*/ 1078859 w 5210132"/>
                  <a:gd name="connsiteY2466" fmla="*/ 1226004 h 1937382"/>
                  <a:gd name="connsiteX2467" fmla="*/ 1075619 w 5210132"/>
                  <a:gd name="connsiteY2467" fmla="*/ 1222205 h 1937382"/>
                  <a:gd name="connsiteX2468" fmla="*/ 1067182 w 5210132"/>
                  <a:gd name="connsiteY2468" fmla="*/ 1222485 h 1937382"/>
                  <a:gd name="connsiteX2469" fmla="*/ 1024720 w 5210132"/>
                  <a:gd name="connsiteY2469" fmla="*/ 1162459 h 1937382"/>
                  <a:gd name="connsiteX2470" fmla="*/ 1010347 w 5210132"/>
                  <a:gd name="connsiteY2470" fmla="*/ 1136146 h 1937382"/>
                  <a:gd name="connsiteX2471" fmla="*/ 1000479 w 5210132"/>
                  <a:gd name="connsiteY2471" fmla="*/ 1107860 h 1937382"/>
                  <a:gd name="connsiteX2472" fmla="*/ 995099 w 5210132"/>
                  <a:gd name="connsiteY2472" fmla="*/ 1102463 h 1937382"/>
                  <a:gd name="connsiteX2473" fmla="*/ 984404 w 5210132"/>
                  <a:gd name="connsiteY2473" fmla="*/ 1109759 h 1937382"/>
                  <a:gd name="connsiteX2474" fmla="*/ 953774 w 5210132"/>
                  <a:gd name="connsiteY2474" fmla="*/ 1127495 h 1937382"/>
                  <a:gd name="connsiteX2475" fmla="*/ 946801 w 5210132"/>
                  <a:gd name="connsiteY2475" fmla="*/ 1127495 h 1937382"/>
                  <a:gd name="connsiteX2476" fmla="*/ 927445 w 5210132"/>
                  <a:gd name="connsiteY2476" fmla="*/ 1138054 h 1937382"/>
                  <a:gd name="connsiteX2477" fmla="*/ 904405 w 5210132"/>
                  <a:gd name="connsiteY2477" fmla="*/ 1146079 h 1937382"/>
                  <a:gd name="connsiteX2478" fmla="*/ 887605 w 5210132"/>
                  <a:gd name="connsiteY2478" fmla="*/ 1146079 h 1937382"/>
                  <a:gd name="connsiteX2479" fmla="*/ 880575 w 5210132"/>
                  <a:gd name="connsiteY2479" fmla="*/ 1147769 h 1937382"/>
                  <a:gd name="connsiteX2480" fmla="*/ 855578 w 5210132"/>
                  <a:gd name="connsiteY2480" fmla="*/ 1142440 h 1937382"/>
                  <a:gd name="connsiteX2481" fmla="*/ 852618 w 5210132"/>
                  <a:gd name="connsiteY2481" fmla="*/ 1140578 h 1937382"/>
                  <a:gd name="connsiteX2482" fmla="*/ 848359 w 5210132"/>
                  <a:gd name="connsiteY2482" fmla="*/ 1140899 h 1937382"/>
                  <a:gd name="connsiteX2483" fmla="*/ 823953 w 5210132"/>
                  <a:gd name="connsiteY2483" fmla="*/ 1139863 h 1937382"/>
                  <a:gd name="connsiteX2484" fmla="*/ 836551 w 5210132"/>
                  <a:gd name="connsiteY2484" fmla="*/ 1091611 h 1937382"/>
                  <a:gd name="connsiteX2485" fmla="*/ 855430 w 5210132"/>
                  <a:gd name="connsiteY2485" fmla="*/ 1077863 h 1937382"/>
                  <a:gd name="connsiteX2486" fmla="*/ 856039 w 5210132"/>
                  <a:gd name="connsiteY2486" fmla="*/ 1075380 h 1937382"/>
                  <a:gd name="connsiteX2487" fmla="*/ 863061 w 5210132"/>
                  <a:gd name="connsiteY2487" fmla="*/ 1066417 h 1937382"/>
                  <a:gd name="connsiteX2488" fmla="*/ 867008 w 5210132"/>
                  <a:gd name="connsiteY2488" fmla="*/ 1062980 h 1937382"/>
                  <a:gd name="connsiteX2489" fmla="*/ 869376 w 5210132"/>
                  <a:gd name="connsiteY2489" fmla="*/ 1063062 h 1937382"/>
                  <a:gd name="connsiteX2490" fmla="*/ 873997 w 5210132"/>
                  <a:gd name="connsiteY2490" fmla="*/ 1046929 h 1937382"/>
                  <a:gd name="connsiteX2491" fmla="*/ 879605 w 5210132"/>
                  <a:gd name="connsiteY2491" fmla="*/ 1040334 h 1937382"/>
                  <a:gd name="connsiteX2492" fmla="*/ 902793 w 5210132"/>
                  <a:gd name="connsiteY2492" fmla="*/ 1003661 h 1937382"/>
                  <a:gd name="connsiteX2493" fmla="*/ 910837 w 5210132"/>
                  <a:gd name="connsiteY2493" fmla="*/ 998883 h 1937382"/>
                  <a:gd name="connsiteX2494" fmla="*/ 914971 w 5210132"/>
                  <a:gd name="connsiteY2494" fmla="*/ 996589 h 1937382"/>
                  <a:gd name="connsiteX2495" fmla="*/ 915156 w 5210132"/>
                  <a:gd name="connsiteY2495" fmla="*/ 996367 h 1937382"/>
                  <a:gd name="connsiteX2496" fmla="*/ 921722 w 5210132"/>
                  <a:gd name="connsiteY2496" fmla="*/ 986492 h 1937382"/>
                  <a:gd name="connsiteX2497" fmla="*/ 931343 w 5210132"/>
                  <a:gd name="connsiteY2497" fmla="*/ 970178 h 1937382"/>
                  <a:gd name="connsiteX2498" fmla="*/ 929665 w 5210132"/>
                  <a:gd name="connsiteY2498" fmla="*/ 961198 h 1937382"/>
                  <a:gd name="connsiteX2499" fmla="*/ 871925 w 5210132"/>
                  <a:gd name="connsiteY2499" fmla="*/ 807368 h 1937382"/>
                  <a:gd name="connsiteX2500" fmla="*/ 859081 w 5210132"/>
                  <a:gd name="connsiteY2500" fmla="*/ 778029 h 1937382"/>
                  <a:gd name="connsiteX2501" fmla="*/ 855956 w 5210132"/>
                  <a:gd name="connsiteY2501" fmla="*/ 767718 h 1937382"/>
                  <a:gd name="connsiteX2502" fmla="*/ 852437 w 5210132"/>
                  <a:gd name="connsiteY2502" fmla="*/ 760136 h 1937382"/>
                  <a:gd name="connsiteX2503" fmla="*/ 840936 w 5210132"/>
                  <a:gd name="connsiteY2503" fmla="*/ 735091 h 1937382"/>
                  <a:gd name="connsiteX2504" fmla="*/ 841254 w 5210132"/>
                  <a:gd name="connsiteY2504" fmla="*/ 741486 h 1937382"/>
                  <a:gd name="connsiteX2505" fmla="*/ 830071 w 5210132"/>
                  <a:gd name="connsiteY2505" fmla="*/ 774476 h 1937382"/>
                  <a:gd name="connsiteX2506" fmla="*/ 813774 w 5210132"/>
                  <a:gd name="connsiteY2506" fmla="*/ 800971 h 1937382"/>
                  <a:gd name="connsiteX2507" fmla="*/ 791029 w 5210132"/>
                  <a:gd name="connsiteY2507" fmla="*/ 814506 h 1937382"/>
                  <a:gd name="connsiteX2508" fmla="*/ 775012 w 5210132"/>
                  <a:gd name="connsiteY2508" fmla="*/ 817729 h 1937382"/>
                  <a:gd name="connsiteX2509" fmla="*/ 762941 w 5210132"/>
                  <a:gd name="connsiteY2509" fmla="*/ 819243 h 1937382"/>
                  <a:gd name="connsiteX2510" fmla="*/ 704493 w 5210132"/>
                  <a:gd name="connsiteY2510" fmla="*/ 829700 h 1937382"/>
                  <a:gd name="connsiteX2511" fmla="*/ 655716 w 5210132"/>
                  <a:gd name="connsiteY2511" fmla="*/ 844569 h 1937382"/>
                  <a:gd name="connsiteX2512" fmla="*/ 640783 w 5210132"/>
                  <a:gd name="connsiteY2512" fmla="*/ 844569 h 1937382"/>
                  <a:gd name="connsiteX2513" fmla="*/ 609800 w 5210132"/>
                  <a:gd name="connsiteY2513" fmla="*/ 848449 h 1937382"/>
                  <a:gd name="connsiteX2514" fmla="*/ 569508 w 5210132"/>
                  <a:gd name="connsiteY2514" fmla="*/ 852825 h 1937382"/>
                  <a:gd name="connsiteX2515" fmla="*/ 544807 w 5210132"/>
                  <a:gd name="connsiteY2515" fmla="*/ 856967 h 1937382"/>
                  <a:gd name="connsiteX2516" fmla="*/ 547603 w 5210132"/>
                  <a:gd name="connsiteY2516" fmla="*/ 855555 h 1937382"/>
                  <a:gd name="connsiteX2517" fmla="*/ 489814 w 5210132"/>
                  <a:gd name="connsiteY2517" fmla="*/ 867295 h 1937382"/>
                  <a:gd name="connsiteX2518" fmla="*/ 428110 w 5210132"/>
                  <a:gd name="connsiteY2518" fmla="*/ 871406 h 1937382"/>
                  <a:gd name="connsiteX2519" fmla="*/ 414493 w 5210132"/>
                  <a:gd name="connsiteY2519" fmla="*/ 875091 h 1937382"/>
                  <a:gd name="connsiteX2520" fmla="*/ 412750 w 5210132"/>
                  <a:gd name="connsiteY2520" fmla="*/ 878067 h 1937382"/>
                  <a:gd name="connsiteX2521" fmla="*/ 408211 w 5210132"/>
                  <a:gd name="connsiteY2521" fmla="*/ 887194 h 1937382"/>
                  <a:gd name="connsiteX2522" fmla="*/ 404427 w 5210132"/>
                  <a:gd name="connsiteY2522" fmla="*/ 891144 h 1937382"/>
                  <a:gd name="connsiteX2523" fmla="*/ 415792 w 5210132"/>
                  <a:gd name="connsiteY2523" fmla="*/ 892720 h 1937382"/>
                  <a:gd name="connsiteX2524" fmla="*/ 445805 w 5210132"/>
                  <a:gd name="connsiteY2524" fmla="*/ 903181 h 1937382"/>
                  <a:gd name="connsiteX2525" fmla="*/ 459167 w 5210132"/>
                  <a:gd name="connsiteY2525" fmla="*/ 911016 h 1937382"/>
                  <a:gd name="connsiteX2526" fmla="*/ 464175 w 5210132"/>
                  <a:gd name="connsiteY2526" fmla="*/ 920015 h 1937382"/>
                  <a:gd name="connsiteX2527" fmla="*/ 478302 w 5210132"/>
                  <a:gd name="connsiteY2527" fmla="*/ 917651 h 1937382"/>
                  <a:gd name="connsiteX2528" fmla="*/ 496786 w 5210132"/>
                  <a:gd name="connsiteY2528" fmla="*/ 911962 h 1937382"/>
                  <a:gd name="connsiteX2529" fmla="*/ 489781 w 5210132"/>
                  <a:gd name="connsiteY2529" fmla="*/ 911962 h 1937382"/>
                  <a:gd name="connsiteX2530" fmla="*/ 509532 w 5210132"/>
                  <a:gd name="connsiteY2530" fmla="*/ 901057 h 1937382"/>
                  <a:gd name="connsiteX2531" fmla="*/ 525698 w 5210132"/>
                  <a:gd name="connsiteY2531" fmla="*/ 897523 h 1937382"/>
                  <a:gd name="connsiteX2532" fmla="*/ 576416 w 5210132"/>
                  <a:gd name="connsiteY2532" fmla="*/ 880615 h 1937382"/>
                  <a:gd name="connsiteX2533" fmla="*/ 662261 w 5210132"/>
                  <a:gd name="connsiteY2533" fmla="*/ 856474 h 1937382"/>
                  <a:gd name="connsiteX2534" fmla="*/ 677687 w 5210132"/>
                  <a:gd name="connsiteY2534" fmla="*/ 841738 h 1937382"/>
                  <a:gd name="connsiteX2535" fmla="*/ 686469 w 5210132"/>
                  <a:gd name="connsiteY2535" fmla="*/ 841738 h 1937382"/>
                  <a:gd name="connsiteX2536" fmla="*/ 695251 w 5210132"/>
                  <a:gd name="connsiteY2536" fmla="*/ 841738 h 1937382"/>
                  <a:gd name="connsiteX2537" fmla="*/ 692981 w 5210132"/>
                  <a:gd name="connsiteY2537" fmla="*/ 843843 h 1937382"/>
                  <a:gd name="connsiteX2538" fmla="*/ 702207 w 5210132"/>
                  <a:gd name="connsiteY2538" fmla="*/ 839181 h 1937382"/>
                  <a:gd name="connsiteX2539" fmla="*/ 713362 w 5210132"/>
                  <a:gd name="connsiteY2539" fmla="*/ 838044 h 1937382"/>
                  <a:gd name="connsiteX2540" fmla="*/ 716357 w 5210132"/>
                  <a:gd name="connsiteY2540" fmla="*/ 834490 h 1937382"/>
                  <a:gd name="connsiteX2541" fmla="*/ 747383 w 5210132"/>
                  <a:gd name="connsiteY2541" fmla="*/ 830655 h 1937382"/>
                  <a:gd name="connsiteX2542" fmla="*/ 769815 w 5210132"/>
                  <a:gd name="connsiteY2542" fmla="*/ 835556 h 1937382"/>
                  <a:gd name="connsiteX2543" fmla="*/ 779912 w 5210132"/>
                  <a:gd name="connsiteY2543" fmla="*/ 835556 h 1937382"/>
                  <a:gd name="connsiteX2544" fmla="*/ 821289 w 5210132"/>
                  <a:gd name="connsiteY2544" fmla="*/ 846836 h 1937382"/>
                  <a:gd name="connsiteX2545" fmla="*/ 836863 w 5210132"/>
                  <a:gd name="connsiteY2545" fmla="*/ 856294 h 1937382"/>
                  <a:gd name="connsiteX2546" fmla="*/ 849575 w 5210132"/>
                  <a:gd name="connsiteY2546" fmla="*/ 863085 h 1937382"/>
                  <a:gd name="connsiteX2547" fmla="*/ 884637 w 5210132"/>
                  <a:gd name="connsiteY2547" fmla="*/ 896403 h 1937382"/>
                  <a:gd name="connsiteX2548" fmla="*/ 884637 w 5210132"/>
                  <a:gd name="connsiteY2548" fmla="*/ 912323 h 1937382"/>
                  <a:gd name="connsiteX2549" fmla="*/ 880493 w 5210132"/>
                  <a:gd name="connsiteY2549" fmla="*/ 946365 h 1937382"/>
                  <a:gd name="connsiteX2550" fmla="*/ 870034 w 5210132"/>
                  <a:gd name="connsiteY2550" fmla="*/ 968566 h 1937382"/>
                  <a:gd name="connsiteX2551" fmla="*/ 861811 w 5210132"/>
                  <a:gd name="connsiteY2551" fmla="*/ 980670 h 1937382"/>
                  <a:gd name="connsiteX2552" fmla="*/ 855496 w 5210132"/>
                  <a:gd name="connsiteY2552" fmla="*/ 994123 h 1937382"/>
                  <a:gd name="connsiteX2553" fmla="*/ 850595 w 5210132"/>
                  <a:gd name="connsiteY2553" fmla="*/ 1002756 h 1937382"/>
                  <a:gd name="connsiteX2554" fmla="*/ 844543 w 5210132"/>
                  <a:gd name="connsiteY2554" fmla="*/ 1013923 h 1937382"/>
                  <a:gd name="connsiteX2555" fmla="*/ 834051 w 5210132"/>
                  <a:gd name="connsiteY2555" fmla="*/ 1037966 h 1937382"/>
                  <a:gd name="connsiteX2556" fmla="*/ 824512 w 5210132"/>
                  <a:gd name="connsiteY2556" fmla="*/ 1058161 h 1937382"/>
                  <a:gd name="connsiteX2557" fmla="*/ 819069 w 5210132"/>
                  <a:gd name="connsiteY2557" fmla="*/ 1067683 h 1937382"/>
                  <a:gd name="connsiteX2558" fmla="*/ 812145 w 5210132"/>
                  <a:gd name="connsiteY2558" fmla="*/ 1076120 h 1937382"/>
                  <a:gd name="connsiteX2559" fmla="*/ 795568 w 5210132"/>
                  <a:gd name="connsiteY2559" fmla="*/ 1092894 h 1937382"/>
                  <a:gd name="connsiteX2560" fmla="*/ 766032 w 5210132"/>
                  <a:gd name="connsiteY2560" fmla="*/ 1114339 h 1937382"/>
                  <a:gd name="connsiteX2561" fmla="*/ 749192 w 5210132"/>
                  <a:gd name="connsiteY2561" fmla="*/ 1117168 h 1937382"/>
                  <a:gd name="connsiteX2562" fmla="*/ 747021 w 5210132"/>
                  <a:gd name="connsiteY2562" fmla="*/ 1117168 h 1937382"/>
                  <a:gd name="connsiteX2563" fmla="*/ 722682 w 5210132"/>
                  <a:gd name="connsiteY2563" fmla="*/ 1121279 h 1937382"/>
                  <a:gd name="connsiteX2564" fmla="*/ 709098 w 5210132"/>
                  <a:gd name="connsiteY2564" fmla="*/ 1121279 h 1937382"/>
                  <a:gd name="connsiteX2565" fmla="*/ 707223 w 5210132"/>
                  <a:gd name="connsiteY2565" fmla="*/ 1121279 h 1937382"/>
                  <a:gd name="connsiteX2566" fmla="*/ 681389 w 5210132"/>
                  <a:gd name="connsiteY2566" fmla="*/ 1119133 h 1937382"/>
                  <a:gd name="connsiteX2567" fmla="*/ 672061 w 5210132"/>
                  <a:gd name="connsiteY2567" fmla="*/ 1115432 h 1937382"/>
                  <a:gd name="connsiteX2568" fmla="*/ 661385 w 5210132"/>
                  <a:gd name="connsiteY2568" fmla="*/ 1116909 h 1937382"/>
                  <a:gd name="connsiteX2569" fmla="*/ 637988 w 5210132"/>
                  <a:gd name="connsiteY2569" fmla="*/ 1119240 h 1937382"/>
                  <a:gd name="connsiteX2570" fmla="*/ 625818 w 5210132"/>
                  <a:gd name="connsiteY2570" fmla="*/ 1123253 h 1937382"/>
                  <a:gd name="connsiteX2571" fmla="*/ 575856 w 5210132"/>
                  <a:gd name="connsiteY2571" fmla="*/ 1131245 h 1937382"/>
                  <a:gd name="connsiteX2572" fmla="*/ 539610 w 5210132"/>
                  <a:gd name="connsiteY2572" fmla="*/ 1144632 h 1937382"/>
                  <a:gd name="connsiteX2573" fmla="*/ 506227 w 5210132"/>
                  <a:gd name="connsiteY2573" fmla="*/ 1153889 h 1937382"/>
                  <a:gd name="connsiteX2574" fmla="*/ 505934 w 5210132"/>
                  <a:gd name="connsiteY2574" fmla="*/ 1154569 h 1937382"/>
                  <a:gd name="connsiteX2575" fmla="*/ 503874 w 5210132"/>
                  <a:gd name="connsiteY2575" fmla="*/ 1159679 h 1937382"/>
                  <a:gd name="connsiteX2576" fmla="*/ 496556 w 5210132"/>
                  <a:gd name="connsiteY2576" fmla="*/ 1170945 h 1937382"/>
                  <a:gd name="connsiteX2577" fmla="*/ 461001 w 5210132"/>
                  <a:gd name="connsiteY2577" fmla="*/ 1191501 h 1937382"/>
                  <a:gd name="connsiteX2578" fmla="*/ 463567 w 5210132"/>
                  <a:gd name="connsiteY2578" fmla="*/ 1191501 h 1937382"/>
                  <a:gd name="connsiteX2579" fmla="*/ 444621 w 5210132"/>
                  <a:gd name="connsiteY2579" fmla="*/ 1198310 h 1937382"/>
                  <a:gd name="connsiteX2580" fmla="*/ 429426 w 5210132"/>
                  <a:gd name="connsiteY2580" fmla="*/ 1199757 h 1937382"/>
                  <a:gd name="connsiteX2581" fmla="*/ 410151 w 5210132"/>
                  <a:gd name="connsiteY2581" fmla="*/ 1199905 h 1937382"/>
                  <a:gd name="connsiteX2582" fmla="*/ 393410 w 5210132"/>
                  <a:gd name="connsiteY2582" fmla="*/ 1191041 h 1937382"/>
                  <a:gd name="connsiteX2583" fmla="*/ 386733 w 5210132"/>
                  <a:gd name="connsiteY2583" fmla="*/ 1182687 h 1937382"/>
                  <a:gd name="connsiteX2584" fmla="*/ 347790 w 5210132"/>
                  <a:gd name="connsiteY2584" fmla="*/ 1136475 h 1937382"/>
                  <a:gd name="connsiteX2585" fmla="*/ 337857 w 5210132"/>
                  <a:gd name="connsiteY2585" fmla="*/ 1118714 h 1937382"/>
                  <a:gd name="connsiteX2586" fmla="*/ 334995 w 5210132"/>
                  <a:gd name="connsiteY2586" fmla="*/ 1116905 h 1937382"/>
                  <a:gd name="connsiteX2587" fmla="*/ 322135 w 5210132"/>
                  <a:gd name="connsiteY2587" fmla="*/ 1102268 h 1937382"/>
                  <a:gd name="connsiteX2588" fmla="*/ 326279 w 5210132"/>
                  <a:gd name="connsiteY2588" fmla="*/ 1076778 h 1937382"/>
                  <a:gd name="connsiteX2589" fmla="*/ 325249 w 5210132"/>
                  <a:gd name="connsiteY2589" fmla="*/ 1056229 h 1937382"/>
                  <a:gd name="connsiteX2590" fmla="*/ 323780 w 5210132"/>
                  <a:gd name="connsiteY2590" fmla="*/ 1058063 h 1937382"/>
                  <a:gd name="connsiteX2591" fmla="*/ 310097 w 5210132"/>
                  <a:gd name="connsiteY2591" fmla="*/ 1074475 h 1937382"/>
                  <a:gd name="connsiteX2592" fmla="*/ 302433 w 5210132"/>
                  <a:gd name="connsiteY2592" fmla="*/ 1084178 h 1937382"/>
                  <a:gd name="connsiteX2593" fmla="*/ 284935 w 5210132"/>
                  <a:gd name="connsiteY2593" fmla="*/ 1101709 h 1937382"/>
                  <a:gd name="connsiteX2594" fmla="*/ 258952 w 5210132"/>
                  <a:gd name="connsiteY2594" fmla="*/ 1122463 h 1937382"/>
                  <a:gd name="connsiteX2595" fmla="*/ 228231 w 5210132"/>
                  <a:gd name="connsiteY2595" fmla="*/ 1141935 h 1937382"/>
                  <a:gd name="connsiteX2596" fmla="*/ 213496 w 5210132"/>
                  <a:gd name="connsiteY2596" fmla="*/ 1151276 h 1937382"/>
                  <a:gd name="connsiteX2597" fmla="*/ 194181 w 5210132"/>
                  <a:gd name="connsiteY2597" fmla="*/ 1161883 h 1937382"/>
                  <a:gd name="connsiteX2598" fmla="*/ 184756 w 5210132"/>
                  <a:gd name="connsiteY2598" fmla="*/ 1162327 h 1937382"/>
                  <a:gd name="connsiteX2599" fmla="*/ 176991 w 5210132"/>
                  <a:gd name="connsiteY2599" fmla="*/ 1168724 h 1937382"/>
                  <a:gd name="connsiteX2600" fmla="*/ 166281 w 5210132"/>
                  <a:gd name="connsiteY2600" fmla="*/ 1174365 h 1937382"/>
                  <a:gd name="connsiteX2601" fmla="*/ 149326 w 5210132"/>
                  <a:gd name="connsiteY2601" fmla="*/ 1182687 h 1937382"/>
                  <a:gd name="connsiteX2602" fmla="*/ 127914 w 5210132"/>
                  <a:gd name="connsiteY2602" fmla="*/ 1191501 h 1937382"/>
                  <a:gd name="connsiteX2603" fmla="*/ 86734 w 5210132"/>
                  <a:gd name="connsiteY2603" fmla="*/ 1205941 h 1937382"/>
                  <a:gd name="connsiteX2604" fmla="*/ 99924 w 5210132"/>
                  <a:gd name="connsiteY2604" fmla="*/ 1208013 h 1937382"/>
                  <a:gd name="connsiteX2605" fmla="*/ 74038 w 5210132"/>
                  <a:gd name="connsiteY2605" fmla="*/ 1211121 h 1937382"/>
                  <a:gd name="connsiteX2606" fmla="*/ 54303 w 5210132"/>
                  <a:gd name="connsiteY2606" fmla="*/ 1212157 h 1937382"/>
                  <a:gd name="connsiteX2607" fmla="*/ 57510 w 5210132"/>
                  <a:gd name="connsiteY2607" fmla="*/ 1214213 h 1937382"/>
                  <a:gd name="connsiteX2608" fmla="*/ 47397 w 5210132"/>
                  <a:gd name="connsiteY2608" fmla="*/ 1216268 h 1937382"/>
                  <a:gd name="connsiteX2609" fmla="*/ 25359 w 5210132"/>
                  <a:gd name="connsiteY2609" fmla="*/ 1218341 h 1937382"/>
                  <a:gd name="connsiteX2610" fmla="*/ 0 w 5210132"/>
                  <a:gd name="connsiteY2610" fmla="*/ 1211992 h 1937382"/>
                  <a:gd name="connsiteX2611" fmla="*/ 10066 w 5210132"/>
                  <a:gd name="connsiteY2611" fmla="*/ 1171570 h 1937382"/>
                  <a:gd name="connsiteX2612" fmla="*/ 26807 w 5210132"/>
                  <a:gd name="connsiteY2612" fmla="*/ 1155864 h 1937382"/>
                  <a:gd name="connsiteX2613" fmla="*/ 42201 w 5210132"/>
                  <a:gd name="connsiteY2613" fmla="*/ 1141507 h 1937382"/>
                  <a:gd name="connsiteX2614" fmla="*/ 56902 w 5210132"/>
                  <a:gd name="connsiteY2614" fmla="*/ 1124963 h 1937382"/>
                  <a:gd name="connsiteX2615" fmla="*/ 73414 w 5210132"/>
                  <a:gd name="connsiteY2615" fmla="*/ 1106379 h 1937382"/>
                  <a:gd name="connsiteX2616" fmla="*/ 92325 w 5210132"/>
                  <a:gd name="connsiteY2616" fmla="*/ 1085329 h 1937382"/>
                  <a:gd name="connsiteX2617" fmla="*/ 100927 w 5210132"/>
                  <a:gd name="connsiteY2617" fmla="*/ 1076597 h 1937382"/>
                  <a:gd name="connsiteX2618" fmla="*/ 109166 w 5210132"/>
                  <a:gd name="connsiteY2618" fmla="*/ 1068325 h 1937382"/>
                  <a:gd name="connsiteX2619" fmla="*/ 114790 w 5210132"/>
                  <a:gd name="connsiteY2619" fmla="*/ 1060644 h 1937382"/>
                  <a:gd name="connsiteX2620" fmla="*/ 123638 w 5210132"/>
                  <a:gd name="connsiteY2620" fmla="*/ 1049741 h 1937382"/>
                  <a:gd name="connsiteX2621" fmla="*/ 134623 w 5210132"/>
                  <a:gd name="connsiteY2621" fmla="*/ 1031125 h 1937382"/>
                  <a:gd name="connsiteX2622" fmla="*/ 144450 w 5210132"/>
                  <a:gd name="connsiteY2622" fmla="*/ 1016916 h 1937382"/>
                  <a:gd name="connsiteX2623" fmla="*/ 146629 w 5210132"/>
                  <a:gd name="connsiteY2623" fmla="*/ 1015062 h 1937382"/>
                  <a:gd name="connsiteX2624" fmla="*/ 146629 w 5210132"/>
                  <a:gd name="connsiteY2624" fmla="*/ 1004878 h 1937382"/>
                  <a:gd name="connsiteX2625" fmla="*/ 149594 w 5210132"/>
                  <a:gd name="connsiteY2625" fmla="*/ 1004878 h 1937382"/>
                  <a:gd name="connsiteX2626" fmla="*/ 155526 w 5210132"/>
                  <a:gd name="connsiteY2626" fmla="*/ 994682 h 1937382"/>
                  <a:gd name="connsiteX2627" fmla="*/ 164127 w 5210132"/>
                  <a:gd name="connsiteY2627" fmla="*/ 984452 h 1937382"/>
                  <a:gd name="connsiteX2628" fmla="*/ 176000 w 5210132"/>
                  <a:gd name="connsiteY2628" fmla="*/ 960672 h 1937382"/>
                  <a:gd name="connsiteX2629" fmla="*/ 187907 w 5210132"/>
                  <a:gd name="connsiteY2629" fmla="*/ 938076 h 1937382"/>
                  <a:gd name="connsiteX2630" fmla="*/ 203201 w 5210132"/>
                  <a:gd name="connsiteY2630" fmla="*/ 896075 h 1937382"/>
                  <a:gd name="connsiteX2631" fmla="*/ 214384 w 5210132"/>
                  <a:gd name="connsiteY2631" fmla="*/ 859435 h 1937382"/>
                  <a:gd name="connsiteX2632" fmla="*/ 223594 w 5210132"/>
                  <a:gd name="connsiteY2632" fmla="*/ 829174 h 1937382"/>
                  <a:gd name="connsiteX2633" fmla="*/ 232935 w 5210132"/>
                  <a:gd name="connsiteY2633" fmla="*/ 795264 h 1937382"/>
                  <a:gd name="connsiteX2634" fmla="*/ 237720 w 5210132"/>
                  <a:gd name="connsiteY2634" fmla="*/ 777864 h 1937382"/>
                  <a:gd name="connsiteX2635" fmla="*/ 241618 w 5210132"/>
                  <a:gd name="connsiteY2635" fmla="*/ 758458 h 1937382"/>
                  <a:gd name="connsiteX2636" fmla="*/ 243690 w 5210132"/>
                  <a:gd name="connsiteY2636" fmla="*/ 740697 h 1937382"/>
                  <a:gd name="connsiteX2637" fmla="*/ 248295 w 5210132"/>
                  <a:gd name="connsiteY2637" fmla="*/ 705438 h 1937382"/>
                  <a:gd name="connsiteX2638" fmla="*/ 249874 w 5210132"/>
                  <a:gd name="connsiteY2638" fmla="*/ 691361 h 1937382"/>
                  <a:gd name="connsiteX2639" fmla="*/ 247801 w 5210132"/>
                  <a:gd name="connsiteY2639" fmla="*/ 669768 h 1937382"/>
                  <a:gd name="connsiteX2640" fmla="*/ 245729 w 5210132"/>
                  <a:gd name="connsiteY2640" fmla="*/ 645412 h 1937382"/>
                  <a:gd name="connsiteX2641" fmla="*/ 233658 w 5210132"/>
                  <a:gd name="connsiteY2641" fmla="*/ 632288 h 1937382"/>
                  <a:gd name="connsiteX2642" fmla="*/ 200044 w 5210132"/>
                  <a:gd name="connsiteY2642" fmla="*/ 605318 h 1937382"/>
                  <a:gd name="connsiteX2643" fmla="*/ 183006 w 5210132"/>
                  <a:gd name="connsiteY2643" fmla="*/ 591734 h 1937382"/>
                  <a:gd name="connsiteX2644" fmla="*/ 165212 w 5210132"/>
                  <a:gd name="connsiteY2644" fmla="*/ 570552 h 1937382"/>
                  <a:gd name="connsiteX2645" fmla="*/ 191196 w 5210132"/>
                  <a:gd name="connsiteY2645" fmla="*/ 534076 h 1937382"/>
                  <a:gd name="connsiteX2646" fmla="*/ 187907 w 5210132"/>
                  <a:gd name="connsiteY2646" fmla="*/ 523748 h 1937382"/>
                  <a:gd name="connsiteX2647" fmla="*/ 231981 w 5210132"/>
                  <a:gd name="connsiteY2647" fmla="*/ 528550 h 1937382"/>
                  <a:gd name="connsiteX2648" fmla="*/ 252998 w 5210132"/>
                  <a:gd name="connsiteY2648" fmla="*/ 530096 h 1937382"/>
                  <a:gd name="connsiteX2649" fmla="*/ 259379 w 5210132"/>
                  <a:gd name="connsiteY2649" fmla="*/ 525787 h 1937382"/>
                  <a:gd name="connsiteX2650" fmla="*/ 275035 w 5210132"/>
                  <a:gd name="connsiteY2650" fmla="*/ 525787 h 1937382"/>
                  <a:gd name="connsiteX2651" fmla="*/ 308189 w 5210132"/>
                  <a:gd name="connsiteY2651" fmla="*/ 518453 h 1937382"/>
                  <a:gd name="connsiteX2652" fmla="*/ 360914 w 5210132"/>
                  <a:gd name="connsiteY2652" fmla="*/ 502172 h 1937382"/>
                  <a:gd name="connsiteX2653" fmla="*/ 389595 w 5210132"/>
                  <a:gd name="connsiteY2653" fmla="*/ 490693 h 1937382"/>
                  <a:gd name="connsiteX2654" fmla="*/ 434491 w 5210132"/>
                  <a:gd name="connsiteY2654" fmla="*/ 476451 h 1937382"/>
                  <a:gd name="connsiteX2655" fmla="*/ 471822 w 5210132"/>
                  <a:gd name="connsiteY2655" fmla="*/ 464182 h 1937382"/>
                  <a:gd name="connsiteX2656" fmla="*/ 548392 w 5210132"/>
                  <a:gd name="connsiteY2656" fmla="*/ 440369 h 1937382"/>
                  <a:gd name="connsiteX2657" fmla="*/ 610622 w 5210132"/>
                  <a:gd name="connsiteY2657" fmla="*/ 421654 h 1937382"/>
                  <a:gd name="connsiteX2658" fmla="*/ 645980 w 5210132"/>
                  <a:gd name="connsiteY2658" fmla="*/ 412708 h 1937382"/>
                  <a:gd name="connsiteX2659" fmla="*/ 660123 w 5210132"/>
                  <a:gd name="connsiteY2659" fmla="*/ 407561 h 1937382"/>
                  <a:gd name="connsiteX2660" fmla="*/ 673773 w 5210132"/>
                  <a:gd name="connsiteY2660" fmla="*/ 401196 h 1937382"/>
                  <a:gd name="connsiteX2661" fmla="*/ 684989 w 5210132"/>
                  <a:gd name="connsiteY2661" fmla="*/ 398960 h 1937382"/>
                  <a:gd name="connsiteX2662" fmla="*/ 720076 w 5210132"/>
                  <a:gd name="connsiteY2662" fmla="*/ 388263 h 1937382"/>
                  <a:gd name="connsiteX2663" fmla="*/ 719582 w 5210132"/>
                  <a:gd name="connsiteY2663" fmla="*/ 386568 h 1937382"/>
                  <a:gd name="connsiteX2664" fmla="*/ 712190 w 5210132"/>
                  <a:gd name="connsiteY2664" fmla="*/ 372318 h 1937382"/>
                  <a:gd name="connsiteX2665" fmla="*/ 706500 w 5210132"/>
                  <a:gd name="connsiteY2665" fmla="*/ 353307 h 1937382"/>
                  <a:gd name="connsiteX2666" fmla="*/ 696731 w 5210132"/>
                  <a:gd name="connsiteY2666" fmla="*/ 328935 h 1937382"/>
                  <a:gd name="connsiteX2667" fmla="*/ 673543 w 5210132"/>
                  <a:gd name="connsiteY2667" fmla="*/ 252331 h 1937382"/>
                  <a:gd name="connsiteX2668" fmla="*/ 661143 w 5210132"/>
                  <a:gd name="connsiteY2668" fmla="*/ 200692 h 1937382"/>
                  <a:gd name="connsiteX2669" fmla="*/ 653329 w 5210132"/>
                  <a:gd name="connsiteY2669" fmla="*/ 166280 h 1937382"/>
                  <a:gd name="connsiteX2670" fmla="*/ 652592 w 5210132"/>
                  <a:gd name="connsiteY2670" fmla="*/ 163032 h 1937382"/>
                  <a:gd name="connsiteX2671" fmla="*/ 650486 w 5210132"/>
                  <a:gd name="connsiteY2671" fmla="*/ 153757 h 1937382"/>
                  <a:gd name="connsiteX2672" fmla="*/ 650486 w 5210132"/>
                  <a:gd name="connsiteY2672" fmla="*/ 153759 h 1937382"/>
                  <a:gd name="connsiteX2673" fmla="*/ 652592 w 5210132"/>
                  <a:gd name="connsiteY2673" fmla="*/ 163033 h 1937382"/>
                  <a:gd name="connsiteX2674" fmla="*/ 653329 w 5210132"/>
                  <a:gd name="connsiteY2674" fmla="*/ 166281 h 1937382"/>
                  <a:gd name="connsiteX2675" fmla="*/ 651391 w 5210132"/>
                  <a:gd name="connsiteY2675" fmla="*/ 163872 h 1937382"/>
                  <a:gd name="connsiteX2676" fmla="*/ 650892 w 5210132"/>
                  <a:gd name="connsiteY2676" fmla="*/ 158300 h 1937382"/>
                  <a:gd name="connsiteX2677" fmla="*/ 650892 w 5210132"/>
                  <a:gd name="connsiteY2677" fmla="*/ 158299 h 1937382"/>
                  <a:gd name="connsiteX2678" fmla="*/ 646494 w 5210132"/>
                  <a:gd name="connsiteY2678" fmla="*/ 146052 h 1937382"/>
                  <a:gd name="connsiteX2679" fmla="*/ 640306 w 5210132"/>
                  <a:gd name="connsiteY2679" fmla="*/ 132411 h 1937382"/>
                  <a:gd name="connsiteX2680" fmla="*/ 631969 w 5210132"/>
                  <a:gd name="connsiteY2680" fmla="*/ 111163 h 1937382"/>
                  <a:gd name="connsiteX2681" fmla="*/ 623746 w 5210132"/>
                  <a:gd name="connsiteY2681" fmla="*/ 97711 h 1937382"/>
                  <a:gd name="connsiteX2682" fmla="*/ 611987 w 5210132"/>
                  <a:gd name="connsiteY2682" fmla="*/ 84900 h 1937382"/>
                  <a:gd name="connsiteX2683" fmla="*/ 596676 w 5210132"/>
                  <a:gd name="connsiteY2683" fmla="*/ 68569 h 1937382"/>
                  <a:gd name="connsiteX2684" fmla="*/ 572008 w 5210132"/>
                  <a:gd name="connsiteY2684" fmla="*/ 29955 h 1937382"/>
                  <a:gd name="connsiteX2685" fmla="*/ 580395 w 5210132"/>
                  <a:gd name="connsiteY2685" fmla="*/ 18690 h 1937382"/>
                  <a:gd name="connsiteX2686" fmla="*/ 588783 w 5210132"/>
                  <a:gd name="connsiteY2686" fmla="*/ 7425 h 1937382"/>
                  <a:gd name="connsiteX2687" fmla="*/ 596326 w 5210132"/>
                  <a:gd name="connsiteY2687" fmla="*/ 9446 h 1937382"/>
                  <a:gd name="connsiteX2688" fmla="*/ 600385 w 5210132"/>
                  <a:gd name="connsiteY2688" fmla="*/ 5312 h 1937382"/>
                  <a:gd name="connsiteX2689" fmla="*/ 629765 w 5210132"/>
                  <a:gd name="connsiteY2689" fmla="*/ 2623 h 1937382"/>
                  <a:gd name="connsiteX2690" fmla="*/ 632643 w 5210132"/>
                  <a:gd name="connsiteY2690" fmla="*/ 205 h 1937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</a:cxnLst>
                <a:rect l="l" t="t" r="r" b="b"/>
                <a:pathLst>
                  <a:path w="5210132" h="1937382">
                    <a:moveTo>
                      <a:pt x="3513220" y="1695831"/>
                    </a:moveTo>
                    <a:cubicBezTo>
                      <a:pt x="3509202" y="1697171"/>
                      <a:pt x="3502840" y="1698771"/>
                      <a:pt x="3494133" y="1700631"/>
                    </a:cubicBezTo>
                    <a:cubicBezTo>
                      <a:pt x="3485427" y="1702491"/>
                      <a:pt x="3479734" y="1704314"/>
                      <a:pt x="3477055" y="1706100"/>
                    </a:cubicBezTo>
                    <a:cubicBezTo>
                      <a:pt x="3472962" y="1709003"/>
                      <a:pt x="3470916" y="1712686"/>
                      <a:pt x="3470916" y="1717151"/>
                    </a:cubicBezTo>
                    <a:cubicBezTo>
                      <a:pt x="3470916" y="1721541"/>
                      <a:pt x="3472553" y="1725336"/>
                      <a:pt x="3475827" y="1728536"/>
                    </a:cubicBezTo>
                    <a:cubicBezTo>
                      <a:pt x="3479102" y="1731736"/>
                      <a:pt x="3483269" y="1733336"/>
                      <a:pt x="3488329" y="1733336"/>
                    </a:cubicBezTo>
                    <a:cubicBezTo>
                      <a:pt x="3493984" y="1733336"/>
                      <a:pt x="3499379" y="1731476"/>
                      <a:pt x="3504514" y="1727755"/>
                    </a:cubicBezTo>
                    <a:cubicBezTo>
                      <a:pt x="3508309" y="1724927"/>
                      <a:pt x="3510802" y="1721467"/>
                      <a:pt x="3511993" y="1717374"/>
                    </a:cubicBezTo>
                    <a:cubicBezTo>
                      <a:pt x="3512811" y="1714695"/>
                      <a:pt x="3513220" y="1709598"/>
                      <a:pt x="3513220" y="1702082"/>
                    </a:cubicBezTo>
                    <a:close/>
                    <a:moveTo>
                      <a:pt x="1732045" y="1695831"/>
                    </a:moveTo>
                    <a:cubicBezTo>
                      <a:pt x="1728027" y="1697171"/>
                      <a:pt x="1721665" y="1698771"/>
                      <a:pt x="1712958" y="1700631"/>
                    </a:cubicBezTo>
                    <a:cubicBezTo>
                      <a:pt x="1704252" y="1702491"/>
                      <a:pt x="1698559" y="1704314"/>
                      <a:pt x="1695880" y="1706100"/>
                    </a:cubicBezTo>
                    <a:cubicBezTo>
                      <a:pt x="1691787" y="1709003"/>
                      <a:pt x="1689741" y="1712686"/>
                      <a:pt x="1689741" y="1717151"/>
                    </a:cubicBezTo>
                    <a:cubicBezTo>
                      <a:pt x="1689741" y="1721541"/>
                      <a:pt x="1691378" y="1725336"/>
                      <a:pt x="1694652" y="1728536"/>
                    </a:cubicBezTo>
                    <a:cubicBezTo>
                      <a:pt x="1697927" y="1731736"/>
                      <a:pt x="1702094" y="1733336"/>
                      <a:pt x="1707154" y="1733336"/>
                    </a:cubicBezTo>
                    <a:cubicBezTo>
                      <a:pt x="1712809" y="1733336"/>
                      <a:pt x="1718204" y="1731476"/>
                      <a:pt x="1723339" y="1727755"/>
                    </a:cubicBezTo>
                    <a:cubicBezTo>
                      <a:pt x="1727134" y="1724927"/>
                      <a:pt x="1729627" y="1721467"/>
                      <a:pt x="1730818" y="1717374"/>
                    </a:cubicBezTo>
                    <a:cubicBezTo>
                      <a:pt x="1731636" y="1714695"/>
                      <a:pt x="1732045" y="1709598"/>
                      <a:pt x="1732045" y="1702082"/>
                    </a:cubicBezTo>
                    <a:close/>
                    <a:moveTo>
                      <a:pt x="2520649" y="1657099"/>
                    </a:moveTo>
                    <a:cubicBezTo>
                      <a:pt x="2512463" y="1657099"/>
                      <a:pt x="2505580" y="1660224"/>
                      <a:pt x="2499999" y="1666475"/>
                    </a:cubicBezTo>
                    <a:cubicBezTo>
                      <a:pt x="2494418" y="1672726"/>
                      <a:pt x="2491627" y="1681730"/>
                      <a:pt x="2491627" y="1693487"/>
                    </a:cubicBezTo>
                    <a:cubicBezTo>
                      <a:pt x="2491627" y="1705245"/>
                      <a:pt x="2494418" y="1714249"/>
                      <a:pt x="2499999" y="1720500"/>
                    </a:cubicBezTo>
                    <a:cubicBezTo>
                      <a:pt x="2505580" y="1726750"/>
                      <a:pt x="2512463" y="1729876"/>
                      <a:pt x="2520649" y="1729876"/>
                    </a:cubicBezTo>
                    <a:cubicBezTo>
                      <a:pt x="2528834" y="1729876"/>
                      <a:pt x="2535699" y="1726750"/>
                      <a:pt x="2541243" y="1720500"/>
                    </a:cubicBezTo>
                    <a:cubicBezTo>
                      <a:pt x="2546786" y="1714249"/>
                      <a:pt x="2549558" y="1705170"/>
                      <a:pt x="2549558" y="1693264"/>
                    </a:cubicBezTo>
                    <a:cubicBezTo>
                      <a:pt x="2549558" y="1681655"/>
                      <a:pt x="2546786" y="1672726"/>
                      <a:pt x="2541243" y="1666475"/>
                    </a:cubicBezTo>
                    <a:cubicBezTo>
                      <a:pt x="2535699" y="1660224"/>
                      <a:pt x="2528834" y="1657099"/>
                      <a:pt x="2520649" y="1657099"/>
                    </a:cubicBezTo>
                    <a:close/>
                    <a:moveTo>
                      <a:pt x="1990151" y="1656317"/>
                    </a:moveTo>
                    <a:cubicBezTo>
                      <a:pt x="1982486" y="1656317"/>
                      <a:pt x="1976124" y="1659275"/>
                      <a:pt x="1971063" y="1665191"/>
                    </a:cubicBezTo>
                    <a:cubicBezTo>
                      <a:pt x="1966003" y="1671107"/>
                      <a:pt x="1963473" y="1679869"/>
                      <a:pt x="1963473" y="1691478"/>
                    </a:cubicBezTo>
                    <a:cubicBezTo>
                      <a:pt x="1963473" y="1704798"/>
                      <a:pt x="1966115" y="1714639"/>
                      <a:pt x="1971398" y="1721002"/>
                    </a:cubicBezTo>
                    <a:cubicBezTo>
                      <a:pt x="1976682" y="1727364"/>
                      <a:pt x="1983118" y="1730545"/>
                      <a:pt x="1990709" y="1730545"/>
                    </a:cubicBezTo>
                    <a:cubicBezTo>
                      <a:pt x="1998001" y="1730545"/>
                      <a:pt x="2004066" y="1727625"/>
                      <a:pt x="2008903" y="1721783"/>
                    </a:cubicBezTo>
                    <a:cubicBezTo>
                      <a:pt x="2013740" y="1715942"/>
                      <a:pt x="2016158" y="1706361"/>
                      <a:pt x="2016158" y="1693041"/>
                    </a:cubicBezTo>
                    <a:cubicBezTo>
                      <a:pt x="2016158" y="1680614"/>
                      <a:pt x="2013665" y="1671386"/>
                      <a:pt x="2008680" y="1665359"/>
                    </a:cubicBezTo>
                    <a:cubicBezTo>
                      <a:pt x="2003694" y="1659331"/>
                      <a:pt x="1997518" y="1656317"/>
                      <a:pt x="1990151" y="1656317"/>
                    </a:cubicBezTo>
                    <a:close/>
                    <a:moveTo>
                      <a:pt x="1847276" y="1656317"/>
                    </a:moveTo>
                    <a:cubicBezTo>
                      <a:pt x="1839611" y="1656317"/>
                      <a:pt x="1833249" y="1659275"/>
                      <a:pt x="1828188" y="1665191"/>
                    </a:cubicBezTo>
                    <a:cubicBezTo>
                      <a:pt x="1823128" y="1671107"/>
                      <a:pt x="1820598" y="1679869"/>
                      <a:pt x="1820598" y="1691478"/>
                    </a:cubicBezTo>
                    <a:cubicBezTo>
                      <a:pt x="1820598" y="1704798"/>
                      <a:pt x="1823240" y="1714639"/>
                      <a:pt x="1828523" y="1721002"/>
                    </a:cubicBezTo>
                    <a:cubicBezTo>
                      <a:pt x="1833807" y="1727364"/>
                      <a:pt x="1840243" y="1730545"/>
                      <a:pt x="1847834" y="1730545"/>
                    </a:cubicBezTo>
                    <a:cubicBezTo>
                      <a:pt x="1855126" y="1730545"/>
                      <a:pt x="1861191" y="1727625"/>
                      <a:pt x="1866028" y="1721783"/>
                    </a:cubicBezTo>
                    <a:cubicBezTo>
                      <a:pt x="1870865" y="1715942"/>
                      <a:pt x="1873283" y="1706361"/>
                      <a:pt x="1873283" y="1693041"/>
                    </a:cubicBezTo>
                    <a:cubicBezTo>
                      <a:pt x="1873283" y="1680614"/>
                      <a:pt x="1870790" y="1671386"/>
                      <a:pt x="1865805" y="1665359"/>
                    </a:cubicBezTo>
                    <a:cubicBezTo>
                      <a:pt x="1860819" y="1659331"/>
                      <a:pt x="1854643" y="1656317"/>
                      <a:pt x="1847276" y="1656317"/>
                    </a:cubicBezTo>
                    <a:close/>
                    <a:moveTo>
                      <a:pt x="2875790" y="1655536"/>
                    </a:moveTo>
                    <a:cubicBezTo>
                      <a:pt x="2868944" y="1655536"/>
                      <a:pt x="2863288" y="1658029"/>
                      <a:pt x="2858823" y="1663015"/>
                    </a:cubicBezTo>
                    <a:cubicBezTo>
                      <a:pt x="2854358" y="1668000"/>
                      <a:pt x="2852163" y="1674772"/>
                      <a:pt x="2852238" y="1683330"/>
                    </a:cubicBezTo>
                    <a:lnTo>
                      <a:pt x="2899118" y="1683330"/>
                    </a:lnTo>
                    <a:cubicBezTo>
                      <a:pt x="2898895" y="1674251"/>
                      <a:pt x="2896551" y="1667349"/>
                      <a:pt x="2892086" y="1662624"/>
                    </a:cubicBezTo>
                    <a:cubicBezTo>
                      <a:pt x="2887621" y="1657899"/>
                      <a:pt x="2882189" y="1655536"/>
                      <a:pt x="2875790" y="1655536"/>
                    </a:cubicBezTo>
                    <a:close/>
                    <a:moveTo>
                      <a:pt x="3556790" y="1634216"/>
                    </a:moveTo>
                    <a:lnTo>
                      <a:pt x="3590165" y="1634216"/>
                    </a:lnTo>
                    <a:lnTo>
                      <a:pt x="3618516" y="1718379"/>
                    </a:lnTo>
                    <a:lnTo>
                      <a:pt x="3646198" y="1634216"/>
                    </a:lnTo>
                    <a:lnTo>
                      <a:pt x="3678680" y="1634216"/>
                    </a:lnTo>
                    <a:lnTo>
                      <a:pt x="3636822" y="1748293"/>
                    </a:lnTo>
                    <a:lnTo>
                      <a:pt x="3629344" y="1768943"/>
                    </a:lnTo>
                    <a:cubicBezTo>
                      <a:pt x="3626590" y="1775864"/>
                      <a:pt x="3623967" y="1781147"/>
                      <a:pt x="3621474" y="1784793"/>
                    </a:cubicBezTo>
                    <a:cubicBezTo>
                      <a:pt x="3618981" y="1788440"/>
                      <a:pt x="3616116" y="1791398"/>
                      <a:pt x="3612879" y="1793667"/>
                    </a:cubicBezTo>
                    <a:cubicBezTo>
                      <a:pt x="3609642" y="1795937"/>
                      <a:pt x="3605661" y="1797704"/>
                      <a:pt x="3600936" y="1798969"/>
                    </a:cubicBezTo>
                    <a:cubicBezTo>
                      <a:pt x="3596211" y="1800234"/>
                      <a:pt x="3590872" y="1800867"/>
                      <a:pt x="3584918" y="1800867"/>
                    </a:cubicBezTo>
                    <a:cubicBezTo>
                      <a:pt x="3578891" y="1800867"/>
                      <a:pt x="3572975" y="1800234"/>
                      <a:pt x="3567171" y="1798969"/>
                    </a:cubicBezTo>
                    <a:lnTo>
                      <a:pt x="3564380" y="1774413"/>
                    </a:lnTo>
                    <a:cubicBezTo>
                      <a:pt x="3569291" y="1775380"/>
                      <a:pt x="3573719" y="1775864"/>
                      <a:pt x="3577663" y="1775864"/>
                    </a:cubicBezTo>
                    <a:cubicBezTo>
                      <a:pt x="3584956" y="1775864"/>
                      <a:pt x="3590351" y="1773724"/>
                      <a:pt x="3593848" y="1769445"/>
                    </a:cubicBezTo>
                    <a:cubicBezTo>
                      <a:pt x="3597346" y="1765167"/>
                      <a:pt x="3600024" y="1759716"/>
                      <a:pt x="3601885" y="1753093"/>
                    </a:cubicBezTo>
                    <a:close/>
                    <a:moveTo>
                      <a:pt x="2061365" y="1634216"/>
                    </a:moveTo>
                    <a:lnTo>
                      <a:pt x="2094740" y="1634216"/>
                    </a:lnTo>
                    <a:lnTo>
                      <a:pt x="2123091" y="1718379"/>
                    </a:lnTo>
                    <a:lnTo>
                      <a:pt x="2150773" y="1634216"/>
                    </a:lnTo>
                    <a:lnTo>
                      <a:pt x="2183255" y="1634216"/>
                    </a:lnTo>
                    <a:lnTo>
                      <a:pt x="2141397" y="1748293"/>
                    </a:lnTo>
                    <a:lnTo>
                      <a:pt x="2133919" y="1768943"/>
                    </a:lnTo>
                    <a:cubicBezTo>
                      <a:pt x="2131165" y="1775864"/>
                      <a:pt x="2128542" y="1781147"/>
                      <a:pt x="2126049" y="1784793"/>
                    </a:cubicBezTo>
                    <a:cubicBezTo>
                      <a:pt x="2123556" y="1788440"/>
                      <a:pt x="2120691" y="1791398"/>
                      <a:pt x="2117455" y="1793667"/>
                    </a:cubicBezTo>
                    <a:cubicBezTo>
                      <a:pt x="2114217" y="1795937"/>
                      <a:pt x="2110236" y="1797704"/>
                      <a:pt x="2105511" y="1798969"/>
                    </a:cubicBezTo>
                    <a:cubicBezTo>
                      <a:pt x="2100786" y="1800234"/>
                      <a:pt x="2095447" y="1800867"/>
                      <a:pt x="2089493" y="1800867"/>
                    </a:cubicBezTo>
                    <a:cubicBezTo>
                      <a:pt x="2083466" y="1800867"/>
                      <a:pt x="2077550" y="1800234"/>
                      <a:pt x="2071746" y="1798969"/>
                    </a:cubicBezTo>
                    <a:lnTo>
                      <a:pt x="2068955" y="1774413"/>
                    </a:lnTo>
                    <a:cubicBezTo>
                      <a:pt x="2073866" y="1775380"/>
                      <a:pt x="2078294" y="1775864"/>
                      <a:pt x="2082238" y="1775864"/>
                    </a:cubicBezTo>
                    <a:cubicBezTo>
                      <a:pt x="2089531" y="1775864"/>
                      <a:pt x="2094926" y="1773724"/>
                      <a:pt x="2098423" y="1769445"/>
                    </a:cubicBezTo>
                    <a:cubicBezTo>
                      <a:pt x="2101921" y="1765167"/>
                      <a:pt x="2104599" y="1759716"/>
                      <a:pt x="2106460" y="1753093"/>
                    </a:cubicBezTo>
                    <a:close/>
                    <a:moveTo>
                      <a:pt x="3494133" y="1631538"/>
                    </a:moveTo>
                    <a:cubicBezTo>
                      <a:pt x="3508123" y="1631538"/>
                      <a:pt x="3518541" y="1633193"/>
                      <a:pt x="3525387" y="1636505"/>
                    </a:cubicBezTo>
                    <a:cubicBezTo>
                      <a:pt x="3532233" y="1639816"/>
                      <a:pt x="3537052" y="1644020"/>
                      <a:pt x="3539842" y="1649118"/>
                    </a:cubicBezTo>
                    <a:cubicBezTo>
                      <a:pt x="3542633" y="1654215"/>
                      <a:pt x="3544028" y="1663573"/>
                      <a:pt x="3544028" y="1677191"/>
                    </a:cubicBezTo>
                    <a:lnTo>
                      <a:pt x="3543693" y="1713802"/>
                    </a:lnTo>
                    <a:cubicBezTo>
                      <a:pt x="3543693" y="1724220"/>
                      <a:pt x="3544195" y="1731903"/>
                      <a:pt x="3545200" y="1736852"/>
                    </a:cubicBezTo>
                    <a:cubicBezTo>
                      <a:pt x="3546204" y="1741801"/>
                      <a:pt x="3548083" y="1747103"/>
                      <a:pt x="3550837" y="1752758"/>
                    </a:cubicBezTo>
                    <a:lnTo>
                      <a:pt x="3519806" y="1752758"/>
                    </a:lnTo>
                    <a:cubicBezTo>
                      <a:pt x="3518988" y="1750674"/>
                      <a:pt x="3517983" y="1747586"/>
                      <a:pt x="3516792" y="1743493"/>
                    </a:cubicBezTo>
                    <a:cubicBezTo>
                      <a:pt x="3516271" y="1741633"/>
                      <a:pt x="3515899" y="1740405"/>
                      <a:pt x="3515676" y="1739810"/>
                    </a:cubicBezTo>
                    <a:cubicBezTo>
                      <a:pt x="3510318" y="1745019"/>
                      <a:pt x="3504588" y="1748926"/>
                      <a:pt x="3498486" y="1751530"/>
                    </a:cubicBezTo>
                    <a:cubicBezTo>
                      <a:pt x="3492385" y="1754135"/>
                      <a:pt x="3485873" y="1755437"/>
                      <a:pt x="3478953" y="1755437"/>
                    </a:cubicBezTo>
                    <a:cubicBezTo>
                      <a:pt x="3466749" y="1755437"/>
                      <a:pt x="3457131" y="1752125"/>
                      <a:pt x="3450099" y="1745503"/>
                    </a:cubicBezTo>
                    <a:cubicBezTo>
                      <a:pt x="3443067" y="1738880"/>
                      <a:pt x="3439551" y="1730508"/>
                      <a:pt x="3439551" y="1720388"/>
                    </a:cubicBezTo>
                    <a:cubicBezTo>
                      <a:pt x="3439551" y="1713691"/>
                      <a:pt x="3441150" y="1707719"/>
                      <a:pt x="3444350" y="1702473"/>
                    </a:cubicBezTo>
                    <a:cubicBezTo>
                      <a:pt x="3447550" y="1697227"/>
                      <a:pt x="3452034" y="1693208"/>
                      <a:pt x="3457801" y="1690418"/>
                    </a:cubicBezTo>
                    <a:cubicBezTo>
                      <a:pt x="3463568" y="1687627"/>
                      <a:pt x="3471883" y="1685190"/>
                      <a:pt x="3482748" y="1683106"/>
                    </a:cubicBezTo>
                    <a:cubicBezTo>
                      <a:pt x="3497407" y="1680353"/>
                      <a:pt x="3507565" y="1677786"/>
                      <a:pt x="3513220" y="1675405"/>
                    </a:cubicBezTo>
                    <a:lnTo>
                      <a:pt x="3513220" y="1672279"/>
                    </a:lnTo>
                    <a:cubicBezTo>
                      <a:pt x="3513220" y="1666252"/>
                      <a:pt x="3511732" y="1661954"/>
                      <a:pt x="3508756" y="1659387"/>
                    </a:cubicBezTo>
                    <a:cubicBezTo>
                      <a:pt x="3505779" y="1656820"/>
                      <a:pt x="3500161" y="1655536"/>
                      <a:pt x="3491901" y="1655536"/>
                    </a:cubicBezTo>
                    <a:cubicBezTo>
                      <a:pt x="3486320" y="1655536"/>
                      <a:pt x="3481967" y="1656634"/>
                      <a:pt x="3478841" y="1658829"/>
                    </a:cubicBezTo>
                    <a:cubicBezTo>
                      <a:pt x="3475716" y="1661024"/>
                      <a:pt x="3473186" y="1664875"/>
                      <a:pt x="3471251" y="1670382"/>
                    </a:cubicBezTo>
                    <a:lnTo>
                      <a:pt x="3442788" y="1665247"/>
                    </a:lnTo>
                    <a:cubicBezTo>
                      <a:pt x="3445987" y="1653787"/>
                      <a:pt x="3451494" y="1645304"/>
                      <a:pt x="3459308" y="1639797"/>
                    </a:cubicBezTo>
                    <a:cubicBezTo>
                      <a:pt x="3467121" y="1634291"/>
                      <a:pt x="3478730" y="1631538"/>
                      <a:pt x="3494133" y="1631538"/>
                    </a:cubicBezTo>
                    <a:close/>
                    <a:moveTo>
                      <a:pt x="3138583" y="1631538"/>
                    </a:moveTo>
                    <a:cubicBezTo>
                      <a:pt x="3154805" y="1631538"/>
                      <a:pt x="3166860" y="1634179"/>
                      <a:pt x="3174748" y="1639463"/>
                    </a:cubicBezTo>
                    <a:cubicBezTo>
                      <a:pt x="3182636" y="1644746"/>
                      <a:pt x="3188068" y="1652559"/>
                      <a:pt x="3191045" y="1662903"/>
                    </a:cubicBezTo>
                    <a:lnTo>
                      <a:pt x="3161465" y="1668372"/>
                    </a:lnTo>
                    <a:cubicBezTo>
                      <a:pt x="3160200" y="1663759"/>
                      <a:pt x="3157800" y="1660224"/>
                      <a:pt x="3154266" y="1657768"/>
                    </a:cubicBezTo>
                    <a:cubicBezTo>
                      <a:pt x="3150731" y="1655313"/>
                      <a:pt x="3145689" y="1654085"/>
                      <a:pt x="3139141" y="1654085"/>
                    </a:cubicBezTo>
                    <a:cubicBezTo>
                      <a:pt x="3130881" y="1654085"/>
                      <a:pt x="3124965" y="1655238"/>
                      <a:pt x="3121393" y="1657545"/>
                    </a:cubicBezTo>
                    <a:cubicBezTo>
                      <a:pt x="3119012" y="1659182"/>
                      <a:pt x="3117821" y="1661303"/>
                      <a:pt x="3117821" y="1663908"/>
                    </a:cubicBezTo>
                    <a:cubicBezTo>
                      <a:pt x="3117821" y="1666140"/>
                      <a:pt x="3118863" y="1668038"/>
                      <a:pt x="3120947" y="1669600"/>
                    </a:cubicBezTo>
                    <a:cubicBezTo>
                      <a:pt x="3123775" y="1671684"/>
                      <a:pt x="3133541" y="1674623"/>
                      <a:pt x="3150247" y="1678418"/>
                    </a:cubicBezTo>
                    <a:cubicBezTo>
                      <a:pt x="3166953" y="1682214"/>
                      <a:pt x="3178618" y="1686864"/>
                      <a:pt x="3185241" y="1692371"/>
                    </a:cubicBezTo>
                    <a:cubicBezTo>
                      <a:pt x="3191789" y="1697952"/>
                      <a:pt x="3195063" y="1705728"/>
                      <a:pt x="3195063" y="1715700"/>
                    </a:cubicBezTo>
                    <a:cubicBezTo>
                      <a:pt x="3195063" y="1726564"/>
                      <a:pt x="3190524" y="1735903"/>
                      <a:pt x="3181445" y="1743717"/>
                    </a:cubicBezTo>
                    <a:cubicBezTo>
                      <a:pt x="3172367" y="1751530"/>
                      <a:pt x="3158935" y="1755437"/>
                      <a:pt x="3141150" y="1755437"/>
                    </a:cubicBezTo>
                    <a:cubicBezTo>
                      <a:pt x="3125002" y="1755437"/>
                      <a:pt x="3112222" y="1752163"/>
                      <a:pt x="3102808" y="1745614"/>
                    </a:cubicBezTo>
                    <a:cubicBezTo>
                      <a:pt x="3093395" y="1739066"/>
                      <a:pt x="3087237" y="1730173"/>
                      <a:pt x="3084335" y="1718937"/>
                    </a:cubicBezTo>
                    <a:lnTo>
                      <a:pt x="3115812" y="1714137"/>
                    </a:lnTo>
                    <a:cubicBezTo>
                      <a:pt x="3117152" y="1720239"/>
                      <a:pt x="3119868" y="1724871"/>
                      <a:pt x="3123961" y="1728034"/>
                    </a:cubicBezTo>
                    <a:cubicBezTo>
                      <a:pt x="3128053" y="1731197"/>
                      <a:pt x="3133783" y="1732778"/>
                      <a:pt x="3141150" y="1732778"/>
                    </a:cubicBezTo>
                    <a:cubicBezTo>
                      <a:pt x="3149261" y="1732778"/>
                      <a:pt x="3155363" y="1731290"/>
                      <a:pt x="3159456" y="1728313"/>
                    </a:cubicBezTo>
                    <a:cubicBezTo>
                      <a:pt x="3162209" y="1726229"/>
                      <a:pt x="3163586" y="1723439"/>
                      <a:pt x="3163586" y="1719941"/>
                    </a:cubicBezTo>
                    <a:cubicBezTo>
                      <a:pt x="3163586" y="1717560"/>
                      <a:pt x="3162842" y="1715588"/>
                      <a:pt x="3161354" y="1714025"/>
                    </a:cubicBezTo>
                    <a:cubicBezTo>
                      <a:pt x="3159791" y="1712537"/>
                      <a:pt x="3156293" y="1711161"/>
                      <a:pt x="3150861" y="1709896"/>
                    </a:cubicBezTo>
                    <a:cubicBezTo>
                      <a:pt x="3125560" y="1704314"/>
                      <a:pt x="3109524" y="1699217"/>
                      <a:pt x="3102753" y="1694603"/>
                    </a:cubicBezTo>
                    <a:cubicBezTo>
                      <a:pt x="3093376" y="1688204"/>
                      <a:pt x="3088688" y="1679311"/>
                      <a:pt x="3088688" y="1667926"/>
                    </a:cubicBezTo>
                    <a:cubicBezTo>
                      <a:pt x="3088688" y="1657657"/>
                      <a:pt x="3092744" y="1649025"/>
                      <a:pt x="3100855" y="1642030"/>
                    </a:cubicBezTo>
                    <a:cubicBezTo>
                      <a:pt x="3108966" y="1635035"/>
                      <a:pt x="3121542" y="1631538"/>
                      <a:pt x="3138583" y="1631538"/>
                    </a:cubicBezTo>
                    <a:close/>
                    <a:moveTo>
                      <a:pt x="2873892" y="1631538"/>
                    </a:moveTo>
                    <a:cubicBezTo>
                      <a:pt x="2891528" y="1631538"/>
                      <a:pt x="2905444" y="1637360"/>
                      <a:pt x="2915638" y="1649006"/>
                    </a:cubicBezTo>
                    <a:cubicBezTo>
                      <a:pt x="2925833" y="1660652"/>
                      <a:pt x="2930707" y="1678493"/>
                      <a:pt x="2930261" y="1702529"/>
                    </a:cubicBezTo>
                    <a:lnTo>
                      <a:pt x="2851679" y="1702529"/>
                    </a:lnTo>
                    <a:cubicBezTo>
                      <a:pt x="2851903" y="1711830"/>
                      <a:pt x="2854433" y="1719067"/>
                      <a:pt x="2859270" y="1724239"/>
                    </a:cubicBezTo>
                    <a:cubicBezTo>
                      <a:pt x="2864107" y="1729411"/>
                      <a:pt x="2870134" y="1731996"/>
                      <a:pt x="2877352" y="1731996"/>
                    </a:cubicBezTo>
                    <a:cubicBezTo>
                      <a:pt x="2882264" y="1731996"/>
                      <a:pt x="2886394" y="1730657"/>
                      <a:pt x="2889742" y="1727978"/>
                    </a:cubicBezTo>
                    <a:cubicBezTo>
                      <a:pt x="2893091" y="1725299"/>
                      <a:pt x="2895621" y="1720983"/>
                      <a:pt x="2897333" y="1715030"/>
                    </a:cubicBezTo>
                    <a:lnTo>
                      <a:pt x="2928586" y="1720276"/>
                    </a:lnTo>
                    <a:cubicBezTo>
                      <a:pt x="2924568" y="1731736"/>
                      <a:pt x="2918224" y="1740461"/>
                      <a:pt x="2909555" y="1746451"/>
                    </a:cubicBezTo>
                    <a:cubicBezTo>
                      <a:pt x="2900886" y="1752442"/>
                      <a:pt x="2890040" y="1755437"/>
                      <a:pt x="2877017" y="1755437"/>
                    </a:cubicBezTo>
                    <a:cubicBezTo>
                      <a:pt x="2856405" y="1755437"/>
                      <a:pt x="2841150" y="1748702"/>
                      <a:pt x="2831253" y="1735234"/>
                    </a:cubicBezTo>
                    <a:cubicBezTo>
                      <a:pt x="2823439" y="1724443"/>
                      <a:pt x="2819533" y="1710826"/>
                      <a:pt x="2819533" y="1694380"/>
                    </a:cubicBezTo>
                    <a:cubicBezTo>
                      <a:pt x="2819533" y="1674735"/>
                      <a:pt x="2824667" y="1659350"/>
                      <a:pt x="2834936" y="1648225"/>
                    </a:cubicBezTo>
                    <a:cubicBezTo>
                      <a:pt x="2845205" y="1637100"/>
                      <a:pt x="2858191" y="1631538"/>
                      <a:pt x="2873892" y="1631538"/>
                    </a:cubicBezTo>
                    <a:close/>
                    <a:moveTo>
                      <a:pt x="2520537" y="1631538"/>
                    </a:moveTo>
                    <a:cubicBezTo>
                      <a:pt x="2538471" y="1631538"/>
                      <a:pt x="2553167" y="1637360"/>
                      <a:pt x="2564627" y="1649006"/>
                    </a:cubicBezTo>
                    <a:cubicBezTo>
                      <a:pt x="2576087" y="1660652"/>
                      <a:pt x="2581817" y="1675367"/>
                      <a:pt x="2581817" y="1693152"/>
                    </a:cubicBezTo>
                    <a:cubicBezTo>
                      <a:pt x="2581817" y="1711086"/>
                      <a:pt x="2576031" y="1725950"/>
                      <a:pt x="2564460" y="1737745"/>
                    </a:cubicBezTo>
                    <a:cubicBezTo>
                      <a:pt x="2552888" y="1749540"/>
                      <a:pt x="2538322" y="1755437"/>
                      <a:pt x="2520760" y="1755437"/>
                    </a:cubicBezTo>
                    <a:cubicBezTo>
                      <a:pt x="2509896" y="1755437"/>
                      <a:pt x="2499533" y="1752981"/>
                      <a:pt x="2489674" y="1748070"/>
                    </a:cubicBezTo>
                    <a:cubicBezTo>
                      <a:pt x="2479814" y="1743159"/>
                      <a:pt x="2472317" y="1735959"/>
                      <a:pt x="2467182" y="1726471"/>
                    </a:cubicBezTo>
                    <a:cubicBezTo>
                      <a:pt x="2462047" y="1716983"/>
                      <a:pt x="2459480" y="1705431"/>
                      <a:pt x="2459480" y="1691813"/>
                    </a:cubicBezTo>
                    <a:cubicBezTo>
                      <a:pt x="2459480" y="1681395"/>
                      <a:pt x="2462047" y="1671312"/>
                      <a:pt x="2467182" y="1661564"/>
                    </a:cubicBezTo>
                    <a:cubicBezTo>
                      <a:pt x="2472317" y="1651815"/>
                      <a:pt x="2479591" y="1644374"/>
                      <a:pt x="2489004" y="1639239"/>
                    </a:cubicBezTo>
                    <a:cubicBezTo>
                      <a:pt x="2498417" y="1634105"/>
                      <a:pt x="2508928" y="1631538"/>
                      <a:pt x="2520537" y="1631538"/>
                    </a:cubicBezTo>
                    <a:close/>
                    <a:moveTo>
                      <a:pt x="1998634" y="1631538"/>
                    </a:moveTo>
                    <a:cubicBezTo>
                      <a:pt x="2012400" y="1631538"/>
                      <a:pt x="2024083" y="1636933"/>
                      <a:pt x="2033683" y="1647723"/>
                    </a:cubicBezTo>
                    <a:cubicBezTo>
                      <a:pt x="2043282" y="1658513"/>
                      <a:pt x="2048082" y="1673544"/>
                      <a:pt x="2048082" y="1692817"/>
                    </a:cubicBezTo>
                    <a:cubicBezTo>
                      <a:pt x="2048082" y="1712612"/>
                      <a:pt x="2043245" y="1727997"/>
                      <a:pt x="2033571" y="1738973"/>
                    </a:cubicBezTo>
                    <a:cubicBezTo>
                      <a:pt x="2023897" y="1749949"/>
                      <a:pt x="2012177" y="1755437"/>
                      <a:pt x="1998411" y="1755437"/>
                    </a:cubicBezTo>
                    <a:cubicBezTo>
                      <a:pt x="1991862" y="1755437"/>
                      <a:pt x="1985928" y="1754135"/>
                      <a:pt x="1980607" y="1751530"/>
                    </a:cubicBezTo>
                    <a:cubicBezTo>
                      <a:pt x="1975286" y="1748926"/>
                      <a:pt x="1969687" y="1744461"/>
                      <a:pt x="1963808" y="1738136"/>
                    </a:cubicBezTo>
                    <a:lnTo>
                      <a:pt x="1963808" y="1797853"/>
                    </a:lnTo>
                    <a:lnTo>
                      <a:pt x="1932443" y="1797853"/>
                    </a:lnTo>
                    <a:lnTo>
                      <a:pt x="1932443" y="1634216"/>
                    </a:lnTo>
                    <a:lnTo>
                      <a:pt x="1961687" y="1634216"/>
                    </a:lnTo>
                    <a:lnTo>
                      <a:pt x="1961687" y="1651629"/>
                    </a:lnTo>
                    <a:cubicBezTo>
                      <a:pt x="1965482" y="1645676"/>
                      <a:pt x="1970617" y="1640839"/>
                      <a:pt x="1977091" y="1637119"/>
                    </a:cubicBezTo>
                    <a:cubicBezTo>
                      <a:pt x="1983565" y="1633398"/>
                      <a:pt x="1990746" y="1631538"/>
                      <a:pt x="1998634" y="1631538"/>
                    </a:cubicBezTo>
                    <a:close/>
                    <a:moveTo>
                      <a:pt x="1855759" y="1631538"/>
                    </a:moveTo>
                    <a:cubicBezTo>
                      <a:pt x="1869525" y="1631538"/>
                      <a:pt x="1881208" y="1636933"/>
                      <a:pt x="1890808" y="1647723"/>
                    </a:cubicBezTo>
                    <a:cubicBezTo>
                      <a:pt x="1900407" y="1658513"/>
                      <a:pt x="1905207" y="1673544"/>
                      <a:pt x="1905207" y="1692817"/>
                    </a:cubicBezTo>
                    <a:cubicBezTo>
                      <a:pt x="1905207" y="1712612"/>
                      <a:pt x="1900370" y="1727997"/>
                      <a:pt x="1890696" y="1738973"/>
                    </a:cubicBezTo>
                    <a:cubicBezTo>
                      <a:pt x="1881022" y="1749949"/>
                      <a:pt x="1869302" y="1755437"/>
                      <a:pt x="1855536" y="1755437"/>
                    </a:cubicBezTo>
                    <a:cubicBezTo>
                      <a:pt x="1848987" y="1755437"/>
                      <a:pt x="1843053" y="1754135"/>
                      <a:pt x="1837732" y="1751530"/>
                    </a:cubicBezTo>
                    <a:cubicBezTo>
                      <a:pt x="1832411" y="1748926"/>
                      <a:pt x="1826812" y="1744461"/>
                      <a:pt x="1820933" y="1738136"/>
                    </a:cubicBezTo>
                    <a:lnTo>
                      <a:pt x="1820933" y="1797853"/>
                    </a:lnTo>
                    <a:lnTo>
                      <a:pt x="1789567" y="1797853"/>
                    </a:lnTo>
                    <a:lnTo>
                      <a:pt x="1789567" y="1634216"/>
                    </a:lnTo>
                    <a:lnTo>
                      <a:pt x="1818812" y="1634216"/>
                    </a:lnTo>
                    <a:lnTo>
                      <a:pt x="1818812" y="1651629"/>
                    </a:lnTo>
                    <a:cubicBezTo>
                      <a:pt x="1822607" y="1645676"/>
                      <a:pt x="1827742" y="1640839"/>
                      <a:pt x="1834216" y="1637119"/>
                    </a:cubicBezTo>
                    <a:cubicBezTo>
                      <a:pt x="1840690" y="1633398"/>
                      <a:pt x="1847871" y="1631538"/>
                      <a:pt x="1855759" y="1631538"/>
                    </a:cubicBezTo>
                    <a:close/>
                    <a:moveTo>
                      <a:pt x="1712958" y="1631538"/>
                    </a:moveTo>
                    <a:cubicBezTo>
                      <a:pt x="1726948" y="1631538"/>
                      <a:pt x="1737366" y="1633193"/>
                      <a:pt x="1744212" y="1636505"/>
                    </a:cubicBezTo>
                    <a:cubicBezTo>
                      <a:pt x="1751058" y="1639816"/>
                      <a:pt x="1755877" y="1644020"/>
                      <a:pt x="1758667" y="1649118"/>
                    </a:cubicBezTo>
                    <a:cubicBezTo>
                      <a:pt x="1761458" y="1654215"/>
                      <a:pt x="1762853" y="1663573"/>
                      <a:pt x="1762853" y="1677191"/>
                    </a:cubicBezTo>
                    <a:lnTo>
                      <a:pt x="1762518" y="1713802"/>
                    </a:lnTo>
                    <a:cubicBezTo>
                      <a:pt x="1762518" y="1724220"/>
                      <a:pt x="1763020" y="1731903"/>
                      <a:pt x="1764025" y="1736852"/>
                    </a:cubicBezTo>
                    <a:cubicBezTo>
                      <a:pt x="1765029" y="1741801"/>
                      <a:pt x="1766908" y="1747103"/>
                      <a:pt x="1769662" y="1752758"/>
                    </a:cubicBezTo>
                    <a:lnTo>
                      <a:pt x="1738631" y="1752758"/>
                    </a:lnTo>
                    <a:cubicBezTo>
                      <a:pt x="1737813" y="1750674"/>
                      <a:pt x="1736808" y="1747586"/>
                      <a:pt x="1735617" y="1743493"/>
                    </a:cubicBezTo>
                    <a:cubicBezTo>
                      <a:pt x="1735096" y="1741633"/>
                      <a:pt x="1734724" y="1740405"/>
                      <a:pt x="1734501" y="1739810"/>
                    </a:cubicBezTo>
                    <a:cubicBezTo>
                      <a:pt x="1729143" y="1745019"/>
                      <a:pt x="1723413" y="1748926"/>
                      <a:pt x="1717311" y="1751530"/>
                    </a:cubicBezTo>
                    <a:cubicBezTo>
                      <a:pt x="1711209" y="1754135"/>
                      <a:pt x="1704698" y="1755437"/>
                      <a:pt x="1697778" y="1755437"/>
                    </a:cubicBezTo>
                    <a:cubicBezTo>
                      <a:pt x="1685574" y="1755437"/>
                      <a:pt x="1675956" y="1752125"/>
                      <a:pt x="1668924" y="1745503"/>
                    </a:cubicBezTo>
                    <a:cubicBezTo>
                      <a:pt x="1661892" y="1738880"/>
                      <a:pt x="1658375" y="1730508"/>
                      <a:pt x="1658375" y="1720388"/>
                    </a:cubicBezTo>
                    <a:cubicBezTo>
                      <a:pt x="1658375" y="1713691"/>
                      <a:pt x="1659975" y="1707719"/>
                      <a:pt x="1663175" y="1702473"/>
                    </a:cubicBezTo>
                    <a:cubicBezTo>
                      <a:pt x="1666375" y="1697227"/>
                      <a:pt x="1670858" y="1693208"/>
                      <a:pt x="1676626" y="1690418"/>
                    </a:cubicBezTo>
                    <a:cubicBezTo>
                      <a:pt x="1682393" y="1687627"/>
                      <a:pt x="1690708" y="1685190"/>
                      <a:pt x="1701573" y="1683106"/>
                    </a:cubicBezTo>
                    <a:cubicBezTo>
                      <a:pt x="1716232" y="1680353"/>
                      <a:pt x="1726390" y="1677786"/>
                      <a:pt x="1732045" y="1675405"/>
                    </a:cubicBezTo>
                    <a:lnTo>
                      <a:pt x="1732045" y="1672279"/>
                    </a:lnTo>
                    <a:cubicBezTo>
                      <a:pt x="1732045" y="1666252"/>
                      <a:pt x="1730557" y="1661954"/>
                      <a:pt x="1727581" y="1659387"/>
                    </a:cubicBezTo>
                    <a:cubicBezTo>
                      <a:pt x="1724604" y="1656820"/>
                      <a:pt x="1718986" y="1655536"/>
                      <a:pt x="1710726" y="1655536"/>
                    </a:cubicBezTo>
                    <a:cubicBezTo>
                      <a:pt x="1705145" y="1655536"/>
                      <a:pt x="1700792" y="1656634"/>
                      <a:pt x="1697666" y="1658829"/>
                    </a:cubicBezTo>
                    <a:cubicBezTo>
                      <a:pt x="1694541" y="1661024"/>
                      <a:pt x="1692011" y="1664875"/>
                      <a:pt x="1690076" y="1670382"/>
                    </a:cubicBezTo>
                    <a:lnTo>
                      <a:pt x="1661613" y="1665247"/>
                    </a:lnTo>
                    <a:cubicBezTo>
                      <a:pt x="1664812" y="1653787"/>
                      <a:pt x="1670319" y="1645304"/>
                      <a:pt x="1678132" y="1639797"/>
                    </a:cubicBezTo>
                    <a:cubicBezTo>
                      <a:pt x="1685946" y="1634291"/>
                      <a:pt x="1697555" y="1631538"/>
                      <a:pt x="1712958" y="1631538"/>
                    </a:cubicBezTo>
                    <a:close/>
                    <a:moveTo>
                      <a:pt x="3007317" y="1631537"/>
                    </a:moveTo>
                    <a:cubicBezTo>
                      <a:pt x="3014460" y="1631537"/>
                      <a:pt x="3021344" y="1633508"/>
                      <a:pt x="3027966" y="1637452"/>
                    </a:cubicBezTo>
                    <a:lnTo>
                      <a:pt x="3018255" y="1664800"/>
                    </a:lnTo>
                    <a:cubicBezTo>
                      <a:pt x="3012972" y="1661377"/>
                      <a:pt x="3008061" y="1659665"/>
                      <a:pt x="3003521" y="1659665"/>
                    </a:cubicBezTo>
                    <a:cubicBezTo>
                      <a:pt x="2999131" y="1659665"/>
                      <a:pt x="2995410" y="1660874"/>
                      <a:pt x="2992359" y="1663293"/>
                    </a:cubicBezTo>
                    <a:cubicBezTo>
                      <a:pt x="2989308" y="1665711"/>
                      <a:pt x="2986908" y="1670083"/>
                      <a:pt x="2985160" y="1676408"/>
                    </a:cubicBezTo>
                    <a:cubicBezTo>
                      <a:pt x="2983411" y="1682733"/>
                      <a:pt x="2982537" y="1695979"/>
                      <a:pt x="2982537" y="1716145"/>
                    </a:cubicBezTo>
                    <a:lnTo>
                      <a:pt x="2982537" y="1752757"/>
                    </a:lnTo>
                    <a:lnTo>
                      <a:pt x="2951171" y="1752757"/>
                    </a:lnTo>
                    <a:lnTo>
                      <a:pt x="2951171" y="1634215"/>
                    </a:lnTo>
                    <a:lnTo>
                      <a:pt x="2980304" y="1634215"/>
                    </a:lnTo>
                    <a:lnTo>
                      <a:pt x="2980304" y="1651070"/>
                    </a:lnTo>
                    <a:cubicBezTo>
                      <a:pt x="2985290" y="1643108"/>
                      <a:pt x="2989773" y="1637862"/>
                      <a:pt x="2993755" y="1635332"/>
                    </a:cubicBezTo>
                    <a:cubicBezTo>
                      <a:pt x="2997736" y="1632802"/>
                      <a:pt x="3002256" y="1631537"/>
                      <a:pt x="3007317" y="1631537"/>
                    </a:cubicBezTo>
                    <a:close/>
                    <a:moveTo>
                      <a:pt x="2330223" y="1631537"/>
                    </a:moveTo>
                    <a:cubicBezTo>
                      <a:pt x="2337813" y="1631537"/>
                      <a:pt x="2344399" y="1633099"/>
                      <a:pt x="2349980" y="1636225"/>
                    </a:cubicBezTo>
                    <a:cubicBezTo>
                      <a:pt x="2355561" y="1639350"/>
                      <a:pt x="2360137" y="1644075"/>
                      <a:pt x="2363709" y="1650400"/>
                    </a:cubicBezTo>
                    <a:cubicBezTo>
                      <a:pt x="2368918" y="1644075"/>
                      <a:pt x="2374536" y="1639350"/>
                      <a:pt x="2380564" y="1636225"/>
                    </a:cubicBezTo>
                    <a:cubicBezTo>
                      <a:pt x="2386592" y="1633099"/>
                      <a:pt x="2393028" y="1631537"/>
                      <a:pt x="2399874" y="1631537"/>
                    </a:cubicBezTo>
                    <a:cubicBezTo>
                      <a:pt x="2408581" y="1631537"/>
                      <a:pt x="2415948" y="1633304"/>
                      <a:pt x="2421975" y="1636839"/>
                    </a:cubicBezTo>
                    <a:cubicBezTo>
                      <a:pt x="2428003" y="1640373"/>
                      <a:pt x="2432505" y="1645564"/>
                      <a:pt x="2435482" y="1652410"/>
                    </a:cubicBezTo>
                    <a:cubicBezTo>
                      <a:pt x="2437640" y="1657470"/>
                      <a:pt x="2438719" y="1665655"/>
                      <a:pt x="2438719" y="1676966"/>
                    </a:cubicBezTo>
                    <a:lnTo>
                      <a:pt x="2438719" y="1752757"/>
                    </a:lnTo>
                    <a:lnTo>
                      <a:pt x="2407353" y="1752757"/>
                    </a:lnTo>
                    <a:lnTo>
                      <a:pt x="2407353" y="1685003"/>
                    </a:lnTo>
                    <a:cubicBezTo>
                      <a:pt x="2407353" y="1673246"/>
                      <a:pt x="2406274" y="1665655"/>
                      <a:pt x="2404116" y="1662232"/>
                    </a:cubicBezTo>
                    <a:cubicBezTo>
                      <a:pt x="2401214" y="1657767"/>
                      <a:pt x="2396749" y="1655535"/>
                      <a:pt x="2390722" y="1655535"/>
                    </a:cubicBezTo>
                    <a:cubicBezTo>
                      <a:pt x="2386331" y="1655535"/>
                      <a:pt x="2382201" y="1656874"/>
                      <a:pt x="2378332" y="1659553"/>
                    </a:cubicBezTo>
                    <a:cubicBezTo>
                      <a:pt x="2374462" y="1662232"/>
                      <a:pt x="2371672" y="1666158"/>
                      <a:pt x="2369960" y="1671329"/>
                    </a:cubicBezTo>
                    <a:cubicBezTo>
                      <a:pt x="2368249" y="1676501"/>
                      <a:pt x="2367393" y="1684668"/>
                      <a:pt x="2367393" y="1695830"/>
                    </a:cubicBezTo>
                    <a:lnTo>
                      <a:pt x="2367393" y="1752757"/>
                    </a:lnTo>
                    <a:lnTo>
                      <a:pt x="2336027" y="1752757"/>
                    </a:lnTo>
                    <a:lnTo>
                      <a:pt x="2336027" y="1687794"/>
                    </a:lnTo>
                    <a:cubicBezTo>
                      <a:pt x="2336027" y="1676259"/>
                      <a:pt x="2335469" y="1668818"/>
                      <a:pt x="2334353" y="1665469"/>
                    </a:cubicBezTo>
                    <a:cubicBezTo>
                      <a:pt x="2333237" y="1662121"/>
                      <a:pt x="2331507" y="1659628"/>
                      <a:pt x="2329163" y="1657991"/>
                    </a:cubicBezTo>
                    <a:cubicBezTo>
                      <a:pt x="2326819" y="1656354"/>
                      <a:pt x="2323637" y="1655535"/>
                      <a:pt x="2319619" y="1655535"/>
                    </a:cubicBezTo>
                    <a:cubicBezTo>
                      <a:pt x="2314782" y="1655535"/>
                      <a:pt x="2310429" y="1656837"/>
                      <a:pt x="2306559" y="1659442"/>
                    </a:cubicBezTo>
                    <a:cubicBezTo>
                      <a:pt x="2302690" y="1662046"/>
                      <a:pt x="2299918" y="1665804"/>
                      <a:pt x="2298243" y="1670716"/>
                    </a:cubicBezTo>
                    <a:cubicBezTo>
                      <a:pt x="2296569" y="1675627"/>
                      <a:pt x="2295732" y="1683775"/>
                      <a:pt x="2295732" y="1695161"/>
                    </a:cubicBezTo>
                    <a:lnTo>
                      <a:pt x="2295732" y="1752757"/>
                    </a:lnTo>
                    <a:lnTo>
                      <a:pt x="2264367" y="1752757"/>
                    </a:lnTo>
                    <a:lnTo>
                      <a:pt x="2264367" y="1634215"/>
                    </a:lnTo>
                    <a:lnTo>
                      <a:pt x="2293276" y="1634215"/>
                    </a:lnTo>
                    <a:lnTo>
                      <a:pt x="2293276" y="1650400"/>
                    </a:lnTo>
                    <a:cubicBezTo>
                      <a:pt x="2303620" y="1637825"/>
                      <a:pt x="2315935" y="1631537"/>
                      <a:pt x="2330223" y="1631537"/>
                    </a:cubicBezTo>
                    <a:close/>
                    <a:moveTo>
                      <a:pt x="3319037" y="1616804"/>
                    </a:moveTo>
                    <a:lnTo>
                      <a:pt x="3319037" y="1725188"/>
                    </a:lnTo>
                    <a:lnTo>
                      <a:pt x="3343705" y="1725188"/>
                    </a:lnTo>
                    <a:cubicBezTo>
                      <a:pt x="3352933" y="1725188"/>
                      <a:pt x="3359593" y="1724667"/>
                      <a:pt x="3363685" y="1723625"/>
                    </a:cubicBezTo>
                    <a:cubicBezTo>
                      <a:pt x="3369043" y="1722285"/>
                      <a:pt x="3373490" y="1720016"/>
                      <a:pt x="3377024" y="1716816"/>
                    </a:cubicBezTo>
                    <a:cubicBezTo>
                      <a:pt x="3380559" y="1713616"/>
                      <a:pt x="3383442" y="1708351"/>
                      <a:pt x="3385675" y="1701022"/>
                    </a:cubicBezTo>
                    <a:cubicBezTo>
                      <a:pt x="3387907" y="1693692"/>
                      <a:pt x="3389023" y="1683702"/>
                      <a:pt x="3389023" y="1671051"/>
                    </a:cubicBezTo>
                    <a:cubicBezTo>
                      <a:pt x="3389023" y="1658401"/>
                      <a:pt x="3387907" y="1648690"/>
                      <a:pt x="3385675" y="1641918"/>
                    </a:cubicBezTo>
                    <a:cubicBezTo>
                      <a:pt x="3383442" y="1635147"/>
                      <a:pt x="3380317" y="1629863"/>
                      <a:pt x="3376299" y="1626068"/>
                    </a:cubicBezTo>
                    <a:cubicBezTo>
                      <a:pt x="3372280" y="1622273"/>
                      <a:pt x="3367183" y="1619706"/>
                      <a:pt x="3361007" y="1618366"/>
                    </a:cubicBezTo>
                    <a:cubicBezTo>
                      <a:pt x="3356393" y="1617324"/>
                      <a:pt x="3347352" y="1616804"/>
                      <a:pt x="3333883" y="1616804"/>
                    </a:cubicBezTo>
                    <a:close/>
                    <a:moveTo>
                      <a:pt x="2642539" y="1592358"/>
                    </a:moveTo>
                    <a:lnTo>
                      <a:pt x="2642539" y="1634215"/>
                    </a:lnTo>
                    <a:lnTo>
                      <a:pt x="2663970" y="1634215"/>
                    </a:lnTo>
                    <a:lnTo>
                      <a:pt x="2663970" y="1659219"/>
                    </a:lnTo>
                    <a:lnTo>
                      <a:pt x="2642539" y="1659219"/>
                    </a:lnTo>
                    <a:lnTo>
                      <a:pt x="2642539" y="1706992"/>
                    </a:lnTo>
                    <a:cubicBezTo>
                      <a:pt x="2642539" y="1716666"/>
                      <a:pt x="2642743" y="1722303"/>
                      <a:pt x="2643153" y="1723903"/>
                    </a:cubicBezTo>
                    <a:cubicBezTo>
                      <a:pt x="2643562" y="1725503"/>
                      <a:pt x="2644492" y="1726824"/>
                      <a:pt x="2645943" y="1727866"/>
                    </a:cubicBezTo>
                    <a:cubicBezTo>
                      <a:pt x="2647394" y="1728907"/>
                      <a:pt x="2649162" y="1729428"/>
                      <a:pt x="2651245" y="1729428"/>
                    </a:cubicBezTo>
                    <a:cubicBezTo>
                      <a:pt x="2654147" y="1729428"/>
                      <a:pt x="2658352" y="1728424"/>
                      <a:pt x="2663858" y="1726414"/>
                    </a:cubicBezTo>
                    <a:lnTo>
                      <a:pt x="2666537" y="1750748"/>
                    </a:lnTo>
                    <a:cubicBezTo>
                      <a:pt x="2659245" y="1753873"/>
                      <a:pt x="2650985" y="1755436"/>
                      <a:pt x="2641757" y="1755436"/>
                    </a:cubicBezTo>
                    <a:cubicBezTo>
                      <a:pt x="2636102" y="1755436"/>
                      <a:pt x="2631005" y="1754487"/>
                      <a:pt x="2626465" y="1752590"/>
                    </a:cubicBezTo>
                    <a:cubicBezTo>
                      <a:pt x="2621926" y="1750692"/>
                      <a:pt x="2618596" y="1748236"/>
                      <a:pt x="2616475" y="1745223"/>
                    </a:cubicBezTo>
                    <a:cubicBezTo>
                      <a:pt x="2614354" y="1742209"/>
                      <a:pt x="2612885" y="1738135"/>
                      <a:pt x="2612066" y="1733000"/>
                    </a:cubicBezTo>
                    <a:cubicBezTo>
                      <a:pt x="2611396" y="1729354"/>
                      <a:pt x="2611062" y="1721987"/>
                      <a:pt x="2611062" y="1710899"/>
                    </a:cubicBezTo>
                    <a:lnTo>
                      <a:pt x="2611062" y="1659219"/>
                    </a:lnTo>
                    <a:lnTo>
                      <a:pt x="2596662" y="1659219"/>
                    </a:lnTo>
                    <a:lnTo>
                      <a:pt x="2596662" y="1634215"/>
                    </a:lnTo>
                    <a:lnTo>
                      <a:pt x="2611062" y="1634215"/>
                    </a:lnTo>
                    <a:lnTo>
                      <a:pt x="2611062" y="1610663"/>
                    </a:lnTo>
                    <a:close/>
                    <a:moveTo>
                      <a:pt x="3285997" y="1589121"/>
                    </a:moveTo>
                    <a:lnTo>
                      <a:pt x="3346384" y="1589121"/>
                    </a:lnTo>
                    <a:cubicBezTo>
                      <a:pt x="3360002" y="1589121"/>
                      <a:pt x="3370383" y="1590163"/>
                      <a:pt x="3377526" y="1592247"/>
                    </a:cubicBezTo>
                    <a:cubicBezTo>
                      <a:pt x="3387126" y="1595075"/>
                      <a:pt x="3395349" y="1600098"/>
                      <a:pt x="3402195" y="1607316"/>
                    </a:cubicBezTo>
                    <a:cubicBezTo>
                      <a:pt x="3409041" y="1614534"/>
                      <a:pt x="3414250" y="1623371"/>
                      <a:pt x="3417822" y="1633826"/>
                    </a:cubicBezTo>
                    <a:cubicBezTo>
                      <a:pt x="3421394" y="1644281"/>
                      <a:pt x="3423179" y="1657173"/>
                      <a:pt x="3423179" y="1672502"/>
                    </a:cubicBezTo>
                    <a:cubicBezTo>
                      <a:pt x="3423179" y="1685971"/>
                      <a:pt x="3421505" y="1697580"/>
                      <a:pt x="3418157" y="1707328"/>
                    </a:cubicBezTo>
                    <a:cubicBezTo>
                      <a:pt x="3414064" y="1719234"/>
                      <a:pt x="3408222" y="1728871"/>
                      <a:pt x="3400632" y="1736238"/>
                    </a:cubicBezTo>
                    <a:cubicBezTo>
                      <a:pt x="3394902" y="1741819"/>
                      <a:pt x="3387163" y="1746172"/>
                      <a:pt x="3377415" y="1749298"/>
                    </a:cubicBezTo>
                    <a:cubicBezTo>
                      <a:pt x="3370122" y="1751605"/>
                      <a:pt x="3360374" y="1752758"/>
                      <a:pt x="3348170" y="1752758"/>
                    </a:cubicBezTo>
                    <a:lnTo>
                      <a:pt x="3285997" y="1752758"/>
                    </a:lnTo>
                    <a:close/>
                    <a:moveTo>
                      <a:pt x="3032096" y="1589121"/>
                    </a:moveTo>
                    <a:lnTo>
                      <a:pt x="3066252" y="1589121"/>
                    </a:lnTo>
                    <a:lnTo>
                      <a:pt x="3066252" y="1616804"/>
                    </a:lnTo>
                    <a:lnTo>
                      <a:pt x="3061118" y="1647276"/>
                    </a:lnTo>
                    <a:lnTo>
                      <a:pt x="3038012" y="1647276"/>
                    </a:lnTo>
                    <a:lnTo>
                      <a:pt x="3032096" y="1616804"/>
                    </a:lnTo>
                    <a:close/>
                    <a:moveTo>
                      <a:pt x="2685699" y="1589121"/>
                    </a:moveTo>
                    <a:lnTo>
                      <a:pt x="2717064" y="1589121"/>
                    </a:lnTo>
                    <a:lnTo>
                      <a:pt x="2717064" y="1649285"/>
                    </a:lnTo>
                    <a:cubicBezTo>
                      <a:pt x="2727185" y="1637453"/>
                      <a:pt x="2739277" y="1631538"/>
                      <a:pt x="2753341" y="1631538"/>
                    </a:cubicBezTo>
                    <a:cubicBezTo>
                      <a:pt x="2760559" y="1631538"/>
                      <a:pt x="2767071" y="1632877"/>
                      <a:pt x="2772875" y="1635556"/>
                    </a:cubicBezTo>
                    <a:cubicBezTo>
                      <a:pt x="2778679" y="1638235"/>
                      <a:pt x="2783051" y="1641658"/>
                      <a:pt x="2785990" y="1645825"/>
                    </a:cubicBezTo>
                    <a:cubicBezTo>
                      <a:pt x="2788930" y="1649992"/>
                      <a:pt x="2790939" y="1654606"/>
                      <a:pt x="2792018" y="1659666"/>
                    </a:cubicBezTo>
                    <a:cubicBezTo>
                      <a:pt x="2793097" y="1664726"/>
                      <a:pt x="2793637" y="1672577"/>
                      <a:pt x="2793637" y="1683218"/>
                    </a:cubicBezTo>
                    <a:lnTo>
                      <a:pt x="2793637" y="1752758"/>
                    </a:lnTo>
                    <a:lnTo>
                      <a:pt x="2762271" y="1752758"/>
                    </a:lnTo>
                    <a:lnTo>
                      <a:pt x="2762271" y="1690139"/>
                    </a:lnTo>
                    <a:cubicBezTo>
                      <a:pt x="2762271" y="1677711"/>
                      <a:pt x="2761676" y="1669824"/>
                      <a:pt x="2760485" y="1666475"/>
                    </a:cubicBezTo>
                    <a:cubicBezTo>
                      <a:pt x="2759294" y="1663126"/>
                      <a:pt x="2757192" y="1660466"/>
                      <a:pt x="2754178" y="1658494"/>
                    </a:cubicBezTo>
                    <a:cubicBezTo>
                      <a:pt x="2751165" y="1656522"/>
                      <a:pt x="2747388" y="1655536"/>
                      <a:pt x="2742849" y="1655536"/>
                    </a:cubicBezTo>
                    <a:cubicBezTo>
                      <a:pt x="2737640" y="1655536"/>
                      <a:pt x="2732989" y="1656801"/>
                      <a:pt x="2728896" y="1659331"/>
                    </a:cubicBezTo>
                    <a:cubicBezTo>
                      <a:pt x="2724804" y="1661861"/>
                      <a:pt x="2721808" y="1665675"/>
                      <a:pt x="2719911" y="1670772"/>
                    </a:cubicBezTo>
                    <a:cubicBezTo>
                      <a:pt x="2718013" y="1675870"/>
                      <a:pt x="2717064" y="1683404"/>
                      <a:pt x="2717064" y="1693376"/>
                    </a:cubicBezTo>
                    <a:lnTo>
                      <a:pt x="2717064" y="1752758"/>
                    </a:lnTo>
                    <a:lnTo>
                      <a:pt x="2685699" y="1752758"/>
                    </a:lnTo>
                    <a:close/>
                    <a:moveTo>
                      <a:pt x="1505045" y="1589121"/>
                    </a:moveTo>
                    <a:lnTo>
                      <a:pt x="1538085" y="1589121"/>
                    </a:lnTo>
                    <a:lnTo>
                      <a:pt x="1538085" y="1653527"/>
                    </a:lnTo>
                    <a:lnTo>
                      <a:pt x="1602825" y="1653527"/>
                    </a:lnTo>
                    <a:lnTo>
                      <a:pt x="1602825" y="1589121"/>
                    </a:lnTo>
                    <a:lnTo>
                      <a:pt x="1635865" y="1589121"/>
                    </a:lnTo>
                    <a:lnTo>
                      <a:pt x="1635865" y="1752758"/>
                    </a:lnTo>
                    <a:lnTo>
                      <a:pt x="1602825" y="1752758"/>
                    </a:lnTo>
                    <a:lnTo>
                      <a:pt x="1602825" y="1681209"/>
                    </a:lnTo>
                    <a:lnTo>
                      <a:pt x="1538085" y="1681209"/>
                    </a:lnTo>
                    <a:lnTo>
                      <a:pt x="1538085" y="1752758"/>
                    </a:lnTo>
                    <a:lnTo>
                      <a:pt x="1505045" y="1752758"/>
                    </a:lnTo>
                    <a:close/>
                    <a:moveTo>
                      <a:pt x="1073487" y="1479818"/>
                    </a:moveTo>
                    <a:lnTo>
                      <a:pt x="1074571" y="1480236"/>
                    </a:lnTo>
                    <a:lnTo>
                      <a:pt x="1074746" y="1480847"/>
                    </a:lnTo>
                    <a:close/>
                    <a:moveTo>
                      <a:pt x="1068219" y="1477785"/>
                    </a:moveTo>
                    <a:lnTo>
                      <a:pt x="1070998" y="1477785"/>
                    </a:lnTo>
                    <a:lnTo>
                      <a:pt x="1073487" y="1479817"/>
                    </a:lnTo>
                    <a:close/>
                    <a:moveTo>
                      <a:pt x="1186643" y="1324940"/>
                    </a:moveTo>
                    <a:cubicBezTo>
                      <a:pt x="1207013" y="1332286"/>
                      <a:pt x="1228085" y="1336693"/>
                      <a:pt x="1249859" y="1338163"/>
                    </a:cubicBezTo>
                    <a:cubicBezTo>
                      <a:pt x="1260209" y="1345881"/>
                      <a:pt x="1268903" y="1349740"/>
                      <a:pt x="1275942" y="1349740"/>
                    </a:cubicBezTo>
                    <a:cubicBezTo>
                      <a:pt x="1307122" y="1354674"/>
                      <a:pt x="1331966" y="1364092"/>
                      <a:pt x="1350473" y="1377994"/>
                    </a:cubicBezTo>
                    <a:cubicBezTo>
                      <a:pt x="1358761" y="1382116"/>
                      <a:pt x="1365307" y="1386189"/>
                      <a:pt x="1370109" y="1390213"/>
                    </a:cubicBezTo>
                    <a:cubicBezTo>
                      <a:pt x="1374911" y="1394236"/>
                      <a:pt x="1377937" y="1396851"/>
                      <a:pt x="1379187" y="1398057"/>
                    </a:cubicBezTo>
                    <a:cubicBezTo>
                      <a:pt x="1396356" y="1408341"/>
                      <a:pt x="1405971" y="1418636"/>
                      <a:pt x="1408032" y="1428942"/>
                    </a:cubicBezTo>
                    <a:cubicBezTo>
                      <a:pt x="1409808" y="1431902"/>
                      <a:pt x="1413136" y="1436172"/>
                      <a:pt x="1418014" y="1441753"/>
                    </a:cubicBezTo>
                    <a:cubicBezTo>
                      <a:pt x="1422893" y="1447333"/>
                      <a:pt x="1427920" y="1453577"/>
                      <a:pt x="1433095" y="1460484"/>
                    </a:cubicBezTo>
                    <a:lnTo>
                      <a:pt x="1452534" y="1482291"/>
                    </a:lnTo>
                    <a:cubicBezTo>
                      <a:pt x="1452534" y="1485361"/>
                      <a:pt x="1453219" y="1488277"/>
                      <a:pt x="1454589" y="1491040"/>
                    </a:cubicBezTo>
                    <a:cubicBezTo>
                      <a:pt x="1455960" y="1493803"/>
                      <a:pt x="1456645" y="1499471"/>
                      <a:pt x="1456645" y="1508045"/>
                    </a:cubicBezTo>
                    <a:cubicBezTo>
                      <a:pt x="1455000" y="1516246"/>
                      <a:pt x="1453778" y="1524370"/>
                      <a:pt x="1452978" y="1532417"/>
                    </a:cubicBezTo>
                    <a:cubicBezTo>
                      <a:pt x="1452177" y="1540464"/>
                      <a:pt x="1450648" y="1546747"/>
                      <a:pt x="1448389" y="1551264"/>
                    </a:cubicBezTo>
                    <a:cubicBezTo>
                      <a:pt x="1448389" y="1556614"/>
                      <a:pt x="1441186" y="1566492"/>
                      <a:pt x="1426780" y="1580898"/>
                    </a:cubicBezTo>
                    <a:cubicBezTo>
                      <a:pt x="1405532" y="1589757"/>
                      <a:pt x="1384383" y="1594186"/>
                      <a:pt x="1363333" y="1594186"/>
                    </a:cubicBezTo>
                    <a:cubicBezTo>
                      <a:pt x="1352654" y="1594186"/>
                      <a:pt x="1337700" y="1591434"/>
                      <a:pt x="1318470" y="1585931"/>
                    </a:cubicBezTo>
                    <a:lnTo>
                      <a:pt x="1308438" y="1585931"/>
                    </a:lnTo>
                    <a:cubicBezTo>
                      <a:pt x="1295523" y="1575603"/>
                      <a:pt x="1283605" y="1564979"/>
                      <a:pt x="1272686" y="1554059"/>
                    </a:cubicBezTo>
                    <a:cubicBezTo>
                      <a:pt x="1261766" y="1543139"/>
                      <a:pt x="1251131" y="1533239"/>
                      <a:pt x="1240781" y="1524359"/>
                    </a:cubicBezTo>
                    <a:lnTo>
                      <a:pt x="1235913" y="1514689"/>
                    </a:lnTo>
                    <a:cubicBezTo>
                      <a:pt x="1233326" y="1503133"/>
                      <a:pt x="1228639" y="1492739"/>
                      <a:pt x="1221852" y="1483508"/>
                    </a:cubicBezTo>
                    <a:cubicBezTo>
                      <a:pt x="1215066" y="1474277"/>
                      <a:pt x="1210182" y="1467490"/>
                      <a:pt x="1207199" y="1463148"/>
                    </a:cubicBezTo>
                    <a:cubicBezTo>
                      <a:pt x="1196740" y="1447470"/>
                      <a:pt x="1191510" y="1435443"/>
                      <a:pt x="1191510" y="1427067"/>
                    </a:cubicBezTo>
                    <a:cubicBezTo>
                      <a:pt x="1189691" y="1411586"/>
                      <a:pt x="1183452" y="1401412"/>
                      <a:pt x="1172795" y="1396544"/>
                    </a:cubicBezTo>
                    <a:cubicBezTo>
                      <a:pt x="1156372" y="1375976"/>
                      <a:pt x="1148160" y="1362568"/>
                      <a:pt x="1148160" y="1356318"/>
                    </a:cubicBezTo>
                    <a:lnTo>
                      <a:pt x="1148160" y="1335301"/>
                    </a:lnTo>
                    <a:cubicBezTo>
                      <a:pt x="1163290" y="1335301"/>
                      <a:pt x="1173329" y="1335495"/>
                      <a:pt x="1178277" y="1335884"/>
                    </a:cubicBezTo>
                    <a:lnTo>
                      <a:pt x="1178617" y="1335931"/>
                    </a:lnTo>
                    <a:lnTo>
                      <a:pt x="1179292" y="1334923"/>
                    </a:lnTo>
                    <a:cubicBezTo>
                      <a:pt x="1180848" y="1332763"/>
                      <a:pt x="1183299" y="1329435"/>
                      <a:pt x="1186643" y="1324940"/>
                    </a:cubicBezTo>
                    <a:close/>
                    <a:moveTo>
                      <a:pt x="242893" y="1307940"/>
                    </a:moveTo>
                    <a:lnTo>
                      <a:pt x="241618" y="1314761"/>
                    </a:lnTo>
                    <a:lnTo>
                      <a:pt x="242893" y="1307940"/>
                    </a:lnTo>
                    <a:close/>
                    <a:moveTo>
                      <a:pt x="243690" y="1289813"/>
                    </a:moveTo>
                    <a:cubicBezTo>
                      <a:pt x="266604" y="1293979"/>
                      <a:pt x="276406" y="1296062"/>
                      <a:pt x="273095" y="1296062"/>
                    </a:cubicBezTo>
                    <a:lnTo>
                      <a:pt x="298914" y="1289813"/>
                    </a:lnTo>
                    <a:lnTo>
                      <a:pt x="319175" y="1305568"/>
                    </a:lnTo>
                    <a:cubicBezTo>
                      <a:pt x="327200" y="1324030"/>
                      <a:pt x="329832" y="1346352"/>
                      <a:pt x="327069" y="1372534"/>
                    </a:cubicBezTo>
                    <a:lnTo>
                      <a:pt x="327069" y="1420324"/>
                    </a:lnTo>
                    <a:cubicBezTo>
                      <a:pt x="327069" y="1438721"/>
                      <a:pt x="325698" y="1450683"/>
                      <a:pt x="322957" y="1456208"/>
                    </a:cubicBezTo>
                    <a:cubicBezTo>
                      <a:pt x="322957" y="1467304"/>
                      <a:pt x="319537" y="1483102"/>
                      <a:pt x="312695" y="1503605"/>
                    </a:cubicBezTo>
                    <a:cubicBezTo>
                      <a:pt x="303223" y="1522528"/>
                      <a:pt x="293980" y="1548884"/>
                      <a:pt x="284968" y="1582674"/>
                    </a:cubicBezTo>
                    <a:cubicBezTo>
                      <a:pt x="283696" y="1588091"/>
                      <a:pt x="282370" y="1593550"/>
                      <a:pt x="280988" y="1599054"/>
                    </a:cubicBezTo>
                    <a:cubicBezTo>
                      <a:pt x="279607" y="1604558"/>
                      <a:pt x="277908" y="1611355"/>
                      <a:pt x="275890" y="1619447"/>
                    </a:cubicBezTo>
                    <a:cubicBezTo>
                      <a:pt x="274706" y="1625389"/>
                      <a:pt x="272519" y="1631150"/>
                      <a:pt x="269329" y="1636731"/>
                    </a:cubicBezTo>
                    <a:cubicBezTo>
                      <a:pt x="266138" y="1642311"/>
                      <a:pt x="264093" y="1646055"/>
                      <a:pt x="263194" y="1647963"/>
                    </a:cubicBezTo>
                    <a:cubicBezTo>
                      <a:pt x="262427" y="1650244"/>
                      <a:pt x="261303" y="1655084"/>
                      <a:pt x="259823" y="1662485"/>
                    </a:cubicBezTo>
                    <a:cubicBezTo>
                      <a:pt x="258343" y="1669885"/>
                      <a:pt x="255980" y="1676852"/>
                      <a:pt x="252735" y="1683387"/>
                    </a:cubicBezTo>
                    <a:cubicBezTo>
                      <a:pt x="252735" y="1699043"/>
                      <a:pt x="242703" y="1708548"/>
                      <a:pt x="222640" y="1711903"/>
                    </a:cubicBezTo>
                    <a:cubicBezTo>
                      <a:pt x="218978" y="1711903"/>
                      <a:pt x="215047" y="1713208"/>
                      <a:pt x="210848" y="1715817"/>
                    </a:cubicBezTo>
                    <a:cubicBezTo>
                      <a:pt x="206649" y="1718427"/>
                      <a:pt x="201579" y="1721244"/>
                      <a:pt x="195636" y="1724270"/>
                    </a:cubicBezTo>
                    <a:cubicBezTo>
                      <a:pt x="193180" y="1724270"/>
                      <a:pt x="189316" y="1724616"/>
                      <a:pt x="184042" y="1725306"/>
                    </a:cubicBezTo>
                    <a:cubicBezTo>
                      <a:pt x="178769" y="1725997"/>
                      <a:pt x="174367" y="1725652"/>
                      <a:pt x="170836" y="1724270"/>
                    </a:cubicBezTo>
                    <a:cubicBezTo>
                      <a:pt x="160531" y="1724270"/>
                      <a:pt x="149863" y="1722209"/>
                      <a:pt x="138833" y="1718087"/>
                    </a:cubicBezTo>
                    <a:cubicBezTo>
                      <a:pt x="129887" y="1718087"/>
                      <a:pt x="119998" y="1712671"/>
                      <a:pt x="109166" y="1701839"/>
                    </a:cubicBezTo>
                    <a:cubicBezTo>
                      <a:pt x="103508" y="1696181"/>
                      <a:pt x="99309" y="1690606"/>
                      <a:pt x="96568" y="1685114"/>
                    </a:cubicBezTo>
                    <a:cubicBezTo>
                      <a:pt x="93828" y="1679621"/>
                      <a:pt x="90747" y="1675175"/>
                      <a:pt x="87326" y="1671776"/>
                    </a:cubicBezTo>
                    <a:cubicBezTo>
                      <a:pt x="84169" y="1662326"/>
                      <a:pt x="82590" y="1655457"/>
                      <a:pt x="82590" y="1651170"/>
                    </a:cubicBezTo>
                    <a:cubicBezTo>
                      <a:pt x="82590" y="1646883"/>
                      <a:pt x="83105" y="1645781"/>
                      <a:pt x="84136" y="1647864"/>
                    </a:cubicBezTo>
                    <a:cubicBezTo>
                      <a:pt x="74860" y="1638589"/>
                      <a:pt x="70223" y="1622626"/>
                      <a:pt x="70223" y="1599975"/>
                    </a:cubicBezTo>
                    <a:cubicBezTo>
                      <a:pt x="70223" y="1604755"/>
                      <a:pt x="69532" y="1606460"/>
                      <a:pt x="68151" y="1605090"/>
                    </a:cubicBezTo>
                    <a:cubicBezTo>
                      <a:pt x="66769" y="1603719"/>
                      <a:pt x="66078" y="1597881"/>
                      <a:pt x="66078" y="1587575"/>
                    </a:cubicBezTo>
                    <a:lnTo>
                      <a:pt x="66078" y="1582017"/>
                    </a:lnTo>
                    <a:cubicBezTo>
                      <a:pt x="69938" y="1572412"/>
                      <a:pt x="73199" y="1564935"/>
                      <a:pt x="75864" y="1559585"/>
                    </a:cubicBezTo>
                    <a:cubicBezTo>
                      <a:pt x="78528" y="1554235"/>
                      <a:pt x="80419" y="1549893"/>
                      <a:pt x="81537" y="1546560"/>
                    </a:cubicBezTo>
                    <a:cubicBezTo>
                      <a:pt x="81537" y="1546560"/>
                      <a:pt x="83072" y="1541923"/>
                      <a:pt x="86142" y="1532647"/>
                    </a:cubicBezTo>
                    <a:cubicBezTo>
                      <a:pt x="92654" y="1522254"/>
                      <a:pt x="96590" y="1513691"/>
                      <a:pt x="97950" y="1506959"/>
                    </a:cubicBezTo>
                    <a:cubicBezTo>
                      <a:pt x="109900" y="1488168"/>
                      <a:pt x="123079" y="1471558"/>
                      <a:pt x="137485" y="1457129"/>
                    </a:cubicBezTo>
                    <a:cubicBezTo>
                      <a:pt x="146782" y="1446802"/>
                      <a:pt x="156118" y="1431568"/>
                      <a:pt x="165492" y="1411427"/>
                    </a:cubicBezTo>
                    <a:cubicBezTo>
                      <a:pt x="174866" y="1391287"/>
                      <a:pt x="180967" y="1378344"/>
                      <a:pt x="183795" y="1372600"/>
                    </a:cubicBezTo>
                    <a:cubicBezTo>
                      <a:pt x="183795" y="1367775"/>
                      <a:pt x="186361" y="1361318"/>
                      <a:pt x="191492" y="1353227"/>
                    </a:cubicBezTo>
                    <a:cubicBezTo>
                      <a:pt x="196623" y="1345136"/>
                      <a:pt x="200460" y="1336003"/>
                      <a:pt x="203004" y="1325828"/>
                    </a:cubicBezTo>
                    <a:cubicBezTo>
                      <a:pt x="205328" y="1325061"/>
                      <a:pt x="206490" y="1319272"/>
                      <a:pt x="206490" y="1308462"/>
                    </a:cubicBezTo>
                    <a:lnTo>
                      <a:pt x="216818" y="1308462"/>
                    </a:lnTo>
                    <a:lnTo>
                      <a:pt x="216818" y="1302213"/>
                    </a:lnTo>
                    <a:lnTo>
                      <a:pt x="239597" y="1307215"/>
                    </a:lnTo>
                    <a:lnTo>
                      <a:pt x="239546" y="1306391"/>
                    </a:lnTo>
                    <a:lnTo>
                      <a:pt x="243162" y="1306496"/>
                    </a:lnTo>
                    <a:lnTo>
                      <a:pt x="248213" y="1306642"/>
                    </a:lnTo>
                    <a:cubicBezTo>
                      <a:pt x="249967" y="1306809"/>
                      <a:pt x="250586" y="1307060"/>
                      <a:pt x="250071" y="1307394"/>
                    </a:cubicBezTo>
                    <a:lnTo>
                      <a:pt x="255758" y="1310763"/>
                    </a:lnTo>
                    <a:lnTo>
                      <a:pt x="255761" y="1310764"/>
                    </a:lnTo>
                    <a:cubicBezTo>
                      <a:pt x="250937" y="1309186"/>
                      <a:pt x="249040" y="1308062"/>
                      <a:pt x="250071" y="1307393"/>
                    </a:cubicBezTo>
                    <a:cubicBezTo>
                      <a:pt x="250586" y="1307059"/>
                      <a:pt x="249967" y="1306808"/>
                      <a:pt x="248213" y="1306641"/>
                    </a:cubicBezTo>
                    <a:lnTo>
                      <a:pt x="243162" y="1306495"/>
                    </a:lnTo>
                    <a:lnTo>
                      <a:pt x="243172" y="1306443"/>
                    </a:lnTo>
                    <a:cubicBezTo>
                      <a:pt x="243517" y="1302285"/>
                      <a:pt x="243690" y="1296742"/>
                      <a:pt x="243690" y="1289813"/>
                    </a:cubicBezTo>
                    <a:close/>
                    <a:moveTo>
                      <a:pt x="400613" y="1254718"/>
                    </a:moveTo>
                    <a:cubicBezTo>
                      <a:pt x="440389" y="1272961"/>
                      <a:pt x="465112" y="1288311"/>
                      <a:pt x="474782" y="1300766"/>
                    </a:cubicBezTo>
                    <a:cubicBezTo>
                      <a:pt x="479804" y="1305743"/>
                      <a:pt x="485636" y="1313895"/>
                      <a:pt x="492280" y="1325220"/>
                    </a:cubicBezTo>
                    <a:cubicBezTo>
                      <a:pt x="498924" y="1336545"/>
                      <a:pt x="504472" y="1343864"/>
                      <a:pt x="508923" y="1347175"/>
                    </a:cubicBezTo>
                    <a:cubicBezTo>
                      <a:pt x="532670" y="1376514"/>
                      <a:pt x="549960" y="1396599"/>
                      <a:pt x="560792" y="1407431"/>
                    </a:cubicBezTo>
                    <a:cubicBezTo>
                      <a:pt x="570462" y="1423964"/>
                      <a:pt x="580911" y="1437855"/>
                      <a:pt x="592137" y="1449104"/>
                    </a:cubicBezTo>
                    <a:cubicBezTo>
                      <a:pt x="599812" y="1464431"/>
                      <a:pt x="607136" y="1476447"/>
                      <a:pt x="614109" y="1485153"/>
                    </a:cubicBezTo>
                    <a:cubicBezTo>
                      <a:pt x="614109" y="1487916"/>
                      <a:pt x="615485" y="1491018"/>
                      <a:pt x="618236" y="1494461"/>
                    </a:cubicBezTo>
                    <a:cubicBezTo>
                      <a:pt x="620988" y="1497903"/>
                      <a:pt x="622364" y="1500425"/>
                      <a:pt x="622364" y="1502026"/>
                    </a:cubicBezTo>
                    <a:cubicBezTo>
                      <a:pt x="625193" y="1504854"/>
                      <a:pt x="630938" y="1510237"/>
                      <a:pt x="639599" y="1518175"/>
                    </a:cubicBezTo>
                    <a:cubicBezTo>
                      <a:pt x="648261" y="1526113"/>
                      <a:pt x="654773" y="1532987"/>
                      <a:pt x="659136" y="1538798"/>
                    </a:cubicBezTo>
                    <a:cubicBezTo>
                      <a:pt x="664816" y="1544477"/>
                      <a:pt x="667655" y="1547317"/>
                      <a:pt x="667655" y="1547317"/>
                    </a:cubicBezTo>
                    <a:cubicBezTo>
                      <a:pt x="672501" y="1554596"/>
                      <a:pt x="679288" y="1560857"/>
                      <a:pt x="688015" y="1566097"/>
                    </a:cubicBezTo>
                    <a:cubicBezTo>
                      <a:pt x="696479" y="1570329"/>
                      <a:pt x="715545" y="1576677"/>
                      <a:pt x="745212" y="1585141"/>
                    </a:cubicBezTo>
                    <a:cubicBezTo>
                      <a:pt x="747273" y="1586523"/>
                      <a:pt x="751494" y="1587213"/>
                      <a:pt x="757875" y="1587213"/>
                    </a:cubicBezTo>
                    <a:cubicBezTo>
                      <a:pt x="764256" y="1587213"/>
                      <a:pt x="769387" y="1588178"/>
                      <a:pt x="773268" y="1590108"/>
                    </a:cubicBezTo>
                    <a:cubicBezTo>
                      <a:pt x="788661" y="1592323"/>
                      <a:pt x="802245" y="1593430"/>
                      <a:pt x="814020" y="1593430"/>
                    </a:cubicBezTo>
                    <a:cubicBezTo>
                      <a:pt x="825598" y="1593430"/>
                      <a:pt x="841046" y="1592048"/>
                      <a:pt x="860364" y="1589285"/>
                    </a:cubicBezTo>
                    <a:cubicBezTo>
                      <a:pt x="885646" y="1589285"/>
                      <a:pt x="910194" y="1583990"/>
                      <a:pt x="934007" y="1573399"/>
                    </a:cubicBezTo>
                    <a:lnTo>
                      <a:pt x="958182" y="1571369"/>
                    </a:lnTo>
                    <a:lnTo>
                      <a:pt x="958182" y="1568947"/>
                    </a:lnTo>
                    <a:cubicBezTo>
                      <a:pt x="958182" y="1567124"/>
                      <a:pt x="958182" y="1564387"/>
                      <a:pt x="958182" y="1560736"/>
                    </a:cubicBezTo>
                    <a:cubicBezTo>
                      <a:pt x="958182" y="1558587"/>
                      <a:pt x="955770" y="1551664"/>
                      <a:pt x="950946" y="1539965"/>
                    </a:cubicBezTo>
                    <a:cubicBezTo>
                      <a:pt x="946121" y="1528267"/>
                      <a:pt x="943710" y="1518669"/>
                      <a:pt x="943710" y="1511169"/>
                    </a:cubicBezTo>
                    <a:cubicBezTo>
                      <a:pt x="943710" y="1510402"/>
                      <a:pt x="943370" y="1507069"/>
                      <a:pt x="942690" y="1501171"/>
                    </a:cubicBezTo>
                    <a:cubicBezTo>
                      <a:pt x="942010" y="1495272"/>
                      <a:pt x="942854" y="1484330"/>
                      <a:pt x="945223" y="1468345"/>
                    </a:cubicBezTo>
                    <a:cubicBezTo>
                      <a:pt x="946977" y="1467468"/>
                      <a:pt x="947854" y="1465911"/>
                      <a:pt x="947854" y="1463675"/>
                    </a:cubicBezTo>
                    <a:cubicBezTo>
                      <a:pt x="947854" y="1442668"/>
                      <a:pt x="957875" y="1430159"/>
                      <a:pt x="977916" y="1426146"/>
                    </a:cubicBezTo>
                    <a:lnTo>
                      <a:pt x="1014721" y="1426146"/>
                    </a:lnTo>
                    <a:cubicBezTo>
                      <a:pt x="1014721" y="1437285"/>
                      <a:pt x="1014579" y="1442613"/>
                      <a:pt x="1014294" y="1442131"/>
                    </a:cubicBezTo>
                    <a:cubicBezTo>
                      <a:pt x="1014009" y="1441649"/>
                      <a:pt x="1018975" y="1442690"/>
                      <a:pt x="1029193" y="1445256"/>
                    </a:cubicBezTo>
                    <a:cubicBezTo>
                      <a:pt x="1029193" y="1449049"/>
                      <a:pt x="1028958" y="1451657"/>
                      <a:pt x="1028486" y="1453080"/>
                    </a:cubicBezTo>
                    <a:lnTo>
                      <a:pt x="1027465" y="1453422"/>
                    </a:lnTo>
                    <a:lnTo>
                      <a:pt x="1035369" y="1456702"/>
                    </a:lnTo>
                    <a:cubicBezTo>
                      <a:pt x="1044600" y="1461296"/>
                      <a:pt x="1053798" y="1467402"/>
                      <a:pt x="1062964" y="1475022"/>
                    </a:cubicBezTo>
                    <a:lnTo>
                      <a:pt x="1065982" y="1477785"/>
                    </a:lnTo>
                    <a:lnTo>
                      <a:pt x="1076688" y="1487586"/>
                    </a:lnTo>
                    <a:lnTo>
                      <a:pt x="1074746" y="1480846"/>
                    </a:lnTo>
                    <a:lnTo>
                      <a:pt x="1084713" y="1488984"/>
                    </a:lnTo>
                    <a:cubicBezTo>
                      <a:pt x="1086807" y="1490240"/>
                      <a:pt x="1088271" y="1490968"/>
                      <a:pt x="1089104" y="1491167"/>
                    </a:cubicBezTo>
                    <a:lnTo>
                      <a:pt x="1089533" y="1490477"/>
                    </a:lnTo>
                    <a:lnTo>
                      <a:pt x="1089088" y="1490186"/>
                    </a:lnTo>
                    <a:lnTo>
                      <a:pt x="1089713" y="1490186"/>
                    </a:lnTo>
                    <a:lnTo>
                      <a:pt x="1089533" y="1490476"/>
                    </a:lnTo>
                    <a:lnTo>
                      <a:pt x="1103379" y="1499522"/>
                    </a:lnTo>
                    <a:cubicBezTo>
                      <a:pt x="1107699" y="1502282"/>
                      <a:pt x="1111574" y="1504690"/>
                      <a:pt x="1115006" y="1506745"/>
                    </a:cubicBezTo>
                    <a:cubicBezTo>
                      <a:pt x="1121869" y="1510857"/>
                      <a:pt x="1127527" y="1514393"/>
                      <a:pt x="1131978" y="1517353"/>
                    </a:cubicBezTo>
                    <a:cubicBezTo>
                      <a:pt x="1141582" y="1520576"/>
                      <a:pt x="1149114" y="1524918"/>
                      <a:pt x="1154574" y="1530378"/>
                    </a:cubicBezTo>
                    <a:cubicBezTo>
                      <a:pt x="1156021" y="1531321"/>
                      <a:pt x="1156586" y="1532077"/>
                      <a:pt x="1156268" y="1532647"/>
                    </a:cubicBezTo>
                    <a:cubicBezTo>
                      <a:pt x="1155950" y="1533217"/>
                      <a:pt x="1159080" y="1531430"/>
                      <a:pt x="1165658" y="1527286"/>
                    </a:cubicBezTo>
                    <a:cubicBezTo>
                      <a:pt x="1180525" y="1535070"/>
                      <a:pt x="1190315" y="1541029"/>
                      <a:pt x="1195030" y="1545162"/>
                    </a:cubicBezTo>
                    <a:cubicBezTo>
                      <a:pt x="1199744" y="1549296"/>
                      <a:pt x="1202759" y="1551614"/>
                      <a:pt x="1204075" y="1552119"/>
                    </a:cubicBezTo>
                    <a:cubicBezTo>
                      <a:pt x="1210324" y="1552119"/>
                      <a:pt x="1217407" y="1556055"/>
                      <a:pt x="1225322" y="1563927"/>
                    </a:cubicBezTo>
                    <a:cubicBezTo>
                      <a:pt x="1230147" y="1568794"/>
                      <a:pt x="1236823" y="1574786"/>
                      <a:pt x="1245353" y="1581901"/>
                    </a:cubicBezTo>
                    <a:cubicBezTo>
                      <a:pt x="1253883" y="1589017"/>
                      <a:pt x="1260417" y="1596335"/>
                      <a:pt x="1264956" y="1603856"/>
                    </a:cubicBezTo>
                    <a:cubicBezTo>
                      <a:pt x="1266381" y="1605281"/>
                      <a:pt x="1268744" y="1608192"/>
                      <a:pt x="1272044" y="1612589"/>
                    </a:cubicBezTo>
                    <a:cubicBezTo>
                      <a:pt x="1275344" y="1616985"/>
                      <a:pt x="1276994" y="1619315"/>
                      <a:pt x="1276994" y="1619578"/>
                    </a:cubicBezTo>
                    <a:cubicBezTo>
                      <a:pt x="1281117" y="1625148"/>
                      <a:pt x="1282147" y="1631397"/>
                      <a:pt x="1280086" y="1638326"/>
                    </a:cubicBezTo>
                    <a:cubicBezTo>
                      <a:pt x="1278025" y="1645255"/>
                      <a:pt x="1276994" y="1648303"/>
                      <a:pt x="1276994" y="1647470"/>
                    </a:cubicBezTo>
                    <a:cubicBezTo>
                      <a:pt x="1276994" y="1654815"/>
                      <a:pt x="1276303" y="1659174"/>
                      <a:pt x="1274922" y="1660544"/>
                    </a:cubicBezTo>
                    <a:cubicBezTo>
                      <a:pt x="1273541" y="1661914"/>
                      <a:pt x="1272850" y="1663225"/>
                      <a:pt x="1272850" y="1664474"/>
                    </a:cubicBezTo>
                    <a:cubicBezTo>
                      <a:pt x="1260549" y="1691160"/>
                      <a:pt x="1244476" y="1707156"/>
                      <a:pt x="1224632" y="1712462"/>
                    </a:cubicBezTo>
                    <a:cubicBezTo>
                      <a:pt x="1223404" y="1716102"/>
                      <a:pt x="1217560" y="1719677"/>
                      <a:pt x="1207101" y="1723185"/>
                    </a:cubicBezTo>
                    <a:cubicBezTo>
                      <a:pt x="1197453" y="1736977"/>
                      <a:pt x="1177608" y="1749399"/>
                      <a:pt x="1147568" y="1760450"/>
                    </a:cubicBezTo>
                    <a:cubicBezTo>
                      <a:pt x="1142591" y="1762950"/>
                      <a:pt x="1135508" y="1765839"/>
                      <a:pt x="1126320" y="1769117"/>
                    </a:cubicBezTo>
                    <a:cubicBezTo>
                      <a:pt x="1117133" y="1772395"/>
                      <a:pt x="1108318" y="1777411"/>
                      <a:pt x="1099876" y="1784165"/>
                    </a:cubicBezTo>
                    <a:lnTo>
                      <a:pt x="1084450" y="1784165"/>
                    </a:lnTo>
                    <a:lnTo>
                      <a:pt x="1043139" y="1788309"/>
                    </a:lnTo>
                    <a:cubicBezTo>
                      <a:pt x="1035201" y="1788309"/>
                      <a:pt x="1029171" y="1789680"/>
                      <a:pt x="1025049" y="1792420"/>
                    </a:cubicBezTo>
                    <a:cubicBezTo>
                      <a:pt x="1007705" y="1792420"/>
                      <a:pt x="982532" y="1795172"/>
                      <a:pt x="949531" y="1800676"/>
                    </a:cubicBezTo>
                    <a:cubicBezTo>
                      <a:pt x="939160" y="1800676"/>
                      <a:pt x="931902" y="1799991"/>
                      <a:pt x="927757" y="1798620"/>
                    </a:cubicBezTo>
                    <a:cubicBezTo>
                      <a:pt x="923613" y="1797250"/>
                      <a:pt x="920806" y="1796565"/>
                      <a:pt x="919337" y="1796565"/>
                    </a:cubicBezTo>
                    <a:lnTo>
                      <a:pt x="906937" y="1796565"/>
                    </a:lnTo>
                    <a:cubicBezTo>
                      <a:pt x="902749" y="1796565"/>
                      <a:pt x="896171" y="1796905"/>
                      <a:pt x="887203" y="1797584"/>
                    </a:cubicBezTo>
                    <a:cubicBezTo>
                      <a:pt x="878234" y="1798264"/>
                      <a:pt x="871306" y="1797595"/>
                      <a:pt x="866416" y="1795578"/>
                    </a:cubicBezTo>
                    <a:cubicBezTo>
                      <a:pt x="839489" y="1790688"/>
                      <a:pt x="814196" y="1787509"/>
                      <a:pt x="790536" y="1786040"/>
                    </a:cubicBezTo>
                    <a:cubicBezTo>
                      <a:pt x="781568" y="1784549"/>
                      <a:pt x="764607" y="1778661"/>
                      <a:pt x="739654" y="1768377"/>
                    </a:cubicBezTo>
                    <a:cubicBezTo>
                      <a:pt x="729545" y="1762566"/>
                      <a:pt x="709580" y="1754936"/>
                      <a:pt x="679759" y="1745485"/>
                    </a:cubicBezTo>
                    <a:cubicBezTo>
                      <a:pt x="652745" y="1733469"/>
                      <a:pt x="631015" y="1721584"/>
                      <a:pt x="614569" y="1709831"/>
                    </a:cubicBezTo>
                    <a:cubicBezTo>
                      <a:pt x="602356" y="1709831"/>
                      <a:pt x="593585" y="1707167"/>
                      <a:pt x="588256" y="1701839"/>
                    </a:cubicBezTo>
                    <a:cubicBezTo>
                      <a:pt x="550432" y="1664014"/>
                      <a:pt x="527408" y="1639620"/>
                      <a:pt x="519185" y="1628656"/>
                    </a:cubicBezTo>
                    <a:cubicBezTo>
                      <a:pt x="499472" y="1608922"/>
                      <a:pt x="487555" y="1591489"/>
                      <a:pt x="483433" y="1576359"/>
                    </a:cubicBezTo>
                    <a:cubicBezTo>
                      <a:pt x="484485" y="1577412"/>
                      <a:pt x="482906" y="1575833"/>
                      <a:pt x="478696" y="1571623"/>
                    </a:cubicBezTo>
                    <a:cubicBezTo>
                      <a:pt x="474486" y="1567413"/>
                      <a:pt x="471362" y="1563269"/>
                      <a:pt x="469322" y="1559190"/>
                    </a:cubicBezTo>
                    <a:cubicBezTo>
                      <a:pt x="468840" y="1558445"/>
                      <a:pt x="460815" y="1545113"/>
                      <a:pt x="445246" y="1519195"/>
                    </a:cubicBezTo>
                    <a:lnTo>
                      <a:pt x="428439" y="1470746"/>
                    </a:lnTo>
                    <a:cubicBezTo>
                      <a:pt x="426707" y="1465418"/>
                      <a:pt x="421301" y="1448726"/>
                      <a:pt x="412224" y="1420670"/>
                    </a:cubicBezTo>
                    <a:cubicBezTo>
                      <a:pt x="403146" y="1392614"/>
                      <a:pt x="397456" y="1371075"/>
                      <a:pt x="395153" y="1356055"/>
                    </a:cubicBezTo>
                    <a:cubicBezTo>
                      <a:pt x="392719" y="1352415"/>
                      <a:pt x="390724" y="1346687"/>
                      <a:pt x="389167" y="1338870"/>
                    </a:cubicBezTo>
                    <a:cubicBezTo>
                      <a:pt x="387610" y="1331053"/>
                      <a:pt x="386580" y="1326388"/>
                      <a:pt x="386075" y="1324875"/>
                    </a:cubicBezTo>
                    <a:cubicBezTo>
                      <a:pt x="381997" y="1317266"/>
                      <a:pt x="381394" y="1305074"/>
                      <a:pt x="384266" y="1288300"/>
                    </a:cubicBezTo>
                    <a:cubicBezTo>
                      <a:pt x="384157" y="1283278"/>
                      <a:pt x="386371" y="1278498"/>
                      <a:pt x="390910" y="1273959"/>
                    </a:cubicBezTo>
                    <a:cubicBezTo>
                      <a:pt x="395449" y="1269420"/>
                      <a:pt x="399254" y="1267151"/>
                      <a:pt x="402323" y="1267151"/>
                    </a:cubicBezTo>
                    <a:cubicBezTo>
                      <a:pt x="406446" y="1264388"/>
                      <a:pt x="405876" y="1263007"/>
                      <a:pt x="400613" y="1263007"/>
                    </a:cubicBezTo>
                    <a:close/>
                    <a:moveTo>
                      <a:pt x="712177" y="1229429"/>
                    </a:moveTo>
                    <a:cubicBezTo>
                      <a:pt x="716198" y="1229777"/>
                      <a:pt x="720314" y="1231332"/>
                      <a:pt x="724524" y="1234095"/>
                    </a:cubicBezTo>
                    <a:cubicBezTo>
                      <a:pt x="733843" y="1234095"/>
                      <a:pt x="749411" y="1235663"/>
                      <a:pt x="771229" y="1238799"/>
                    </a:cubicBezTo>
                    <a:cubicBezTo>
                      <a:pt x="777500" y="1240904"/>
                      <a:pt x="787093" y="1244807"/>
                      <a:pt x="800009" y="1250508"/>
                    </a:cubicBezTo>
                    <a:lnTo>
                      <a:pt x="806751" y="1253764"/>
                    </a:lnTo>
                    <a:cubicBezTo>
                      <a:pt x="812891" y="1257843"/>
                      <a:pt x="817907" y="1262151"/>
                      <a:pt x="821799" y="1266690"/>
                    </a:cubicBezTo>
                    <a:cubicBezTo>
                      <a:pt x="825691" y="1271229"/>
                      <a:pt x="828909" y="1274124"/>
                      <a:pt x="831452" y="1275374"/>
                    </a:cubicBezTo>
                    <a:cubicBezTo>
                      <a:pt x="837636" y="1277435"/>
                      <a:pt x="842619" y="1280362"/>
                      <a:pt x="846402" y="1284155"/>
                    </a:cubicBezTo>
                    <a:cubicBezTo>
                      <a:pt x="850184" y="1287949"/>
                      <a:pt x="853457" y="1290536"/>
                      <a:pt x="856219" y="1291918"/>
                    </a:cubicBezTo>
                    <a:cubicBezTo>
                      <a:pt x="866920" y="1302596"/>
                      <a:pt x="880526" y="1319623"/>
                      <a:pt x="897037" y="1342998"/>
                    </a:cubicBezTo>
                    <a:cubicBezTo>
                      <a:pt x="902541" y="1349642"/>
                      <a:pt x="905293" y="1359586"/>
                      <a:pt x="905293" y="1372830"/>
                    </a:cubicBezTo>
                    <a:cubicBezTo>
                      <a:pt x="905293" y="1396928"/>
                      <a:pt x="896248" y="1415018"/>
                      <a:pt x="878158" y="1427100"/>
                    </a:cubicBezTo>
                    <a:cubicBezTo>
                      <a:pt x="869825" y="1433349"/>
                      <a:pt x="859569" y="1437291"/>
                      <a:pt x="847388" y="1438924"/>
                    </a:cubicBezTo>
                    <a:cubicBezTo>
                      <a:pt x="835208" y="1440558"/>
                      <a:pt x="826837" y="1441375"/>
                      <a:pt x="822276" y="1441375"/>
                    </a:cubicBezTo>
                    <a:lnTo>
                      <a:pt x="794878" y="1441375"/>
                    </a:lnTo>
                    <a:cubicBezTo>
                      <a:pt x="783147" y="1439028"/>
                      <a:pt x="773537" y="1434489"/>
                      <a:pt x="766049" y="1427758"/>
                    </a:cubicBezTo>
                    <a:cubicBezTo>
                      <a:pt x="758561" y="1421026"/>
                      <a:pt x="750321" y="1415413"/>
                      <a:pt x="741331" y="1410918"/>
                    </a:cubicBezTo>
                    <a:cubicBezTo>
                      <a:pt x="741331" y="1414689"/>
                      <a:pt x="741178" y="1416575"/>
                      <a:pt x="740871" y="1416575"/>
                    </a:cubicBezTo>
                    <a:cubicBezTo>
                      <a:pt x="737143" y="1405458"/>
                      <a:pt x="732231" y="1396166"/>
                      <a:pt x="726135" y="1388700"/>
                    </a:cubicBezTo>
                    <a:cubicBezTo>
                      <a:pt x="720040" y="1381233"/>
                      <a:pt x="715720" y="1375812"/>
                      <a:pt x="713176" y="1372435"/>
                    </a:cubicBezTo>
                    <a:cubicBezTo>
                      <a:pt x="704800" y="1364059"/>
                      <a:pt x="699373" y="1356165"/>
                      <a:pt x="696895" y="1348753"/>
                    </a:cubicBezTo>
                    <a:cubicBezTo>
                      <a:pt x="695010" y="1343074"/>
                      <a:pt x="691435" y="1337280"/>
                      <a:pt x="686173" y="1331371"/>
                    </a:cubicBezTo>
                    <a:cubicBezTo>
                      <a:pt x="680910" y="1325461"/>
                      <a:pt x="677139" y="1320215"/>
                      <a:pt x="674858" y="1315632"/>
                    </a:cubicBezTo>
                    <a:cubicBezTo>
                      <a:pt x="670407" y="1305611"/>
                      <a:pt x="665035" y="1297444"/>
                      <a:pt x="658742" y="1291128"/>
                    </a:cubicBezTo>
                    <a:cubicBezTo>
                      <a:pt x="658742" y="1284397"/>
                      <a:pt x="655299" y="1264684"/>
                      <a:pt x="648414" y="1231990"/>
                    </a:cubicBezTo>
                    <a:cubicBezTo>
                      <a:pt x="668587" y="1234775"/>
                      <a:pt x="680428" y="1236167"/>
                      <a:pt x="683936" y="1236167"/>
                    </a:cubicBezTo>
                    <a:cubicBezTo>
                      <a:pt x="689966" y="1236167"/>
                      <a:pt x="691622" y="1236847"/>
                      <a:pt x="688903" y="1238207"/>
                    </a:cubicBezTo>
                    <a:cubicBezTo>
                      <a:pt x="688903" y="1238207"/>
                      <a:pt x="692735" y="1236140"/>
                      <a:pt x="700398" y="1232007"/>
                    </a:cubicBezTo>
                    <a:cubicBezTo>
                      <a:pt x="704230" y="1229940"/>
                      <a:pt x="708156" y="1229081"/>
                      <a:pt x="712177" y="1229429"/>
                    </a:cubicBezTo>
                    <a:close/>
                    <a:moveTo>
                      <a:pt x="3880306" y="1149554"/>
                    </a:moveTo>
                    <a:lnTo>
                      <a:pt x="3880175" y="1150520"/>
                    </a:lnTo>
                    <a:cubicBezTo>
                      <a:pt x="3879660" y="1151786"/>
                      <a:pt x="3878887" y="1152419"/>
                      <a:pt x="3877856" y="1152419"/>
                    </a:cubicBezTo>
                    <a:cubicBezTo>
                      <a:pt x="3875795" y="1152419"/>
                      <a:pt x="3875444" y="1151728"/>
                      <a:pt x="3876803" y="1150347"/>
                    </a:cubicBezTo>
                    <a:close/>
                    <a:moveTo>
                      <a:pt x="842537" y="1134238"/>
                    </a:moveTo>
                    <a:lnTo>
                      <a:pt x="842541" y="1134242"/>
                    </a:lnTo>
                    <a:lnTo>
                      <a:pt x="849922" y="1138885"/>
                    </a:lnTo>
                    <a:lnTo>
                      <a:pt x="849924" y="1138885"/>
                    </a:lnTo>
                    <a:close/>
                    <a:moveTo>
                      <a:pt x="1580436" y="1046442"/>
                    </a:moveTo>
                    <a:lnTo>
                      <a:pt x="1593097" y="1061835"/>
                    </a:lnTo>
                    <a:cubicBezTo>
                      <a:pt x="1593431" y="1062852"/>
                      <a:pt x="1593552" y="1063338"/>
                      <a:pt x="1593461" y="1063293"/>
                    </a:cubicBezTo>
                    <a:cubicBezTo>
                      <a:pt x="1599412" y="1066253"/>
                      <a:pt x="1603002" y="1069277"/>
                      <a:pt x="1604232" y="1072367"/>
                    </a:cubicBezTo>
                    <a:cubicBezTo>
                      <a:pt x="1605461" y="1075456"/>
                      <a:pt x="1606235" y="1077160"/>
                      <a:pt x="1606554" y="1077479"/>
                    </a:cubicBezTo>
                    <a:lnTo>
                      <a:pt x="1610653" y="1083604"/>
                    </a:lnTo>
                    <a:cubicBezTo>
                      <a:pt x="1611791" y="1085927"/>
                      <a:pt x="1613791" y="1089373"/>
                      <a:pt x="1616653" y="1093942"/>
                    </a:cubicBezTo>
                    <a:cubicBezTo>
                      <a:pt x="1619514" y="1098511"/>
                      <a:pt x="1620945" y="1102807"/>
                      <a:pt x="1620945" y="1106830"/>
                    </a:cubicBezTo>
                    <a:cubicBezTo>
                      <a:pt x="1624771" y="1118276"/>
                      <a:pt x="1626683" y="1128477"/>
                      <a:pt x="1626683" y="1137434"/>
                    </a:cubicBezTo>
                    <a:lnTo>
                      <a:pt x="1625249" y="1147476"/>
                    </a:lnTo>
                    <a:cubicBezTo>
                      <a:pt x="1624293" y="1152242"/>
                      <a:pt x="1623814" y="1159643"/>
                      <a:pt x="1623814" y="1169677"/>
                    </a:cubicBezTo>
                    <a:cubicBezTo>
                      <a:pt x="1623814" y="1175674"/>
                      <a:pt x="1623336" y="1179150"/>
                      <a:pt x="1622380" y="1180106"/>
                    </a:cubicBezTo>
                    <a:cubicBezTo>
                      <a:pt x="1622380" y="1182019"/>
                      <a:pt x="1621905" y="1183450"/>
                      <a:pt x="1620957" y="1184398"/>
                    </a:cubicBezTo>
                    <a:cubicBezTo>
                      <a:pt x="1620008" y="1185347"/>
                      <a:pt x="1619533" y="1184326"/>
                      <a:pt x="1619533" y="1181336"/>
                    </a:cubicBezTo>
                    <a:cubicBezTo>
                      <a:pt x="1620475" y="1186725"/>
                      <a:pt x="1618433" y="1196190"/>
                      <a:pt x="1613408" y="1209731"/>
                    </a:cubicBezTo>
                    <a:cubicBezTo>
                      <a:pt x="1612725" y="1210080"/>
                      <a:pt x="1612619" y="1211006"/>
                      <a:pt x="1613089" y="1212509"/>
                    </a:cubicBezTo>
                    <a:cubicBezTo>
                      <a:pt x="1613560" y="1214012"/>
                      <a:pt x="1613795" y="1213883"/>
                      <a:pt x="1613795" y="1212122"/>
                    </a:cubicBezTo>
                    <a:lnTo>
                      <a:pt x="1615230" y="1215173"/>
                    </a:lnTo>
                    <a:lnTo>
                      <a:pt x="1609514" y="1237488"/>
                    </a:lnTo>
                    <a:cubicBezTo>
                      <a:pt x="1609514" y="1241314"/>
                      <a:pt x="1608482" y="1246323"/>
                      <a:pt x="1606418" y="1252517"/>
                    </a:cubicBezTo>
                    <a:cubicBezTo>
                      <a:pt x="1605325" y="1256828"/>
                      <a:pt x="1604030" y="1262198"/>
                      <a:pt x="1602535" y="1268627"/>
                    </a:cubicBezTo>
                    <a:cubicBezTo>
                      <a:pt x="1601040" y="1275056"/>
                      <a:pt x="1599176" y="1281064"/>
                      <a:pt x="1596945" y="1286650"/>
                    </a:cubicBezTo>
                    <a:cubicBezTo>
                      <a:pt x="1596140" y="1289125"/>
                      <a:pt x="1593544" y="1296434"/>
                      <a:pt x="1589157" y="1308579"/>
                    </a:cubicBezTo>
                    <a:cubicBezTo>
                      <a:pt x="1587366" y="1313937"/>
                      <a:pt x="1581241" y="1324450"/>
                      <a:pt x="1570781" y="1340116"/>
                    </a:cubicBezTo>
                    <a:cubicBezTo>
                      <a:pt x="1566379" y="1347843"/>
                      <a:pt x="1562091" y="1353095"/>
                      <a:pt x="1557916" y="1355873"/>
                    </a:cubicBezTo>
                    <a:cubicBezTo>
                      <a:pt x="1551646" y="1360594"/>
                      <a:pt x="1543494" y="1362955"/>
                      <a:pt x="1533460" y="1362955"/>
                    </a:cubicBezTo>
                    <a:cubicBezTo>
                      <a:pt x="1527312" y="1362955"/>
                      <a:pt x="1520071" y="1358788"/>
                      <a:pt x="1511737" y="1350454"/>
                    </a:cubicBezTo>
                    <a:cubicBezTo>
                      <a:pt x="1511737" y="1351926"/>
                      <a:pt x="1512359" y="1352890"/>
                      <a:pt x="1513604" y="1353346"/>
                    </a:cubicBezTo>
                    <a:lnTo>
                      <a:pt x="1483524" y="1340617"/>
                    </a:lnTo>
                    <a:cubicBezTo>
                      <a:pt x="1478059" y="1337869"/>
                      <a:pt x="1474006" y="1333884"/>
                      <a:pt x="1471364" y="1328662"/>
                    </a:cubicBezTo>
                    <a:cubicBezTo>
                      <a:pt x="1464928" y="1322226"/>
                      <a:pt x="1461710" y="1313748"/>
                      <a:pt x="1461710" y="1303227"/>
                    </a:cubicBezTo>
                    <a:lnTo>
                      <a:pt x="1464943" y="1299994"/>
                    </a:lnTo>
                    <a:cubicBezTo>
                      <a:pt x="1465641" y="1300556"/>
                      <a:pt x="1464473" y="1298734"/>
                      <a:pt x="1461436" y="1294529"/>
                    </a:cubicBezTo>
                    <a:cubicBezTo>
                      <a:pt x="1459706" y="1289368"/>
                      <a:pt x="1458841" y="1282772"/>
                      <a:pt x="1458841" y="1274741"/>
                    </a:cubicBezTo>
                    <a:cubicBezTo>
                      <a:pt x="1460753" y="1269382"/>
                      <a:pt x="1460283" y="1264039"/>
                      <a:pt x="1457429" y="1258711"/>
                    </a:cubicBezTo>
                    <a:lnTo>
                      <a:pt x="1457429" y="1250536"/>
                    </a:lnTo>
                    <a:lnTo>
                      <a:pt x="1460275" y="1233390"/>
                    </a:lnTo>
                    <a:cubicBezTo>
                      <a:pt x="1460275" y="1230308"/>
                      <a:pt x="1461209" y="1227378"/>
                      <a:pt x="1463076" y="1224600"/>
                    </a:cubicBezTo>
                    <a:cubicBezTo>
                      <a:pt x="1464943" y="1221822"/>
                      <a:pt x="1465960" y="1220350"/>
                      <a:pt x="1466127" y="1220183"/>
                    </a:cubicBezTo>
                    <a:cubicBezTo>
                      <a:pt x="1469725" y="1210300"/>
                      <a:pt x="1476640" y="1198528"/>
                      <a:pt x="1486871" y="1184865"/>
                    </a:cubicBezTo>
                    <a:cubicBezTo>
                      <a:pt x="1489482" y="1183150"/>
                      <a:pt x="1491623" y="1180953"/>
                      <a:pt x="1493293" y="1178273"/>
                    </a:cubicBezTo>
                    <a:cubicBezTo>
                      <a:pt x="1494962" y="1175594"/>
                      <a:pt x="1496443" y="1172994"/>
                      <a:pt x="1497733" y="1170474"/>
                    </a:cubicBezTo>
                    <a:lnTo>
                      <a:pt x="1514902" y="1143218"/>
                    </a:lnTo>
                    <a:cubicBezTo>
                      <a:pt x="1515691" y="1141639"/>
                      <a:pt x="1517646" y="1137992"/>
                      <a:pt x="1520766" y="1132276"/>
                    </a:cubicBezTo>
                    <a:cubicBezTo>
                      <a:pt x="1523885" y="1126561"/>
                      <a:pt x="1527487" y="1121654"/>
                      <a:pt x="1531570" y="1117555"/>
                    </a:cubicBezTo>
                    <a:cubicBezTo>
                      <a:pt x="1533787" y="1115339"/>
                      <a:pt x="1535916" y="1111783"/>
                      <a:pt x="1537957" y="1106887"/>
                    </a:cubicBezTo>
                    <a:cubicBezTo>
                      <a:pt x="1539999" y="1101991"/>
                      <a:pt x="1542310" y="1096970"/>
                      <a:pt x="1544891" y="1091824"/>
                    </a:cubicBezTo>
                    <a:cubicBezTo>
                      <a:pt x="1550371" y="1084492"/>
                      <a:pt x="1555274" y="1075627"/>
                      <a:pt x="1559601" y="1065228"/>
                    </a:cubicBezTo>
                    <a:close/>
                    <a:moveTo>
                      <a:pt x="510864" y="1042012"/>
                    </a:moveTo>
                    <a:lnTo>
                      <a:pt x="504445" y="1042362"/>
                    </a:lnTo>
                    <a:lnTo>
                      <a:pt x="504445" y="1042363"/>
                    </a:lnTo>
                    <a:lnTo>
                      <a:pt x="510864" y="1042013"/>
                    </a:lnTo>
                    <a:close/>
                    <a:moveTo>
                      <a:pt x="1707770" y="1032141"/>
                    </a:moveTo>
                    <a:lnTo>
                      <a:pt x="1722411" y="1041796"/>
                    </a:lnTo>
                    <a:cubicBezTo>
                      <a:pt x="1726556" y="1045910"/>
                      <a:pt x="1728628" y="1047967"/>
                      <a:pt x="1728628" y="1047967"/>
                    </a:cubicBezTo>
                    <a:lnTo>
                      <a:pt x="1735778" y="1053728"/>
                    </a:lnTo>
                    <a:cubicBezTo>
                      <a:pt x="1742852" y="1060787"/>
                      <a:pt x="1746389" y="1064316"/>
                      <a:pt x="1746389" y="1064316"/>
                    </a:cubicBezTo>
                    <a:cubicBezTo>
                      <a:pt x="1755573" y="1075808"/>
                      <a:pt x="1761190" y="1083254"/>
                      <a:pt x="1763239" y="1086654"/>
                    </a:cubicBezTo>
                    <a:cubicBezTo>
                      <a:pt x="1768492" y="1090601"/>
                      <a:pt x="1771854" y="1096256"/>
                      <a:pt x="1773327" y="1103618"/>
                    </a:cubicBezTo>
                    <a:cubicBezTo>
                      <a:pt x="1774071" y="1105850"/>
                      <a:pt x="1775482" y="1109311"/>
                      <a:pt x="1777562" y="1114002"/>
                    </a:cubicBezTo>
                    <a:cubicBezTo>
                      <a:pt x="1779642" y="1118693"/>
                      <a:pt x="1781251" y="1124408"/>
                      <a:pt x="1782389" y="1131148"/>
                    </a:cubicBezTo>
                    <a:cubicBezTo>
                      <a:pt x="1784515" y="1140378"/>
                      <a:pt x="1787877" y="1147285"/>
                      <a:pt x="1792477" y="1151869"/>
                    </a:cubicBezTo>
                    <a:cubicBezTo>
                      <a:pt x="1794754" y="1154147"/>
                      <a:pt x="1797949" y="1159407"/>
                      <a:pt x="1802063" y="1167650"/>
                    </a:cubicBezTo>
                    <a:cubicBezTo>
                      <a:pt x="1802792" y="1172052"/>
                      <a:pt x="1805308" y="1176621"/>
                      <a:pt x="1809612" y="1181358"/>
                    </a:cubicBezTo>
                    <a:cubicBezTo>
                      <a:pt x="1813916" y="1186094"/>
                      <a:pt x="1816492" y="1189327"/>
                      <a:pt x="1817343" y="1191058"/>
                    </a:cubicBezTo>
                    <a:cubicBezTo>
                      <a:pt x="1817343" y="1191058"/>
                      <a:pt x="1820963" y="1194678"/>
                      <a:pt x="1828204" y="1201919"/>
                    </a:cubicBezTo>
                    <a:cubicBezTo>
                      <a:pt x="1838648" y="1212348"/>
                      <a:pt x="1843870" y="1217563"/>
                      <a:pt x="1843870" y="1217563"/>
                    </a:cubicBezTo>
                    <a:cubicBezTo>
                      <a:pt x="1849184" y="1225533"/>
                      <a:pt x="1858239" y="1233639"/>
                      <a:pt x="1871036" y="1241882"/>
                    </a:cubicBezTo>
                    <a:cubicBezTo>
                      <a:pt x="1872007" y="1242854"/>
                      <a:pt x="1874118" y="1243947"/>
                      <a:pt x="1877366" y="1245161"/>
                    </a:cubicBezTo>
                    <a:cubicBezTo>
                      <a:pt x="1880615" y="1246375"/>
                      <a:pt x="1883104" y="1247408"/>
                      <a:pt x="1884835" y="1248258"/>
                    </a:cubicBezTo>
                    <a:cubicBezTo>
                      <a:pt x="1895628" y="1254512"/>
                      <a:pt x="1904623" y="1258543"/>
                      <a:pt x="1911818" y="1260349"/>
                    </a:cubicBezTo>
                    <a:cubicBezTo>
                      <a:pt x="1917966" y="1263416"/>
                      <a:pt x="1927720" y="1266862"/>
                      <a:pt x="1941079" y="1270687"/>
                    </a:cubicBezTo>
                    <a:cubicBezTo>
                      <a:pt x="1946392" y="1273344"/>
                      <a:pt x="1952149" y="1275385"/>
                      <a:pt x="1958350" y="1276812"/>
                    </a:cubicBezTo>
                    <a:cubicBezTo>
                      <a:pt x="1964551" y="1278239"/>
                      <a:pt x="1969921" y="1280091"/>
                      <a:pt x="1974460" y="1282368"/>
                    </a:cubicBezTo>
                    <a:lnTo>
                      <a:pt x="1979811" y="1282368"/>
                    </a:lnTo>
                    <a:cubicBezTo>
                      <a:pt x="1987462" y="1284266"/>
                      <a:pt x="1994157" y="1285215"/>
                      <a:pt x="1999895" y="1285215"/>
                    </a:cubicBezTo>
                    <a:cubicBezTo>
                      <a:pt x="2005633" y="1285215"/>
                      <a:pt x="2010393" y="1285693"/>
                      <a:pt x="2014172" y="1286649"/>
                    </a:cubicBezTo>
                    <a:cubicBezTo>
                      <a:pt x="2020093" y="1286649"/>
                      <a:pt x="2026381" y="1287127"/>
                      <a:pt x="2033038" y="1288084"/>
                    </a:cubicBezTo>
                    <a:cubicBezTo>
                      <a:pt x="2039695" y="1289040"/>
                      <a:pt x="2045680" y="1289519"/>
                      <a:pt x="2050993" y="1289519"/>
                    </a:cubicBezTo>
                    <a:lnTo>
                      <a:pt x="2066727" y="1289519"/>
                    </a:lnTo>
                    <a:lnTo>
                      <a:pt x="2073650" y="1289632"/>
                    </a:lnTo>
                    <a:lnTo>
                      <a:pt x="2128960" y="1288084"/>
                    </a:lnTo>
                    <a:lnTo>
                      <a:pt x="2162387" y="1288084"/>
                    </a:lnTo>
                    <a:lnTo>
                      <a:pt x="2206767" y="1286649"/>
                    </a:lnTo>
                    <a:cubicBezTo>
                      <a:pt x="2210289" y="1286649"/>
                      <a:pt x="2215040" y="1286251"/>
                      <a:pt x="2221022" y="1285454"/>
                    </a:cubicBezTo>
                    <a:cubicBezTo>
                      <a:pt x="2227003" y="1284657"/>
                      <a:pt x="2233348" y="1283697"/>
                      <a:pt x="2240058" y="1282573"/>
                    </a:cubicBezTo>
                    <a:cubicBezTo>
                      <a:pt x="2244142" y="1281890"/>
                      <a:pt x="2247815" y="1280733"/>
                      <a:pt x="2251079" y="1279101"/>
                    </a:cubicBezTo>
                    <a:cubicBezTo>
                      <a:pt x="2254343" y="1277469"/>
                      <a:pt x="2257941" y="1276008"/>
                      <a:pt x="2261872" y="1274717"/>
                    </a:cubicBezTo>
                    <a:cubicBezTo>
                      <a:pt x="2272377" y="1270680"/>
                      <a:pt x="2279231" y="1267590"/>
                      <a:pt x="2282434" y="1265450"/>
                    </a:cubicBezTo>
                    <a:cubicBezTo>
                      <a:pt x="2289357" y="1263142"/>
                      <a:pt x="2294913" y="1261085"/>
                      <a:pt x="2299102" y="1259279"/>
                    </a:cubicBezTo>
                    <a:cubicBezTo>
                      <a:pt x="2301820" y="1256562"/>
                      <a:pt x="2306533" y="1255203"/>
                      <a:pt x="2313243" y="1255203"/>
                    </a:cubicBezTo>
                    <a:cubicBezTo>
                      <a:pt x="2313122" y="1255218"/>
                      <a:pt x="2313311" y="1254558"/>
                      <a:pt x="2313812" y="1253222"/>
                    </a:cubicBezTo>
                    <a:lnTo>
                      <a:pt x="2313975" y="1253000"/>
                    </a:lnTo>
                    <a:lnTo>
                      <a:pt x="2315022" y="1239278"/>
                    </a:lnTo>
                    <a:cubicBezTo>
                      <a:pt x="2316098" y="1224596"/>
                      <a:pt x="2316636" y="1215218"/>
                      <a:pt x="2316636" y="1211142"/>
                    </a:cubicBezTo>
                    <a:cubicBezTo>
                      <a:pt x="2316636" y="1208151"/>
                      <a:pt x="2316397" y="1203734"/>
                      <a:pt x="2315918" y="1197889"/>
                    </a:cubicBezTo>
                    <a:cubicBezTo>
                      <a:pt x="2315440" y="1192045"/>
                      <a:pt x="2315679" y="1185358"/>
                      <a:pt x="2316636" y="1177828"/>
                    </a:cubicBezTo>
                    <a:cubicBezTo>
                      <a:pt x="2316636" y="1167020"/>
                      <a:pt x="2321668" y="1158268"/>
                      <a:pt x="2331733" y="1151574"/>
                    </a:cubicBezTo>
                    <a:cubicBezTo>
                      <a:pt x="2338412" y="1148203"/>
                      <a:pt x="2345520" y="1148036"/>
                      <a:pt x="2353058" y="1151073"/>
                    </a:cubicBezTo>
                    <a:cubicBezTo>
                      <a:pt x="2360595" y="1154109"/>
                      <a:pt x="2364363" y="1157259"/>
                      <a:pt x="2364363" y="1160522"/>
                    </a:cubicBezTo>
                    <a:cubicBezTo>
                      <a:pt x="2362693" y="1158822"/>
                      <a:pt x="2363756" y="1158359"/>
                      <a:pt x="2367551" y="1159133"/>
                    </a:cubicBezTo>
                    <a:cubicBezTo>
                      <a:pt x="2382155" y="1169745"/>
                      <a:pt x="2391476" y="1180606"/>
                      <a:pt x="2395513" y="1191718"/>
                    </a:cubicBezTo>
                    <a:cubicBezTo>
                      <a:pt x="2398352" y="1200235"/>
                      <a:pt x="2402011" y="1206724"/>
                      <a:pt x="2406489" y="1211187"/>
                    </a:cubicBezTo>
                    <a:cubicBezTo>
                      <a:pt x="2416675" y="1220371"/>
                      <a:pt x="2422315" y="1227681"/>
                      <a:pt x="2423408" y="1233115"/>
                    </a:cubicBezTo>
                    <a:lnTo>
                      <a:pt x="2424956" y="1235210"/>
                    </a:lnTo>
                    <a:cubicBezTo>
                      <a:pt x="2430998" y="1239719"/>
                      <a:pt x="2437328" y="1244816"/>
                      <a:pt x="2443947" y="1250501"/>
                    </a:cubicBezTo>
                    <a:cubicBezTo>
                      <a:pt x="2450565" y="1256186"/>
                      <a:pt x="2458550" y="1262528"/>
                      <a:pt x="2467902" y="1269526"/>
                    </a:cubicBezTo>
                    <a:lnTo>
                      <a:pt x="2473344" y="1276835"/>
                    </a:lnTo>
                    <a:cubicBezTo>
                      <a:pt x="2476759" y="1281951"/>
                      <a:pt x="2480274" y="1286019"/>
                      <a:pt x="2483887" y="1289040"/>
                    </a:cubicBezTo>
                    <a:cubicBezTo>
                      <a:pt x="2493799" y="1294930"/>
                      <a:pt x="2497800" y="1303485"/>
                      <a:pt x="2495887" y="1314703"/>
                    </a:cubicBezTo>
                    <a:cubicBezTo>
                      <a:pt x="2495887" y="1322779"/>
                      <a:pt x="2496357" y="1327599"/>
                      <a:pt x="2497299" y="1329162"/>
                    </a:cubicBezTo>
                    <a:cubicBezTo>
                      <a:pt x="2503037" y="1334901"/>
                      <a:pt x="2505906" y="1342734"/>
                      <a:pt x="2505906" y="1352662"/>
                    </a:cubicBezTo>
                    <a:cubicBezTo>
                      <a:pt x="2505906" y="1358734"/>
                      <a:pt x="2505124" y="1363341"/>
                      <a:pt x="2503561" y="1366484"/>
                    </a:cubicBezTo>
                    <a:cubicBezTo>
                      <a:pt x="2502301" y="1372768"/>
                      <a:pt x="2499777" y="1377804"/>
                      <a:pt x="2495989" y="1381592"/>
                    </a:cubicBezTo>
                    <a:cubicBezTo>
                      <a:pt x="2492202" y="1385379"/>
                      <a:pt x="2490278" y="1387334"/>
                      <a:pt x="2490217" y="1387455"/>
                    </a:cubicBezTo>
                    <a:cubicBezTo>
                      <a:pt x="2488304" y="1393194"/>
                      <a:pt x="2484410" y="1397535"/>
                      <a:pt x="2478535" y="1400480"/>
                    </a:cubicBezTo>
                    <a:cubicBezTo>
                      <a:pt x="2476213" y="1402803"/>
                      <a:pt x="2473625" y="1405865"/>
                      <a:pt x="2470771" y="1409668"/>
                    </a:cubicBezTo>
                    <a:cubicBezTo>
                      <a:pt x="2467917" y="1413471"/>
                      <a:pt x="2464843" y="1417027"/>
                      <a:pt x="2461549" y="1420336"/>
                    </a:cubicBezTo>
                    <a:cubicBezTo>
                      <a:pt x="2460091" y="1421794"/>
                      <a:pt x="2451567" y="1429202"/>
                      <a:pt x="2435977" y="1442560"/>
                    </a:cubicBezTo>
                    <a:lnTo>
                      <a:pt x="2415096" y="1452170"/>
                    </a:lnTo>
                    <a:lnTo>
                      <a:pt x="2394329" y="1464648"/>
                    </a:lnTo>
                    <a:lnTo>
                      <a:pt x="2381942" y="1469954"/>
                    </a:lnTo>
                    <a:cubicBezTo>
                      <a:pt x="2377145" y="1470758"/>
                      <a:pt x="2371490" y="1473195"/>
                      <a:pt x="2364978" y="1477263"/>
                    </a:cubicBezTo>
                    <a:cubicBezTo>
                      <a:pt x="2360060" y="1479206"/>
                      <a:pt x="2355403" y="1479939"/>
                      <a:pt x="2351008" y="1479460"/>
                    </a:cubicBezTo>
                    <a:cubicBezTo>
                      <a:pt x="2348811" y="1479221"/>
                      <a:pt x="2347134" y="1479042"/>
                      <a:pt x="2345979" y="1478922"/>
                    </a:cubicBezTo>
                    <a:lnTo>
                      <a:pt x="2344395" y="1478773"/>
                    </a:lnTo>
                    <a:lnTo>
                      <a:pt x="2339535" y="1480792"/>
                    </a:lnTo>
                    <a:cubicBezTo>
                      <a:pt x="2336591" y="1481848"/>
                      <a:pt x="2333190" y="1482925"/>
                      <a:pt x="2329330" y="1484026"/>
                    </a:cubicBezTo>
                    <a:cubicBezTo>
                      <a:pt x="2321611" y="1486227"/>
                      <a:pt x="2314139" y="1487328"/>
                      <a:pt x="2306913" y="1487328"/>
                    </a:cubicBezTo>
                    <a:cubicBezTo>
                      <a:pt x="2300324" y="1487328"/>
                      <a:pt x="2296347" y="1486849"/>
                      <a:pt x="2294981" y="1485893"/>
                    </a:cubicBezTo>
                    <a:lnTo>
                      <a:pt x="2292248" y="1487328"/>
                    </a:lnTo>
                    <a:cubicBezTo>
                      <a:pt x="2288317" y="1487328"/>
                      <a:pt x="2280620" y="1488284"/>
                      <a:pt x="2269159" y="1490197"/>
                    </a:cubicBezTo>
                    <a:cubicBezTo>
                      <a:pt x="2263633" y="1490197"/>
                      <a:pt x="2260783" y="1489719"/>
                      <a:pt x="2260608" y="1488762"/>
                    </a:cubicBezTo>
                    <a:cubicBezTo>
                      <a:pt x="2260434" y="1487806"/>
                      <a:pt x="2261159" y="1487404"/>
                      <a:pt x="2262783" y="1487555"/>
                    </a:cubicBezTo>
                    <a:cubicBezTo>
                      <a:pt x="2253948" y="1489316"/>
                      <a:pt x="2247868" y="1489719"/>
                      <a:pt x="2244544" y="1488762"/>
                    </a:cubicBezTo>
                    <a:cubicBezTo>
                      <a:pt x="2241219" y="1487806"/>
                      <a:pt x="2238730" y="1487730"/>
                      <a:pt x="2237075" y="1488535"/>
                    </a:cubicBezTo>
                    <a:cubicBezTo>
                      <a:pt x="2230046" y="1489643"/>
                      <a:pt x="2222198" y="1489328"/>
                      <a:pt x="2213530" y="1487590"/>
                    </a:cubicBezTo>
                    <a:cubicBezTo>
                      <a:pt x="2204862" y="1485851"/>
                      <a:pt x="2200475" y="1484808"/>
                      <a:pt x="2200369" y="1484459"/>
                    </a:cubicBezTo>
                    <a:lnTo>
                      <a:pt x="2194812" y="1485893"/>
                    </a:lnTo>
                    <a:lnTo>
                      <a:pt x="2182630" y="1485893"/>
                    </a:lnTo>
                    <a:cubicBezTo>
                      <a:pt x="2175025" y="1483996"/>
                      <a:pt x="2166668" y="1483047"/>
                      <a:pt x="2157560" y="1483047"/>
                    </a:cubicBezTo>
                    <a:lnTo>
                      <a:pt x="2159773" y="1482468"/>
                    </a:lnTo>
                    <a:lnTo>
                      <a:pt x="2159211" y="1482509"/>
                    </a:lnTo>
                    <a:lnTo>
                      <a:pt x="2153647" y="1481668"/>
                    </a:lnTo>
                    <a:lnTo>
                      <a:pt x="2153165" y="1481681"/>
                    </a:lnTo>
                    <a:cubicBezTo>
                      <a:pt x="2145453" y="1483532"/>
                      <a:pt x="2139537" y="1483745"/>
                      <a:pt x="2135415" y="1482318"/>
                    </a:cubicBezTo>
                    <a:cubicBezTo>
                      <a:pt x="2131294" y="1480891"/>
                      <a:pt x="2128079" y="1480178"/>
                      <a:pt x="2125772" y="1480178"/>
                    </a:cubicBezTo>
                    <a:lnTo>
                      <a:pt x="2127707" y="1478743"/>
                    </a:lnTo>
                    <a:cubicBezTo>
                      <a:pt x="2126721" y="1480656"/>
                      <a:pt x="2122956" y="1481373"/>
                      <a:pt x="2116413" y="1480895"/>
                    </a:cubicBezTo>
                    <a:cubicBezTo>
                      <a:pt x="2109870" y="1480417"/>
                      <a:pt x="2104398" y="1480178"/>
                      <a:pt x="2099995" y="1480178"/>
                    </a:cubicBezTo>
                    <a:lnTo>
                      <a:pt x="2096033" y="1478174"/>
                    </a:lnTo>
                    <a:lnTo>
                      <a:pt x="2092595" y="1477331"/>
                    </a:lnTo>
                    <a:lnTo>
                      <a:pt x="2079096" y="1475107"/>
                    </a:lnTo>
                    <a:lnTo>
                      <a:pt x="2071634" y="1475880"/>
                    </a:lnTo>
                    <a:cubicBezTo>
                      <a:pt x="2067612" y="1475777"/>
                      <a:pt x="2063251" y="1475191"/>
                      <a:pt x="2058553" y="1474121"/>
                    </a:cubicBezTo>
                    <a:cubicBezTo>
                      <a:pt x="2047881" y="1471494"/>
                      <a:pt x="2042499" y="1470181"/>
                      <a:pt x="2042408" y="1470181"/>
                    </a:cubicBezTo>
                    <a:cubicBezTo>
                      <a:pt x="2041983" y="1470181"/>
                      <a:pt x="2040814" y="1470652"/>
                      <a:pt x="2038901" y="1471593"/>
                    </a:cubicBezTo>
                    <a:lnTo>
                      <a:pt x="2028814" y="1471593"/>
                    </a:lnTo>
                    <a:cubicBezTo>
                      <a:pt x="2008943" y="1466371"/>
                      <a:pt x="1996161" y="1462811"/>
                      <a:pt x="1990468" y="1460914"/>
                    </a:cubicBezTo>
                    <a:cubicBezTo>
                      <a:pt x="1987447" y="1459881"/>
                      <a:pt x="1982385" y="1457995"/>
                      <a:pt x="1975280" y="1455255"/>
                    </a:cubicBezTo>
                    <a:cubicBezTo>
                      <a:pt x="1968176" y="1452515"/>
                      <a:pt x="1962301" y="1449354"/>
                      <a:pt x="1957656" y="1445771"/>
                    </a:cubicBezTo>
                    <a:cubicBezTo>
                      <a:pt x="1949686" y="1439319"/>
                      <a:pt x="1940342" y="1434629"/>
                      <a:pt x="1929625" y="1431699"/>
                    </a:cubicBezTo>
                    <a:lnTo>
                      <a:pt x="1922019" y="1425983"/>
                    </a:lnTo>
                    <a:cubicBezTo>
                      <a:pt x="1920061" y="1424678"/>
                      <a:pt x="1913169" y="1421072"/>
                      <a:pt x="1901344" y="1415167"/>
                    </a:cubicBezTo>
                    <a:lnTo>
                      <a:pt x="1881601" y="1403304"/>
                    </a:lnTo>
                    <a:cubicBezTo>
                      <a:pt x="1869973" y="1395000"/>
                      <a:pt x="1860630" y="1389080"/>
                      <a:pt x="1853571" y="1385543"/>
                    </a:cubicBezTo>
                    <a:cubicBezTo>
                      <a:pt x="1841168" y="1376875"/>
                      <a:pt x="1834109" y="1370818"/>
                      <a:pt x="1832394" y="1367372"/>
                    </a:cubicBezTo>
                    <a:cubicBezTo>
                      <a:pt x="1831863" y="1366567"/>
                      <a:pt x="1828834" y="1364328"/>
                      <a:pt x="1823308" y="1360654"/>
                    </a:cubicBezTo>
                    <a:cubicBezTo>
                      <a:pt x="1817069" y="1352320"/>
                      <a:pt x="1812667" y="1346870"/>
                      <a:pt x="1810101" y="1344305"/>
                    </a:cubicBezTo>
                    <a:lnTo>
                      <a:pt x="1785873" y="1316843"/>
                    </a:lnTo>
                    <a:lnTo>
                      <a:pt x="1779156" y="1308783"/>
                    </a:lnTo>
                    <a:lnTo>
                      <a:pt x="1761828" y="1283598"/>
                    </a:lnTo>
                    <a:cubicBezTo>
                      <a:pt x="1760902" y="1280820"/>
                      <a:pt x="1760268" y="1279173"/>
                      <a:pt x="1759926" y="1278657"/>
                    </a:cubicBezTo>
                    <a:cubicBezTo>
                      <a:pt x="1759585" y="1278141"/>
                      <a:pt x="1758488" y="1276957"/>
                      <a:pt x="1756636" y="1275105"/>
                    </a:cubicBezTo>
                    <a:cubicBezTo>
                      <a:pt x="1755270" y="1271051"/>
                      <a:pt x="1752856" y="1266262"/>
                      <a:pt x="1749395" y="1260736"/>
                    </a:cubicBezTo>
                    <a:cubicBezTo>
                      <a:pt x="1745357" y="1256698"/>
                      <a:pt x="1743338" y="1253434"/>
                      <a:pt x="1743338" y="1250945"/>
                    </a:cubicBezTo>
                    <a:cubicBezTo>
                      <a:pt x="1741774" y="1248395"/>
                      <a:pt x="1737691" y="1241294"/>
                      <a:pt x="1731087" y="1229643"/>
                    </a:cubicBezTo>
                    <a:cubicBezTo>
                      <a:pt x="1724484" y="1217992"/>
                      <a:pt x="1719990" y="1205646"/>
                      <a:pt x="1717607" y="1192606"/>
                    </a:cubicBezTo>
                    <a:cubicBezTo>
                      <a:pt x="1717607" y="1191316"/>
                      <a:pt x="1717360" y="1190177"/>
                      <a:pt x="1716867" y="1189191"/>
                    </a:cubicBezTo>
                    <a:cubicBezTo>
                      <a:pt x="1716373" y="1188204"/>
                      <a:pt x="1715816" y="1187096"/>
                      <a:pt x="1715193" y="1185866"/>
                    </a:cubicBezTo>
                    <a:cubicBezTo>
                      <a:pt x="1712279" y="1181494"/>
                      <a:pt x="1710552" y="1176572"/>
                      <a:pt x="1710013" y="1171099"/>
                    </a:cubicBezTo>
                    <a:cubicBezTo>
                      <a:pt x="1709474" y="1165627"/>
                      <a:pt x="1708848" y="1161820"/>
                      <a:pt x="1708134" y="1159680"/>
                    </a:cubicBezTo>
                    <a:lnTo>
                      <a:pt x="1702123" y="1128211"/>
                    </a:lnTo>
                    <a:cubicBezTo>
                      <a:pt x="1700058" y="1117994"/>
                      <a:pt x="1699026" y="1109417"/>
                      <a:pt x="1699026" y="1102480"/>
                    </a:cubicBezTo>
                    <a:cubicBezTo>
                      <a:pt x="1699026" y="1095846"/>
                      <a:pt x="1696779" y="1086677"/>
                      <a:pt x="1692286" y="1074973"/>
                    </a:cubicBezTo>
                    <a:cubicBezTo>
                      <a:pt x="1690115" y="1068445"/>
                      <a:pt x="1689030" y="1062365"/>
                      <a:pt x="1689030" y="1056734"/>
                    </a:cubicBezTo>
                    <a:lnTo>
                      <a:pt x="1689030" y="1053864"/>
                    </a:lnTo>
                    <a:cubicBezTo>
                      <a:pt x="1689030" y="1048566"/>
                      <a:pt x="1690187" y="1044752"/>
                      <a:pt x="1692502" y="1042422"/>
                    </a:cubicBezTo>
                    <a:cubicBezTo>
                      <a:pt x="1694817" y="1040092"/>
                      <a:pt x="1699906" y="1036665"/>
                      <a:pt x="1707770" y="1032141"/>
                    </a:cubicBezTo>
                    <a:close/>
                    <a:moveTo>
                      <a:pt x="588815" y="1006950"/>
                    </a:moveTo>
                    <a:cubicBezTo>
                      <a:pt x="584595" y="1006950"/>
                      <a:pt x="581429" y="1008013"/>
                      <a:pt x="579318" y="1010140"/>
                    </a:cubicBezTo>
                    <a:lnTo>
                      <a:pt x="579084" y="1010849"/>
                    </a:lnTo>
                    <a:lnTo>
                      <a:pt x="579084" y="1010849"/>
                    </a:lnTo>
                    <a:lnTo>
                      <a:pt x="579318" y="1010141"/>
                    </a:lnTo>
                    <a:lnTo>
                      <a:pt x="588799" y="1006956"/>
                    </a:lnTo>
                    <a:close/>
                    <a:moveTo>
                      <a:pt x="3636924" y="996028"/>
                    </a:moveTo>
                    <a:lnTo>
                      <a:pt x="3638278" y="997831"/>
                    </a:lnTo>
                    <a:cubicBezTo>
                      <a:pt x="3638278" y="997831"/>
                      <a:pt x="3637686" y="997239"/>
                      <a:pt x="3636502" y="996055"/>
                    </a:cubicBezTo>
                    <a:close/>
                    <a:moveTo>
                      <a:pt x="2157802" y="987328"/>
                    </a:moveTo>
                    <a:cubicBezTo>
                      <a:pt x="2160642" y="987936"/>
                      <a:pt x="2163313" y="989325"/>
                      <a:pt x="2165814" y="991495"/>
                    </a:cubicBezTo>
                    <a:cubicBezTo>
                      <a:pt x="2170816" y="995837"/>
                      <a:pt x="2174182" y="999754"/>
                      <a:pt x="2175913" y="1003245"/>
                    </a:cubicBezTo>
                    <a:cubicBezTo>
                      <a:pt x="2176854" y="1006099"/>
                      <a:pt x="2178714" y="1010296"/>
                      <a:pt x="2181492" y="1015837"/>
                    </a:cubicBezTo>
                    <a:cubicBezTo>
                      <a:pt x="2184270" y="1021378"/>
                      <a:pt x="2185659" y="1027860"/>
                      <a:pt x="2185659" y="1035284"/>
                    </a:cubicBezTo>
                    <a:cubicBezTo>
                      <a:pt x="2185659" y="1042327"/>
                      <a:pt x="2185181" y="1046806"/>
                      <a:pt x="2184224" y="1048718"/>
                    </a:cubicBezTo>
                    <a:cubicBezTo>
                      <a:pt x="2184224" y="1054426"/>
                      <a:pt x="2182334" y="1061068"/>
                      <a:pt x="2178554" y="1068643"/>
                    </a:cubicBezTo>
                    <a:cubicBezTo>
                      <a:pt x="2178205" y="1069705"/>
                      <a:pt x="2177203" y="1073838"/>
                      <a:pt x="2175548" y="1081041"/>
                    </a:cubicBezTo>
                    <a:cubicBezTo>
                      <a:pt x="2173894" y="1088244"/>
                      <a:pt x="2172019" y="1093227"/>
                      <a:pt x="2169924" y="1095990"/>
                    </a:cubicBezTo>
                    <a:cubicBezTo>
                      <a:pt x="2169924" y="1100605"/>
                      <a:pt x="2165150" y="1107687"/>
                      <a:pt x="2155601" y="1117235"/>
                    </a:cubicBezTo>
                    <a:cubicBezTo>
                      <a:pt x="2153355" y="1119497"/>
                      <a:pt x="2150554" y="1123125"/>
                      <a:pt x="2147199" y="1128120"/>
                    </a:cubicBezTo>
                    <a:lnTo>
                      <a:pt x="2134721" y="1141987"/>
                    </a:lnTo>
                    <a:cubicBezTo>
                      <a:pt x="2133537" y="1144416"/>
                      <a:pt x="2131977" y="1146594"/>
                      <a:pt x="2130041" y="1148522"/>
                    </a:cubicBezTo>
                    <a:cubicBezTo>
                      <a:pt x="2128106" y="1150450"/>
                      <a:pt x="2126599" y="1152500"/>
                      <a:pt x="2125521" y="1154670"/>
                    </a:cubicBezTo>
                    <a:lnTo>
                      <a:pt x="2107168" y="1182815"/>
                    </a:lnTo>
                    <a:cubicBezTo>
                      <a:pt x="2103540" y="1188538"/>
                      <a:pt x="2096732" y="1191399"/>
                      <a:pt x="2086743" y="1191399"/>
                    </a:cubicBezTo>
                    <a:lnTo>
                      <a:pt x="2090341" y="1191399"/>
                    </a:lnTo>
                    <a:cubicBezTo>
                      <a:pt x="2086515" y="1194253"/>
                      <a:pt x="2078166" y="1195680"/>
                      <a:pt x="2065293" y="1195680"/>
                    </a:cubicBezTo>
                    <a:lnTo>
                      <a:pt x="2048146" y="1195680"/>
                    </a:lnTo>
                    <a:cubicBezTo>
                      <a:pt x="2042712" y="1195680"/>
                      <a:pt x="2037171" y="1194276"/>
                      <a:pt x="2031524" y="1191468"/>
                    </a:cubicBezTo>
                    <a:cubicBezTo>
                      <a:pt x="2020472" y="1185942"/>
                      <a:pt x="2011258" y="1179483"/>
                      <a:pt x="2003880" y="1172090"/>
                    </a:cubicBezTo>
                    <a:cubicBezTo>
                      <a:pt x="1999493" y="1168583"/>
                      <a:pt x="1989489" y="1157456"/>
                      <a:pt x="1973868" y="1138708"/>
                    </a:cubicBezTo>
                    <a:lnTo>
                      <a:pt x="1968016" y="1130511"/>
                    </a:lnTo>
                    <a:lnTo>
                      <a:pt x="1963143" y="1125638"/>
                    </a:lnTo>
                    <a:cubicBezTo>
                      <a:pt x="1955766" y="1125638"/>
                      <a:pt x="1952077" y="1120719"/>
                      <a:pt x="1952077" y="1110882"/>
                    </a:cubicBezTo>
                    <a:cubicBezTo>
                      <a:pt x="1950179" y="1103322"/>
                      <a:pt x="1948274" y="1096666"/>
                      <a:pt x="1946361" y="1090912"/>
                    </a:cubicBezTo>
                    <a:cubicBezTo>
                      <a:pt x="1946361" y="1090700"/>
                      <a:pt x="1945762" y="1089417"/>
                      <a:pt x="1944562" y="1087064"/>
                    </a:cubicBezTo>
                    <a:cubicBezTo>
                      <a:pt x="1940995" y="1083466"/>
                      <a:pt x="1939211" y="1079884"/>
                      <a:pt x="1939211" y="1076316"/>
                    </a:cubicBezTo>
                    <a:cubicBezTo>
                      <a:pt x="1938255" y="1074419"/>
                      <a:pt x="1937777" y="1064460"/>
                      <a:pt x="1937777" y="1046441"/>
                    </a:cubicBezTo>
                    <a:cubicBezTo>
                      <a:pt x="1950058" y="1047398"/>
                      <a:pt x="1956369" y="1047880"/>
                      <a:pt x="1956711" y="1047887"/>
                    </a:cubicBezTo>
                    <a:cubicBezTo>
                      <a:pt x="1957052" y="1047895"/>
                      <a:pt x="1957694" y="1047428"/>
                      <a:pt x="1958635" y="1046487"/>
                    </a:cubicBezTo>
                    <a:lnTo>
                      <a:pt x="1964327" y="1043618"/>
                    </a:lnTo>
                    <a:cubicBezTo>
                      <a:pt x="1969716" y="1040733"/>
                      <a:pt x="1973125" y="1039530"/>
                      <a:pt x="1974551" y="1040008"/>
                    </a:cubicBezTo>
                    <a:cubicBezTo>
                      <a:pt x="1975978" y="1040487"/>
                      <a:pt x="1976100" y="1041143"/>
                      <a:pt x="1974916" y="1041978"/>
                    </a:cubicBezTo>
                    <a:cubicBezTo>
                      <a:pt x="1982931" y="1038289"/>
                      <a:pt x="1989982" y="1037401"/>
                      <a:pt x="1996070" y="1039314"/>
                    </a:cubicBezTo>
                    <a:lnTo>
                      <a:pt x="2011827" y="1041979"/>
                    </a:lnTo>
                    <a:lnTo>
                      <a:pt x="2042476" y="1030502"/>
                    </a:lnTo>
                    <a:lnTo>
                      <a:pt x="2090409" y="1015018"/>
                    </a:lnTo>
                    <a:cubicBezTo>
                      <a:pt x="2106014" y="1011116"/>
                      <a:pt x="2119571" y="1004308"/>
                      <a:pt x="2131077" y="994592"/>
                    </a:cubicBezTo>
                    <a:cubicBezTo>
                      <a:pt x="2134280" y="992968"/>
                      <a:pt x="2137316" y="991439"/>
                      <a:pt x="2140186" y="990004"/>
                    </a:cubicBezTo>
                    <a:cubicBezTo>
                      <a:pt x="2143055" y="988569"/>
                      <a:pt x="2145916" y="987852"/>
                      <a:pt x="2148770" y="987852"/>
                    </a:cubicBezTo>
                    <a:cubicBezTo>
                      <a:pt x="2151950" y="986896"/>
                      <a:pt x="2154961" y="986721"/>
                      <a:pt x="2157802" y="987328"/>
                    </a:cubicBezTo>
                    <a:close/>
                    <a:moveTo>
                      <a:pt x="555201" y="984255"/>
                    </a:moveTo>
                    <a:cubicBezTo>
                      <a:pt x="550662" y="988794"/>
                      <a:pt x="544374" y="992264"/>
                      <a:pt x="536338" y="994665"/>
                    </a:cubicBezTo>
                    <a:cubicBezTo>
                      <a:pt x="528301" y="997066"/>
                      <a:pt x="523823" y="998497"/>
                      <a:pt x="522902" y="998957"/>
                    </a:cubicBezTo>
                    <a:lnTo>
                      <a:pt x="504417" y="1006884"/>
                    </a:lnTo>
                    <a:lnTo>
                      <a:pt x="496836" y="1009908"/>
                    </a:lnTo>
                    <a:lnTo>
                      <a:pt x="497494" y="1012714"/>
                    </a:lnTo>
                    <a:cubicBezTo>
                      <a:pt x="498497" y="1016993"/>
                      <a:pt x="499740" y="1022294"/>
                      <a:pt x="501223" y="1028619"/>
                    </a:cubicBezTo>
                    <a:lnTo>
                      <a:pt x="503686" y="1039128"/>
                    </a:lnTo>
                    <a:lnTo>
                      <a:pt x="525434" y="1032342"/>
                    </a:lnTo>
                    <a:lnTo>
                      <a:pt x="576765" y="1011778"/>
                    </a:lnTo>
                    <a:lnTo>
                      <a:pt x="577320" y="1004590"/>
                    </a:lnTo>
                    <a:cubicBezTo>
                      <a:pt x="578099" y="1000451"/>
                      <a:pt x="579266" y="997214"/>
                      <a:pt x="580823" y="994879"/>
                    </a:cubicBezTo>
                    <a:lnTo>
                      <a:pt x="583545" y="986306"/>
                    </a:lnTo>
                    <a:lnTo>
                      <a:pt x="578882" y="987051"/>
                    </a:lnTo>
                    <a:lnTo>
                      <a:pt x="567732" y="987051"/>
                    </a:lnTo>
                    <a:cubicBezTo>
                      <a:pt x="559137" y="984310"/>
                      <a:pt x="554960" y="983378"/>
                      <a:pt x="555201" y="984255"/>
                    </a:cubicBezTo>
                    <a:close/>
                    <a:moveTo>
                      <a:pt x="2611024" y="947504"/>
                    </a:moveTo>
                    <a:lnTo>
                      <a:pt x="2611365" y="947632"/>
                    </a:lnTo>
                    <a:lnTo>
                      <a:pt x="2611367" y="947632"/>
                    </a:lnTo>
                    <a:close/>
                    <a:moveTo>
                      <a:pt x="2605856" y="944716"/>
                    </a:moveTo>
                    <a:lnTo>
                      <a:pt x="2609066" y="946416"/>
                    </a:lnTo>
                    <a:lnTo>
                      <a:pt x="2609408" y="946899"/>
                    </a:lnTo>
                    <a:lnTo>
                      <a:pt x="2606141" y="945674"/>
                    </a:lnTo>
                    <a:close/>
                    <a:moveTo>
                      <a:pt x="398854" y="896886"/>
                    </a:moveTo>
                    <a:lnTo>
                      <a:pt x="397225" y="898541"/>
                    </a:lnTo>
                    <a:lnTo>
                      <a:pt x="397227" y="898541"/>
                    </a:lnTo>
                    <a:lnTo>
                      <a:pt x="398854" y="896887"/>
                    </a:lnTo>
                    <a:lnTo>
                      <a:pt x="399362" y="897373"/>
                    </a:lnTo>
                    <a:lnTo>
                      <a:pt x="399363" y="897373"/>
                    </a:lnTo>
                    <a:close/>
                    <a:moveTo>
                      <a:pt x="2306617" y="894928"/>
                    </a:moveTo>
                    <a:cubicBezTo>
                      <a:pt x="2323467" y="894928"/>
                      <a:pt x="2334017" y="895648"/>
                      <a:pt x="2338268" y="897090"/>
                    </a:cubicBezTo>
                    <a:lnTo>
                      <a:pt x="2364750" y="904421"/>
                    </a:lnTo>
                    <a:lnTo>
                      <a:pt x="2374496" y="908590"/>
                    </a:lnTo>
                    <a:lnTo>
                      <a:pt x="2382899" y="910274"/>
                    </a:lnTo>
                    <a:cubicBezTo>
                      <a:pt x="2395559" y="917681"/>
                      <a:pt x="2402261" y="921570"/>
                      <a:pt x="2403005" y="921933"/>
                    </a:cubicBezTo>
                    <a:cubicBezTo>
                      <a:pt x="2417320" y="927048"/>
                      <a:pt x="2428903" y="932923"/>
                      <a:pt x="2437753" y="939556"/>
                    </a:cubicBezTo>
                    <a:lnTo>
                      <a:pt x="2453624" y="949326"/>
                    </a:lnTo>
                    <a:cubicBezTo>
                      <a:pt x="2457404" y="950585"/>
                      <a:pt x="2461036" y="952669"/>
                      <a:pt x="2464520" y="955576"/>
                    </a:cubicBezTo>
                    <a:cubicBezTo>
                      <a:pt x="2468004" y="958483"/>
                      <a:pt x="2470497" y="960711"/>
                      <a:pt x="2472000" y="962259"/>
                    </a:cubicBezTo>
                    <a:lnTo>
                      <a:pt x="2486346" y="979724"/>
                    </a:lnTo>
                    <a:cubicBezTo>
                      <a:pt x="2488380" y="983109"/>
                      <a:pt x="2491219" y="985902"/>
                      <a:pt x="2494862" y="988104"/>
                    </a:cubicBezTo>
                    <a:cubicBezTo>
                      <a:pt x="2496244" y="989531"/>
                      <a:pt x="2499655" y="992658"/>
                      <a:pt x="2505097" y="997485"/>
                    </a:cubicBezTo>
                    <a:cubicBezTo>
                      <a:pt x="2507819" y="999899"/>
                      <a:pt x="2510080" y="1002812"/>
                      <a:pt x="2511880" y="1006223"/>
                    </a:cubicBezTo>
                    <a:lnTo>
                      <a:pt x="2515312" y="1016233"/>
                    </a:lnTo>
                    <a:lnTo>
                      <a:pt x="2519443" y="1023612"/>
                    </a:lnTo>
                    <a:cubicBezTo>
                      <a:pt x="2524259" y="1033739"/>
                      <a:pt x="2528324" y="1047103"/>
                      <a:pt x="2531637" y="1063702"/>
                    </a:cubicBezTo>
                    <a:cubicBezTo>
                      <a:pt x="2531637" y="1059710"/>
                      <a:pt x="2532111" y="1057949"/>
                      <a:pt x="2533060" y="1058420"/>
                    </a:cubicBezTo>
                    <a:cubicBezTo>
                      <a:pt x="2534009" y="1058890"/>
                      <a:pt x="2534445" y="1062382"/>
                      <a:pt x="2534369" y="1068894"/>
                    </a:cubicBezTo>
                    <a:lnTo>
                      <a:pt x="2535348" y="1076864"/>
                    </a:lnTo>
                    <a:cubicBezTo>
                      <a:pt x="2536684" y="1084909"/>
                      <a:pt x="2537352" y="1094648"/>
                      <a:pt x="2537352" y="1106079"/>
                    </a:cubicBezTo>
                    <a:lnTo>
                      <a:pt x="2538559" y="1113297"/>
                    </a:lnTo>
                    <a:cubicBezTo>
                      <a:pt x="2539652" y="1121252"/>
                      <a:pt x="2538897" y="1129582"/>
                      <a:pt x="2536293" y="1138288"/>
                    </a:cubicBezTo>
                    <a:cubicBezTo>
                      <a:pt x="2533690" y="1146994"/>
                      <a:pt x="2531963" y="1153047"/>
                      <a:pt x="2531113" y="1156447"/>
                    </a:cubicBezTo>
                    <a:cubicBezTo>
                      <a:pt x="2526346" y="1168303"/>
                      <a:pt x="2518323" y="1174231"/>
                      <a:pt x="2507044" y="1174231"/>
                    </a:cubicBezTo>
                    <a:cubicBezTo>
                      <a:pt x="2504813" y="1174231"/>
                      <a:pt x="2502244" y="1173785"/>
                      <a:pt x="2499337" y="1172894"/>
                    </a:cubicBezTo>
                    <a:lnTo>
                      <a:pt x="2491438" y="1169637"/>
                    </a:lnTo>
                    <a:lnTo>
                      <a:pt x="2490544" y="1170046"/>
                    </a:lnTo>
                    <a:cubicBezTo>
                      <a:pt x="2483024" y="1172263"/>
                      <a:pt x="2474915" y="1171078"/>
                      <a:pt x="2466217" y="1166489"/>
                    </a:cubicBezTo>
                    <a:lnTo>
                      <a:pt x="2464714" y="1165715"/>
                    </a:lnTo>
                    <a:lnTo>
                      <a:pt x="2439393" y="1153055"/>
                    </a:lnTo>
                    <a:cubicBezTo>
                      <a:pt x="2432136" y="1150656"/>
                      <a:pt x="2424759" y="1145085"/>
                      <a:pt x="2417260" y="1136341"/>
                    </a:cubicBezTo>
                    <a:lnTo>
                      <a:pt x="2390504" y="1105122"/>
                    </a:lnTo>
                    <a:cubicBezTo>
                      <a:pt x="2384887" y="1096712"/>
                      <a:pt x="2377350" y="1083991"/>
                      <a:pt x="2367893" y="1066959"/>
                    </a:cubicBezTo>
                    <a:cubicBezTo>
                      <a:pt x="2365084" y="1063209"/>
                      <a:pt x="2358056" y="1051474"/>
                      <a:pt x="2346807" y="1031755"/>
                    </a:cubicBezTo>
                    <a:cubicBezTo>
                      <a:pt x="2342010" y="1025060"/>
                      <a:pt x="2335118" y="1013835"/>
                      <a:pt x="2326131" y="998077"/>
                    </a:cubicBezTo>
                    <a:cubicBezTo>
                      <a:pt x="2318920" y="983686"/>
                      <a:pt x="2313402" y="971367"/>
                      <a:pt x="2309577" y="961120"/>
                    </a:cubicBezTo>
                    <a:lnTo>
                      <a:pt x="2307482" y="952855"/>
                    </a:lnTo>
                    <a:lnTo>
                      <a:pt x="2305888" y="944725"/>
                    </a:lnTo>
                    <a:lnTo>
                      <a:pt x="2303770" y="939238"/>
                    </a:lnTo>
                    <a:lnTo>
                      <a:pt x="2305205" y="929241"/>
                    </a:lnTo>
                    <a:lnTo>
                      <a:pt x="2300901" y="915945"/>
                    </a:lnTo>
                    <a:cubicBezTo>
                      <a:pt x="2305546" y="909295"/>
                      <a:pt x="2308139" y="906202"/>
                      <a:pt x="2308677" y="906665"/>
                    </a:cubicBezTo>
                    <a:cubicBezTo>
                      <a:pt x="2309216" y="907127"/>
                      <a:pt x="2308529" y="903214"/>
                      <a:pt x="2306617" y="894928"/>
                    </a:cubicBezTo>
                    <a:close/>
                    <a:moveTo>
                      <a:pt x="1229922" y="866859"/>
                    </a:moveTo>
                    <a:lnTo>
                      <a:pt x="1229920" y="866860"/>
                    </a:lnTo>
                    <a:lnTo>
                      <a:pt x="1229484" y="867357"/>
                    </a:lnTo>
                    <a:lnTo>
                      <a:pt x="1229477" y="867364"/>
                    </a:lnTo>
                    <a:lnTo>
                      <a:pt x="1229478" y="867364"/>
                    </a:lnTo>
                    <a:lnTo>
                      <a:pt x="1229484" y="867357"/>
                    </a:lnTo>
                    <a:close/>
                    <a:moveTo>
                      <a:pt x="1230385" y="866704"/>
                    </a:moveTo>
                    <a:lnTo>
                      <a:pt x="1229922" y="866859"/>
                    </a:lnTo>
                    <a:lnTo>
                      <a:pt x="1229923" y="866859"/>
                    </a:lnTo>
                    <a:close/>
                    <a:moveTo>
                      <a:pt x="1233611" y="862658"/>
                    </a:moveTo>
                    <a:lnTo>
                      <a:pt x="1232566" y="863848"/>
                    </a:lnTo>
                    <a:lnTo>
                      <a:pt x="1233610" y="862659"/>
                    </a:lnTo>
                    <a:close/>
                    <a:moveTo>
                      <a:pt x="3277774" y="843275"/>
                    </a:moveTo>
                    <a:lnTo>
                      <a:pt x="3276726" y="844548"/>
                    </a:lnTo>
                    <a:cubicBezTo>
                      <a:pt x="3273569" y="845611"/>
                      <a:pt x="3268764" y="846143"/>
                      <a:pt x="3262313" y="846143"/>
                    </a:cubicBezTo>
                    <a:lnTo>
                      <a:pt x="3249447" y="846143"/>
                    </a:lnTo>
                    <a:cubicBezTo>
                      <a:pt x="3245394" y="846143"/>
                      <a:pt x="3242692" y="846311"/>
                      <a:pt x="3241341" y="846644"/>
                    </a:cubicBezTo>
                    <a:cubicBezTo>
                      <a:pt x="3226919" y="849164"/>
                      <a:pt x="3216597" y="849558"/>
                      <a:pt x="3210373" y="847827"/>
                    </a:cubicBezTo>
                    <a:cubicBezTo>
                      <a:pt x="3210008" y="847645"/>
                      <a:pt x="3209211" y="847554"/>
                      <a:pt x="3207982" y="847554"/>
                    </a:cubicBezTo>
                    <a:cubicBezTo>
                      <a:pt x="3205902" y="847554"/>
                      <a:pt x="3202672" y="848215"/>
                      <a:pt x="3198293" y="849536"/>
                    </a:cubicBezTo>
                    <a:cubicBezTo>
                      <a:pt x="3193913" y="850858"/>
                      <a:pt x="3189591" y="852063"/>
                      <a:pt x="3185325" y="853156"/>
                    </a:cubicBezTo>
                    <a:cubicBezTo>
                      <a:pt x="3179344" y="854158"/>
                      <a:pt x="3173495" y="855607"/>
                      <a:pt x="3167780" y="857505"/>
                    </a:cubicBezTo>
                    <a:lnTo>
                      <a:pt x="3159233" y="859627"/>
                    </a:lnTo>
                    <a:lnTo>
                      <a:pt x="3165742" y="864201"/>
                    </a:lnTo>
                    <a:cubicBezTo>
                      <a:pt x="3168141" y="866598"/>
                      <a:pt x="3169970" y="868845"/>
                      <a:pt x="3171230" y="870941"/>
                    </a:cubicBezTo>
                    <a:cubicBezTo>
                      <a:pt x="3172490" y="873035"/>
                      <a:pt x="3173530" y="874364"/>
                      <a:pt x="3174349" y="874926"/>
                    </a:cubicBezTo>
                    <a:lnTo>
                      <a:pt x="3177606" y="876542"/>
                    </a:lnTo>
                    <a:cubicBezTo>
                      <a:pt x="3188627" y="885134"/>
                      <a:pt x="3194873" y="890879"/>
                      <a:pt x="3196346" y="893781"/>
                    </a:cubicBezTo>
                    <a:cubicBezTo>
                      <a:pt x="3196346" y="893781"/>
                      <a:pt x="3204498" y="904656"/>
                      <a:pt x="3220802" y="926409"/>
                    </a:cubicBezTo>
                    <a:cubicBezTo>
                      <a:pt x="3228650" y="939479"/>
                      <a:pt x="3232574" y="949804"/>
                      <a:pt x="3232574" y="957378"/>
                    </a:cubicBezTo>
                    <a:cubicBezTo>
                      <a:pt x="3232574" y="965529"/>
                      <a:pt x="3232039" y="973006"/>
                      <a:pt x="3230969" y="979806"/>
                    </a:cubicBezTo>
                    <a:cubicBezTo>
                      <a:pt x="3229898" y="986607"/>
                      <a:pt x="3229007" y="991746"/>
                      <a:pt x="3228293" y="995222"/>
                    </a:cubicBezTo>
                    <a:cubicBezTo>
                      <a:pt x="3228293" y="1002888"/>
                      <a:pt x="3224020" y="1009568"/>
                      <a:pt x="3215473" y="1015260"/>
                    </a:cubicBezTo>
                    <a:cubicBezTo>
                      <a:pt x="3204984" y="1022593"/>
                      <a:pt x="3192961" y="1026259"/>
                      <a:pt x="3179404" y="1026259"/>
                    </a:cubicBezTo>
                    <a:cubicBezTo>
                      <a:pt x="3173772" y="1026259"/>
                      <a:pt x="3166380" y="1025120"/>
                      <a:pt x="3157226" y="1022843"/>
                    </a:cubicBezTo>
                    <a:cubicBezTo>
                      <a:pt x="3152171" y="1020293"/>
                      <a:pt x="3142129" y="1015488"/>
                      <a:pt x="3127100" y="1008429"/>
                    </a:cubicBezTo>
                    <a:cubicBezTo>
                      <a:pt x="3122440" y="1005302"/>
                      <a:pt x="3119449" y="1002744"/>
                      <a:pt x="3118129" y="1000755"/>
                    </a:cubicBezTo>
                    <a:cubicBezTo>
                      <a:pt x="3114159" y="999154"/>
                      <a:pt x="3111182" y="996883"/>
                      <a:pt x="3109197" y="993941"/>
                    </a:cubicBezTo>
                    <a:lnTo>
                      <a:pt x="3107277" y="986958"/>
                    </a:lnTo>
                    <a:lnTo>
                      <a:pt x="3100017" y="983601"/>
                    </a:lnTo>
                    <a:cubicBezTo>
                      <a:pt x="3097294" y="981303"/>
                      <a:pt x="3095646" y="978463"/>
                      <a:pt x="3095073" y="975082"/>
                    </a:cubicBezTo>
                    <a:cubicBezTo>
                      <a:pt x="3093927" y="968319"/>
                      <a:pt x="3094364" y="961916"/>
                      <a:pt x="3096382" y="955874"/>
                    </a:cubicBezTo>
                    <a:cubicBezTo>
                      <a:pt x="3097217" y="952566"/>
                      <a:pt x="3097635" y="949248"/>
                      <a:pt x="3097635" y="945924"/>
                    </a:cubicBezTo>
                    <a:cubicBezTo>
                      <a:pt x="3097635" y="943221"/>
                      <a:pt x="3096489" y="938661"/>
                      <a:pt x="3094196" y="932238"/>
                    </a:cubicBezTo>
                    <a:cubicBezTo>
                      <a:pt x="3091904" y="925817"/>
                      <a:pt x="3090250" y="920557"/>
                      <a:pt x="3089232" y="916458"/>
                    </a:cubicBezTo>
                    <a:cubicBezTo>
                      <a:pt x="3088322" y="905650"/>
                      <a:pt x="3083001" y="890516"/>
                      <a:pt x="3073270" y="871055"/>
                    </a:cubicBezTo>
                    <a:cubicBezTo>
                      <a:pt x="3072693" y="869886"/>
                      <a:pt x="3071790" y="868776"/>
                      <a:pt x="3070560" y="867730"/>
                    </a:cubicBezTo>
                    <a:cubicBezTo>
                      <a:pt x="3069331" y="866682"/>
                      <a:pt x="3068481" y="866592"/>
                      <a:pt x="3068010" y="867457"/>
                    </a:cubicBezTo>
                    <a:cubicBezTo>
                      <a:pt x="3055851" y="871221"/>
                      <a:pt x="3045035" y="873620"/>
                      <a:pt x="3035562" y="874653"/>
                    </a:cubicBezTo>
                    <a:cubicBezTo>
                      <a:pt x="3029550" y="875851"/>
                      <a:pt x="3026234" y="876755"/>
                      <a:pt x="3025611" y="877362"/>
                    </a:cubicBezTo>
                    <a:cubicBezTo>
                      <a:pt x="3017459" y="882281"/>
                      <a:pt x="3007721" y="884741"/>
                      <a:pt x="2996396" y="884741"/>
                    </a:cubicBezTo>
                    <a:cubicBezTo>
                      <a:pt x="2992449" y="884741"/>
                      <a:pt x="2989778" y="886477"/>
                      <a:pt x="2988381" y="889954"/>
                    </a:cubicBezTo>
                    <a:cubicBezTo>
                      <a:pt x="2987242" y="893369"/>
                      <a:pt x="2986673" y="896306"/>
                      <a:pt x="2986673" y="898766"/>
                    </a:cubicBezTo>
                    <a:lnTo>
                      <a:pt x="2982142" y="924543"/>
                    </a:lnTo>
                    <a:lnTo>
                      <a:pt x="2969527" y="960952"/>
                    </a:lnTo>
                    <a:cubicBezTo>
                      <a:pt x="2969527" y="960922"/>
                      <a:pt x="2969018" y="964460"/>
                      <a:pt x="2968001" y="971563"/>
                    </a:cubicBezTo>
                    <a:cubicBezTo>
                      <a:pt x="2967493" y="975116"/>
                      <a:pt x="2966479" y="977939"/>
                      <a:pt x="2964961" y="980034"/>
                    </a:cubicBezTo>
                    <a:lnTo>
                      <a:pt x="2959133" y="983971"/>
                    </a:lnTo>
                    <a:lnTo>
                      <a:pt x="2957185" y="990736"/>
                    </a:lnTo>
                    <a:lnTo>
                      <a:pt x="2952335" y="1002099"/>
                    </a:lnTo>
                    <a:lnTo>
                      <a:pt x="2936350" y="1032703"/>
                    </a:lnTo>
                    <a:cubicBezTo>
                      <a:pt x="2936547" y="1032384"/>
                      <a:pt x="2936646" y="1033963"/>
                      <a:pt x="2936646" y="1037439"/>
                    </a:cubicBezTo>
                    <a:cubicBezTo>
                      <a:pt x="2936646" y="1046289"/>
                      <a:pt x="2933291" y="1054069"/>
                      <a:pt x="2926581" y="1060779"/>
                    </a:cubicBezTo>
                    <a:cubicBezTo>
                      <a:pt x="2927568" y="1059792"/>
                      <a:pt x="2928061" y="1060772"/>
                      <a:pt x="2928061" y="1063717"/>
                    </a:cubicBezTo>
                    <a:cubicBezTo>
                      <a:pt x="2927105" y="1065629"/>
                      <a:pt x="2926627" y="1067785"/>
                      <a:pt x="2926627" y="1070183"/>
                    </a:cubicBezTo>
                    <a:lnTo>
                      <a:pt x="2917442" y="1091589"/>
                    </a:lnTo>
                    <a:lnTo>
                      <a:pt x="2943546" y="1087239"/>
                    </a:lnTo>
                    <a:lnTo>
                      <a:pt x="3007395" y="1073326"/>
                    </a:lnTo>
                    <a:lnTo>
                      <a:pt x="3049862" y="1063717"/>
                    </a:lnTo>
                    <a:lnTo>
                      <a:pt x="3112846" y="1047595"/>
                    </a:lnTo>
                    <a:cubicBezTo>
                      <a:pt x="3120512" y="1045682"/>
                      <a:pt x="3131487" y="1043709"/>
                      <a:pt x="3145772" y="1041674"/>
                    </a:cubicBezTo>
                    <a:lnTo>
                      <a:pt x="3176672" y="1037507"/>
                    </a:lnTo>
                    <a:cubicBezTo>
                      <a:pt x="3193522" y="1035625"/>
                      <a:pt x="3205219" y="1033735"/>
                      <a:pt x="3211762" y="1031838"/>
                    </a:cubicBezTo>
                    <a:lnTo>
                      <a:pt x="3236081" y="1028809"/>
                    </a:lnTo>
                    <a:lnTo>
                      <a:pt x="3247911" y="1027236"/>
                    </a:lnTo>
                    <a:lnTo>
                      <a:pt x="3250608" y="1015579"/>
                    </a:lnTo>
                    <a:lnTo>
                      <a:pt x="3262039" y="939388"/>
                    </a:lnTo>
                    <a:cubicBezTo>
                      <a:pt x="3265895" y="920534"/>
                      <a:pt x="3268278" y="905695"/>
                      <a:pt x="3269189" y="894874"/>
                    </a:cubicBezTo>
                    <a:lnTo>
                      <a:pt x="3272241" y="858531"/>
                    </a:lnTo>
                    <a:close/>
                    <a:moveTo>
                      <a:pt x="1035709" y="840440"/>
                    </a:moveTo>
                    <a:lnTo>
                      <a:pt x="1040499" y="841648"/>
                    </a:lnTo>
                    <a:lnTo>
                      <a:pt x="1040500" y="841647"/>
                    </a:lnTo>
                    <a:close/>
                    <a:moveTo>
                      <a:pt x="1032515" y="839635"/>
                    </a:moveTo>
                    <a:lnTo>
                      <a:pt x="1033846" y="843582"/>
                    </a:lnTo>
                    <a:lnTo>
                      <a:pt x="1032515" y="839635"/>
                    </a:lnTo>
                    <a:close/>
                    <a:moveTo>
                      <a:pt x="4223340" y="719333"/>
                    </a:moveTo>
                    <a:lnTo>
                      <a:pt x="4224774" y="722780"/>
                    </a:lnTo>
                    <a:cubicBezTo>
                      <a:pt x="4225465" y="728712"/>
                      <a:pt x="4225119" y="728322"/>
                      <a:pt x="4223738" y="721612"/>
                    </a:cubicBezTo>
                    <a:close/>
                    <a:moveTo>
                      <a:pt x="438372" y="694551"/>
                    </a:moveTo>
                    <a:lnTo>
                      <a:pt x="438388" y="694571"/>
                    </a:lnTo>
                    <a:lnTo>
                      <a:pt x="441628" y="698557"/>
                    </a:lnTo>
                    <a:lnTo>
                      <a:pt x="441741" y="698883"/>
                    </a:lnTo>
                    <a:lnTo>
                      <a:pt x="441742" y="698884"/>
                    </a:lnTo>
                    <a:lnTo>
                      <a:pt x="441628" y="698556"/>
                    </a:lnTo>
                    <a:cubicBezTo>
                      <a:pt x="440905" y="697366"/>
                      <a:pt x="439819" y="696031"/>
                      <a:pt x="438372" y="694551"/>
                    </a:cubicBezTo>
                    <a:close/>
                    <a:moveTo>
                      <a:pt x="3448628" y="688339"/>
                    </a:moveTo>
                    <a:lnTo>
                      <a:pt x="3444939" y="688708"/>
                    </a:lnTo>
                    <a:lnTo>
                      <a:pt x="3443362" y="688865"/>
                    </a:lnTo>
                    <a:lnTo>
                      <a:pt x="3443363" y="688865"/>
                    </a:lnTo>
                    <a:lnTo>
                      <a:pt x="3444939" y="688708"/>
                    </a:lnTo>
                    <a:lnTo>
                      <a:pt x="3448629" y="688339"/>
                    </a:lnTo>
                    <a:close/>
                    <a:moveTo>
                      <a:pt x="655354" y="662055"/>
                    </a:moveTo>
                    <a:lnTo>
                      <a:pt x="654630" y="664127"/>
                    </a:lnTo>
                    <a:lnTo>
                      <a:pt x="654630" y="669917"/>
                    </a:lnTo>
                    <a:lnTo>
                      <a:pt x="650124" y="669307"/>
                    </a:lnTo>
                    <a:cubicBezTo>
                      <a:pt x="648414" y="670020"/>
                      <a:pt x="650157" y="667602"/>
                      <a:pt x="655354" y="662055"/>
                    </a:cubicBezTo>
                    <a:close/>
                    <a:moveTo>
                      <a:pt x="1769524" y="636819"/>
                    </a:moveTo>
                    <a:lnTo>
                      <a:pt x="1769638" y="638777"/>
                    </a:lnTo>
                    <a:lnTo>
                      <a:pt x="1769561" y="637701"/>
                    </a:lnTo>
                    <a:close/>
                    <a:moveTo>
                      <a:pt x="2114098" y="622450"/>
                    </a:moveTo>
                    <a:lnTo>
                      <a:pt x="2107737" y="626687"/>
                    </a:lnTo>
                    <a:lnTo>
                      <a:pt x="2089339" y="634361"/>
                    </a:lnTo>
                    <a:lnTo>
                      <a:pt x="2071555" y="643241"/>
                    </a:lnTo>
                    <a:cubicBezTo>
                      <a:pt x="2066651" y="644441"/>
                      <a:pt x="2062352" y="645443"/>
                      <a:pt x="2058655" y="646247"/>
                    </a:cubicBezTo>
                    <a:cubicBezTo>
                      <a:pt x="2054959" y="647052"/>
                      <a:pt x="2051281" y="648372"/>
                      <a:pt x="2047623" y="650209"/>
                    </a:cubicBezTo>
                    <a:lnTo>
                      <a:pt x="2020510" y="658337"/>
                    </a:lnTo>
                    <a:lnTo>
                      <a:pt x="2020301" y="659349"/>
                    </a:lnTo>
                    <a:cubicBezTo>
                      <a:pt x="2019665" y="661077"/>
                      <a:pt x="2018711" y="662999"/>
                      <a:pt x="2017440" y="665113"/>
                    </a:cubicBezTo>
                    <a:cubicBezTo>
                      <a:pt x="2014897" y="669340"/>
                      <a:pt x="2013436" y="671636"/>
                      <a:pt x="2013057" y="672001"/>
                    </a:cubicBezTo>
                    <a:lnTo>
                      <a:pt x="2008931" y="681448"/>
                    </a:lnTo>
                    <a:lnTo>
                      <a:pt x="2011098" y="682225"/>
                    </a:lnTo>
                    <a:cubicBezTo>
                      <a:pt x="2014970" y="683242"/>
                      <a:pt x="2020749" y="684532"/>
                      <a:pt x="2028438" y="686096"/>
                    </a:cubicBezTo>
                    <a:cubicBezTo>
                      <a:pt x="2036127" y="687659"/>
                      <a:pt x="2042173" y="689322"/>
                      <a:pt x="2046575" y="691083"/>
                    </a:cubicBezTo>
                    <a:cubicBezTo>
                      <a:pt x="2051812" y="692403"/>
                      <a:pt x="2057038" y="694889"/>
                      <a:pt x="2062253" y="698540"/>
                    </a:cubicBezTo>
                    <a:cubicBezTo>
                      <a:pt x="2067467" y="702191"/>
                      <a:pt x="2072010" y="704973"/>
                      <a:pt x="2075881" y="706886"/>
                    </a:cubicBezTo>
                    <a:cubicBezTo>
                      <a:pt x="2084959" y="710772"/>
                      <a:pt x="2091722" y="717914"/>
                      <a:pt x="2096170" y="728313"/>
                    </a:cubicBezTo>
                    <a:cubicBezTo>
                      <a:pt x="2096504" y="729315"/>
                      <a:pt x="2096963" y="730108"/>
                      <a:pt x="2097547" y="730692"/>
                    </a:cubicBezTo>
                    <a:lnTo>
                      <a:pt x="2098097" y="731242"/>
                    </a:lnTo>
                    <a:lnTo>
                      <a:pt x="2099335" y="721982"/>
                    </a:lnTo>
                    <a:lnTo>
                      <a:pt x="2106576" y="665579"/>
                    </a:lnTo>
                    <a:lnTo>
                      <a:pt x="2110714" y="653121"/>
                    </a:lnTo>
                    <a:lnTo>
                      <a:pt x="2110228" y="644995"/>
                    </a:lnTo>
                    <a:cubicBezTo>
                      <a:pt x="2110347" y="642202"/>
                      <a:pt x="2110766" y="639613"/>
                      <a:pt x="2111483" y="637230"/>
                    </a:cubicBezTo>
                    <a:cubicBezTo>
                      <a:pt x="2112918" y="632463"/>
                      <a:pt x="2113635" y="628099"/>
                      <a:pt x="2113635" y="624137"/>
                    </a:cubicBezTo>
                    <a:close/>
                    <a:moveTo>
                      <a:pt x="788908" y="605909"/>
                    </a:moveTo>
                    <a:lnTo>
                      <a:pt x="784229" y="606576"/>
                    </a:lnTo>
                    <a:cubicBezTo>
                      <a:pt x="777393" y="607612"/>
                      <a:pt x="767786" y="609166"/>
                      <a:pt x="755408" y="611238"/>
                    </a:cubicBezTo>
                    <a:cubicBezTo>
                      <a:pt x="743480" y="613979"/>
                      <a:pt x="732396" y="614385"/>
                      <a:pt x="722156" y="612455"/>
                    </a:cubicBezTo>
                    <a:cubicBezTo>
                      <a:pt x="724590" y="611644"/>
                      <a:pt x="726530" y="611797"/>
                      <a:pt x="727977" y="612916"/>
                    </a:cubicBezTo>
                    <a:cubicBezTo>
                      <a:pt x="723658" y="617301"/>
                      <a:pt x="714481" y="619494"/>
                      <a:pt x="700448" y="619494"/>
                    </a:cubicBezTo>
                    <a:cubicBezTo>
                      <a:pt x="698518" y="619494"/>
                      <a:pt x="695898" y="619965"/>
                      <a:pt x="692587" y="620908"/>
                    </a:cubicBezTo>
                    <a:cubicBezTo>
                      <a:pt x="689276" y="621851"/>
                      <a:pt x="686151" y="623057"/>
                      <a:pt x="683213" y="624526"/>
                    </a:cubicBezTo>
                    <a:cubicBezTo>
                      <a:pt x="664202" y="629438"/>
                      <a:pt x="651440" y="631203"/>
                      <a:pt x="644928" y="629821"/>
                    </a:cubicBezTo>
                    <a:cubicBezTo>
                      <a:pt x="648568" y="629821"/>
                      <a:pt x="646166" y="631225"/>
                      <a:pt x="637724" y="634032"/>
                    </a:cubicBezTo>
                    <a:cubicBezTo>
                      <a:pt x="633580" y="636794"/>
                      <a:pt x="625357" y="640204"/>
                      <a:pt x="613056" y="644261"/>
                    </a:cubicBezTo>
                    <a:lnTo>
                      <a:pt x="616411" y="644261"/>
                    </a:lnTo>
                    <a:cubicBezTo>
                      <a:pt x="612705" y="647966"/>
                      <a:pt x="605891" y="650230"/>
                      <a:pt x="595969" y="651053"/>
                    </a:cubicBezTo>
                    <a:cubicBezTo>
                      <a:pt x="586047" y="651875"/>
                      <a:pt x="579145" y="652768"/>
                      <a:pt x="575264" y="653733"/>
                    </a:cubicBezTo>
                    <a:cubicBezTo>
                      <a:pt x="569278" y="656737"/>
                      <a:pt x="561532" y="658969"/>
                      <a:pt x="552027" y="660427"/>
                    </a:cubicBezTo>
                    <a:cubicBezTo>
                      <a:pt x="542521" y="661885"/>
                      <a:pt x="535828" y="663085"/>
                      <a:pt x="531947" y="664028"/>
                    </a:cubicBezTo>
                    <a:lnTo>
                      <a:pt x="529316" y="665344"/>
                    </a:lnTo>
                    <a:lnTo>
                      <a:pt x="514942" y="669061"/>
                    </a:lnTo>
                    <a:lnTo>
                      <a:pt x="502378" y="666988"/>
                    </a:lnTo>
                    <a:cubicBezTo>
                      <a:pt x="503803" y="666988"/>
                      <a:pt x="502827" y="667718"/>
                      <a:pt x="499451" y="669176"/>
                    </a:cubicBezTo>
                    <a:cubicBezTo>
                      <a:pt x="496074" y="670634"/>
                      <a:pt x="491853" y="672657"/>
                      <a:pt x="486788" y="675244"/>
                    </a:cubicBezTo>
                    <a:cubicBezTo>
                      <a:pt x="483455" y="675244"/>
                      <a:pt x="471460" y="677305"/>
                      <a:pt x="450805" y="681427"/>
                    </a:cubicBezTo>
                    <a:lnTo>
                      <a:pt x="448716" y="681427"/>
                    </a:lnTo>
                    <a:lnTo>
                      <a:pt x="447804" y="685448"/>
                    </a:lnTo>
                    <a:cubicBezTo>
                      <a:pt x="445693" y="689258"/>
                      <a:pt x="442527" y="692227"/>
                      <a:pt x="438306" y="694354"/>
                    </a:cubicBezTo>
                    <a:cubicBezTo>
                      <a:pt x="441244" y="691437"/>
                      <a:pt x="442714" y="691240"/>
                      <a:pt x="442714" y="693762"/>
                    </a:cubicBezTo>
                    <a:lnTo>
                      <a:pt x="442714" y="700133"/>
                    </a:lnTo>
                    <a:lnTo>
                      <a:pt x="445538" y="703765"/>
                    </a:lnTo>
                    <a:cubicBezTo>
                      <a:pt x="451500" y="713278"/>
                      <a:pt x="453847" y="723693"/>
                      <a:pt x="452581" y="735007"/>
                    </a:cubicBezTo>
                    <a:cubicBezTo>
                      <a:pt x="451506" y="736827"/>
                      <a:pt x="451315" y="738652"/>
                      <a:pt x="452005" y="740483"/>
                    </a:cubicBezTo>
                    <a:lnTo>
                      <a:pt x="452239" y="742447"/>
                    </a:lnTo>
                    <a:lnTo>
                      <a:pt x="458255" y="741256"/>
                    </a:lnTo>
                    <a:cubicBezTo>
                      <a:pt x="466927" y="739919"/>
                      <a:pt x="475944" y="737244"/>
                      <a:pt x="485307" y="733231"/>
                    </a:cubicBezTo>
                    <a:cubicBezTo>
                      <a:pt x="501972" y="729043"/>
                      <a:pt x="517354" y="724131"/>
                      <a:pt x="531454" y="718496"/>
                    </a:cubicBezTo>
                    <a:cubicBezTo>
                      <a:pt x="538821" y="717290"/>
                      <a:pt x="547789" y="714044"/>
                      <a:pt x="558358" y="708760"/>
                    </a:cubicBezTo>
                    <a:lnTo>
                      <a:pt x="577764" y="703892"/>
                    </a:lnTo>
                    <a:cubicBezTo>
                      <a:pt x="588202" y="700778"/>
                      <a:pt x="597751" y="696327"/>
                      <a:pt x="606412" y="690538"/>
                    </a:cubicBezTo>
                    <a:cubicBezTo>
                      <a:pt x="609438" y="689924"/>
                      <a:pt x="611127" y="689300"/>
                      <a:pt x="611477" y="688664"/>
                    </a:cubicBezTo>
                    <a:cubicBezTo>
                      <a:pt x="617842" y="675359"/>
                      <a:pt x="628159" y="668604"/>
                      <a:pt x="642430" y="668399"/>
                    </a:cubicBezTo>
                    <a:lnTo>
                      <a:pt x="654630" y="669946"/>
                    </a:lnTo>
                    <a:lnTo>
                      <a:pt x="654630" y="669918"/>
                    </a:lnTo>
                    <a:lnTo>
                      <a:pt x="655797" y="670076"/>
                    </a:lnTo>
                    <a:lnTo>
                      <a:pt x="657913" y="670363"/>
                    </a:lnTo>
                    <a:lnTo>
                      <a:pt x="658018" y="670376"/>
                    </a:lnTo>
                    <a:lnTo>
                      <a:pt x="655797" y="670075"/>
                    </a:lnTo>
                    <a:lnTo>
                      <a:pt x="656074" y="667967"/>
                    </a:lnTo>
                    <a:cubicBezTo>
                      <a:pt x="658960" y="658544"/>
                      <a:pt x="666175" y="653832"/>
                      <a:pt x="677720" y="653832"/>
                    </a:cubicBezTo>
                    <a:lnTo>
                      <a:pt x="697389" y="653832"/>
                    </a:lnTo>
                    <a:cubicBezTo>
                      <a:pt x="699275" y="657625"/>
                      <a:pt x="701073" y="660566"/>
                      <a:pt x="702783" y="662655"/>
                    </a:cubicBezTo>
                    <a:lnTo>
                      <a:pt x="707600" y="666324"/>
                    </a:lnTo>
                    <a:lnTo>
                      <a:pt x="708818" y="665730"/>
                    </a:lnTo>
                    <a:cubicBezTo>
                      <a:pt x="711099" y="665407"/>
                      <a:pt x="713900" y="665618"/>
                      <a:pt x="717222" y="666363"/>
                    </a:cubicBezTo>
                    <a:cubicBezTo>
                      <a:pt x="723866" y="667854"/>
                      <a:pt x="727221" y="668501"/>
                      <a:pt x="727287" y="668304"/>
                    </a:cubicBezTo>
                    <a:lnTo>
                      <a:pt x="743798" y="668304"/>
                    </a:lnTo>
                    <a:cubicBezTo>
                      <a:pt x="746912" y="668304"/>
                      <a:pt x="752552" y="668880"/>
                      <a:pt x="760720" y="670031"/>
                    </a:cubicBezTo>
                    <a:cubicBezTo>
                      <a:pt x="768888" y="671182"/>
                      <a:pt x="773882" y="672668"/>
                      <a:pt x="775702" y="674488"/>
                    </a:cubicBezTo>
                    <a:lnTo>
                      <a:pt x="785537" y="674488"/>
                    </a:lnTo>
                    <a:cubicBezTo>
                      <a:pt x="792860" y="679333"/>
                      <a:pt x="800968" y="683982"/>
                      <a:pt x="809860" y="688433"/>
                    </a:cubicBezTo>
                    <a:cubicBezTo>
                      <a:pt x="814305" y="690659"/>
                      <a:pt x="818281" y="692972"/>
                      <a:pt x="821787" y="695373"/>
                    </a:cubicBezTo>
                    <a:lnTo>
                      <a:pt x="823246" y="696570"/>
                    </a:lnTo>
                    <a:lnTo>
                      <a:pt x="818362" y="685934"/>
                    </a:lnTo>
                    <a:cubicBezTo>
                      <a:pt x="809701" y="662625"/>
                      <a:pt x="801927" y="640445"/>
                      <a:pt x="795042" y="619395"/>
                    </a:cubicBezTo>
                    <a:cubicBezTo>
                      <a:pt x="795042" y="618540"/>
                      <a:pt x="794187" y="616328"/>
                      <a:pt x="792477" y="612759"/>
                    </a:cubicBezTo>
                    <a:close/>
                    <a:moveTo>
                      <a:pt x="957431" y="571313"/>
                    </a:moveTo>
                    <a:lnTo>
                      <a:pt x="956899" y="576111"/>
                    </a:lnTo>
                    <a:lnTo>
                      <a:pt x="957431" y="571313"/>
                    </a:lnTo>
                    <a:close/>
                    <a:moveTo>
                      <a:pt x="954037" y="567164"/>
                    </a:moveTo>
                    <a:lnTo>
                      <a:pt x="918416" y="578183"/>
                    </a:lnTo>
                    <a:cubicBezTo>
                      <a:pt x="941330" y="571758"/>
                      <a:pt x="953204" y="568085"/>
                      <a:pt x="954037" y="567164"/>
                    </a:cubicBezTo>
                    <a:close/>
                    <a:moveTo>
                      <a:pt x="4513650" y="541853"/>
                    </a:moveTo>
                    <a:lnTo>
                      <a:pt x="4506190" y="544462"/>
                    </a:lnTo>
                    <a:cubicBezTo>
                      <a:pt x="4496267" y="547773"/>
                      <a:pt x="4485463" y="549428"/>
                      <a:pt x="4473775" y="549428"/>
                    </a:cubicBezTo>
                    <a:lnTo>
                      <a:pt x="4461719" y="547419"/>
                    </a:lnTo>
                    <a:lnTo>
                      <a:pt x="4440087" y="550464"/>
                    </a:lnTo>
                    <a:cubicBezTo>
                      <a:pt x="4433668" y="551155"/>
                      <a:pt x="4428188" y="551500"/>
                      <a:pt x="4423650" y="551500"/>
                    </a:cubicBezTo>
                    <a:lnTo>
                      <a:pt x="4399508" y="551500"/>
                    </a:lnTo>
                    <a:cubicBezTo>
                      <a:pt x="4400560" y="550448"/>
                      <a:pt x="4396027" y="551215"/>
                      <a:pt x="4385907" y="553803"/>
                    </a:cubicBezTo>
                    <a:cubicBezTo>
                      <a:pt x="4383377" y="554449"/>
                      <a:pt x="4381198" y="554930"/>
                      <a:pt x="4379369" y="555244"/>
                    </a:cubicBezTo>
                    <a:lnTo>
                      <a:pt x="4376973" y="555482"/>
                    </a:lnTo>
                    <a:lnTo>
                      <a:pt x="4379275" y="556656"/>
                    </a:lnTo>
                    <a:cubicBezTo>
                      <a:pt x="4380336" y="557341"/>
                      <a:pt x="4380157" y="557684"/>
                      <a:pt x="4378737" y="557684"/>
                    </a:cubicBezTo>
                    <a:cubicBezTo>
                      <a:pt x="4375897" y="557684"/>
                      <a:pt x="4374302" y="557859"/>
                      <a:pt x="4373951" y="558210"/>
                    </a:cubicBezTo>
                    <a:lnTo>
                      <a:pt x="4339745" y="564591"/>
                    </a:lnTo>
                    <a:cubicBezTo>
                      <a:pt x="4333079" y="569634"/>
                      <a:pt x="4323189" y="572156"/>
                      <a:pt x="4310077" y="572156"/>
                    </a:cubicBezTo>
                    <a:cubicBezTo>
                      <a:pt x="4300122" y="572156"/>
                      <a:pt x="4293741" y="572627"/>
                      <a:pt x="4290934" y="573570"/>
                    </a:cubicBezTo>
                    <a:cubicBezTo>
                      <a:pt x="4279532" y="575368"/>
                      <a:pt x="4270147" y="575587"/>
                      <a:pt x="4262780" y="574228"/>
                    </a:cubicBezTo>
                    <a:cubicBezTo>
                      <a:pt x="4265674" y="574118"/>
                      <a:pt x="4263909" y="575017"/>
                      <a:pt x="4257484" y="576925"/>
                    </a:cubicBezTo>
                    <a:cubicBezTo>
                      <a:pt x="4249196" y="583832"/>
                      <a:pt x="4242014" y="587889"/>
                      <a:pt x="4235941" y="589095"/>
                    </a:cubicBezTo>
                    <a:cubicBezTo>
                      <a:pt x="4230722" y="594313"/>
                      <a:pt x="4225679" y="596923"/>
                      <a:pt x="4220811" y="596923"/>
                    </a:cubicBezTo>
                    <a:cubicBezTo>
                      <a:pt x="4210001" y="599685"/>
                      <a:pt x="4200287" y="600047"/>
                      <a:pt x="4191669" y="598008"/>
                    </a:cubicBezTo>
                    <a:cubicBezTo>
                      <a:pt x="4188512" y="595903"/>
                      <a:pt x="4184499" y="596429"/>
                      <a:pt x="4179631" y="599587"/>
                    </a:cubicBezTo>
                    <a:cubicBezTo>
                      <a:pt x="4170816" y="603117"/>
                      <a:pt x="4161322" y="605277"/>
                      <a:pt x="4151148" y="606066"/>
                    </a:cubicBezTo>
                    <a:cubicBezTo>
                      <a:pt x="4140973" y="606856"/>
                      <a:pt x="4133375" y="607250"/>
                      <a:pt x="4128354" y="607250"/>
                    </a:cubicBezTo>
                    <a:cubicBezTo>
                      <a:pt x="4125350" y="607250"/>
                      <a:pt x="4120400" y="608281"/>
                      <a:pt x="4113504" y="610342"/>
                    </a:cubicBezTo>
                    <a:cubicBezTo>
                      <a:pt x="4110056" y="611373"/>
                      <a:pt x="4107253" y="612146"/>
                      <a:pt x="4105096" y="612661"/>
                    </a:cubicBezTo>
                    <a:lnTo>
                      <a:pt x="4103965" y="612854"/>
                    </a:lnTo>
                    <a:lnTo>
                      <a:pt x="4111012" y="614133"/>
                    </a:lnTo>
                    <a:lnTo>
                      <a:pt x="4115580" y="616436"/>
                    </a:lnTo>
                    <a:lnTo>
                      <a:pt x="4115296" y="614733"/>
                    </a:lnTo>
                    <a:cubicBezTo>
                      <a:pt x="4116941" y="613363"/>
                      <a:pt x="4121293" y="612677"/>
                      <a:pt x="4128354" y="612677"/>
                    </a:cubicBezTo>
                    <a:cubicBezTo>
                      <a:pt x="4139915" y="612677"/>
                      <a:pt x="4147141" y="617395"/>
                      <a:pt x="4150031" y="626831"/>
                    </a:cubicBezTo>
                    <a:lnTo>
                      <a:pt x="4150853" y="633093"/>
                    </a:lnTo>
                    <a:lnTo>
                      <a:pt x="4157752" y="635518"/>
                    </a:lnTo>
                    <a:cubicBezTo>
                      <a:pt x="4172574" y="642405"/>
                      <a:pt x="4185699" y="653726"/>
                      <a:pt x="4197129" y="669480"/>
                    </a:cubicBezTo>
                    <a:lnTo>
                      <a:pt x="4215877" y="701352"/>
                    </a:lnTo>
                    <a:cubicBezTo>
                      <a:pt x="4218497" y="703972"/>
                      <a:pt x="4220463" y="706971"/>
                      <a:pt x="4221773" y="710347"/>
                    </a:cubicBezTo>
                    <a:lnTo>
                      <a:pt x="4223340" y="719333"/>
                    </a:lnTo>
                    <a:lnTo>
                      <a:pt x="4221999" y="716107"/>
                    </a:lnTo>
                    <a:cubicBezTo>
                      <a:pt x="4220494" y="714625"/>
                      <a:pt x="4218410" y="713883"/>
                      <a:pt x="4215745" y="713883"/>
                    </a:cubicBezTo>
                    <a:cubicBezTo>
                      <a:pt x="4226007" y="727500"/>
                      <a:pt x="4231890" y="739609"/>
                      <a:pt x="4233391" y="750211"/>
                    </a:cubicBezTo>
                    <a:cubicBezTo>
                      <a:pt x="4234893" y="760813"/>
                      <a:pt x="4236500" y="769557"/>
                      <a:pt x="4238210" y="776443"/>
                    </a:cubicBezTo>
                    <a:cubicBezTo>
                      <a:pt x="4238210" y="775851"/>
                      <a:pt x="4236291" y="773668"/>
                      <a:pt x="4232454" y="769896"/>
                    </a:cubicBezTo>
                    <a:cubicBezTo>
                      <a:pt x="4241795" y="776146"/>
                      <a:pt x="4246466" y="786507"/>
                      <a:pt x="4246466" y="800979"/>
                    </a:cubicBezTo>
                    <a:lnTo>
                      <a:pt x="4246466" y="814924"/>
                    </a:lnTo>
                    <a:cubicBezTo>
                      <a:pt x="4245084" y="821415"/>
                      <a:pt x="4246005" y="828658"/>
                      <a:pt x="4249229" y="836649"/>
                    </a:cubicBezTo>
                    <a:cubicBezTo>
                      <a:pt x="4252452" y="844641"/>
                      <a:pt x="4254261" y="849219"/>
                      <a:pt x="4254656" y="850381"/>
                    </a:cubicBezTo>
                    <a:cubicBezTo>
                      <a:pt x="4262001" y="860666"/>
                      <a:pt x="4266463" y="869743"/>
                      <a:pt x="4268042" y="877617"/>
                    </a:cubicBezTo>
                    <a:lnTo>
                      <a:pt x="4268648" y="880674"/>
                    </a:lnTo>
                    <a:lnTo>
                      <a:pt x="4273420" y="879662"/>
                    </a:lnTo>
                    <a:cubicBezTo>
                      <a:pt x="4278123" y="878386"/>
                      <a:pt x="4281955" y="877013"/>
                      <a:pt x="4284915" y="875542"/>
                    </a:cubicBezTo>
                    <a:lnTo>
                      <a:pt x="4314188" y="873734"/>
                    </a:lnTo>
                    <a:cubicBezTo>
                      <a:pt x="4316140" y="871782"/>
                      <a:pt x="4322345" y="870806"/>
                      <a:pt x="4332805" y="870806"/>
                    </a:cubicBezTo>
                    <a:cubicBezTo>
                      <a:pt x="4334054" y="870806"/>
                      <a:pt x="4335425" y="869568"/>
                      <a:pt x="4336916" y="867091"/>
                    </a:cubicBezTo>
                    <a:cubicBezTo>
                      <a:pt x="4351695" y="856762"/>
                      <a:pt x="4362757" y="847300"/>
                      <a:pt x="4370103" y="838704"/>
                    </a:cubicBezTo>
                    <a:lnTo>
                      <a:pt x="4402336" y="808576"/>
                    </a:lnTo>
                    <a:cubicBezTo>
                      <a:pt x="4407752" y="803271"/>
                      <a:pt x="4409901" y="800617"/>
                      <a:pt x="4408783" y="800617"/>
                    </a:cubicBezTo>
                    <a:cubicBezTo>
                      <a:pt x="4409156" y="799697"/>
                      <a:pt x="4410866" y="797788"/>
                      <a:pt x="4413914" y="794895"/>
                    </a:cubicBezTo>
                    <a:lnTo>
                      <a:pt x="4438122" y="763187"/>
                    </a:lnTo>
                    <a:cubicBezTo>
                      <a:pt x="4448625" y="744812"/>
                      <a:pt x="4456190" y="730219"/>
                      <a:pt x="4460816" y="719409"/>
                    </a:cubicBezTo>
                    <a:cubicBezTo>
                      <a:pt x="4466013" y="709169"/>
                      <a:pt x="4472498" y="695908"/>
                      <a:pt x="4480271" y="679627"/>
                    </a:cubicBezTo>
                    <a:cubicBezTo>
                      <a:pt x="4488045" y="663346"/>
                      <a:pt x="4494508" y="650031"/>
                      <a:pt x="4499661" y="639681"/>
                    </a:cubicBezTo>
                    <a:cubicBezTo>
                      <a:pt x="4499661" y="625823"/>
                      <a:pt x="4502413" y="618894"/>
                      <a:pt x="4507916" y="618894"/>
                    </a:cubicBezTo>
                    <a:lnTo>
                      <a:pt x="4507898" y="621396"/>
                    </a:lnTo>
                    <a:lnTo>
                      <a:pt x="4507916" y="621163"/>
                    </a:lnTo>
                    <a:cubicBezTo>
                      <a:pt x="4507916" y="613577"/>
                      <a:pt x="4511622" y="606077"/>
                      <a:pt x="4519033" y="598666"/>
                    </a:cubicBezTo>
                    <a:cubicBezTo>
                      <a:pt x="4520218" y="595925"/>
                      <a:pt x="4521336" y="592485"/>
                      <a:pt x="4522388" y="588346"/>
                    </a:cubicBezTo>
                    <a:lnTo>
                      <a:pt x="4524897" y="576045"/>
                    </a:lnTo>
                    <a:lnTo>
                      <a:pt x="4524855" y="576070"/>
                    </a:lnTo>
                    <a:cubicBezTo>
                      <a:pt x="4524175" y="569930"/>
                      <a:pt x="4522769" y="563714"/>
                      <a:pt x="4520637" y="557421"/>
                    </a:cubicBezTo>
                    <a:close/>
                    <a:moveTo>
                      <a:pt x="4547751" y="501414"/>
                    </a:moveTo>
                    <a:lnTo>
                      <a:pt x="4535973" y="505319"/>
                    </a:lnTo>
                    <a:lnTo>
                      <a:pt x="4535972" y="505321"/>
                    </a:lnTo>
                    <a:cubicBezTo>
                      <a:pt x="4540457" y="503238"/>
                      <a:pt x="4544383" y="501936"/>
                      <a:pt x="4547751" y="501415"/>
                    </a:cubicBezTo>
                    <a:lnTo>
                      <a:pt x="4551503" y="501763"/>
                    </a:lnTo>
                    <a:lnTo>
                      <a:pt x="4551502" y="501762"/>
                    </a:lnTo>
                    <a:close/>
                    <a:moveTo>
                      <a:pt x="2151557" y="442367"/>
                    </a:moveTo>
                    <a:lnTo>
                      <a:pt x="2151138" y="442449"/>
                    </a:lnTo>
                    <a:cubicBezTo>
                      <a:pt x="2146781" y="443353"/>
                      <a:pt x="2143260" y="444142"/>
                      <a:pt x="2140573" y="444817"/>
                    </a:cubicBezTo>
                    <a:cubicBezTo>
                      <a:pt x="2133741" y="447732"/>
                      <a:pt x="2122007" y="450214"/>
                      <a:pt x="2105369" y="452263"/>
                    </a:cubicBezTo>
                    <a:lnTo>
                      <a:pt x="2092276" y="455133"/>
                    </a:lnTo>
                    <a:lnTo>
                      <a:pt x="2088451" y="455133"/>
                    </a:lnTo>
                    <a:cubicBezTo>
                      <a:pt x="2083836" y="454176"/>
                      <a:pt x="2078462" y="455231"/>
                      <a:pt x="2072329" y="458298"/>
                    </a:cubicBezTo>
                    <a:cubicBezTo>
                      <a:pt x="2066196" y="461364"/>
                      <a:pt x="2062006" y="463269"/>
                      <a:pt x="2059759" y="464013"/>
                    </a:cubicBezTo>
                    <a:lnTo>
                      <a:pt x="2051790" y="467998"/>
                    </a:lnTo>
                    <a:cubicBezTo>
                      <a:pt x="2046127" y="467998"/>
                      <a:pt x="2036032" y="469903"/>
                      <a:pt x="2021505" y="473713"/>
                    </a:cubicBezTo>
                    <a:cubicBezTo>
                      <a:pt x="2020260" y="474192"/>
                      <a:pt x="2018163" y="474550"/>
                      <a:pt x="2015214" y="474789"/>
                    </a:cubicBezTo>
                    <a:lnTo>
                      <a:pt x="2006440" y="475065"/>
                    </a:lnTo>
                    <a:lnTo>
                      <a:pt x="1994641" y="478268"/>
                    </a:lnTo>
                    <a:cubicBezTo>
                      <a:pt x="1990759" y="479042"/>
                      <a:pt x="1987273" y="479429"/>
                      <a:pt x="1984183" y="479429"/>
                    </a:cubicBezTo>
                    <a:lnTo>
                      <a:pt x="1979605" y="478678"/>
                    </a:lnTo>
                    <a:lnTo>
                      <a:pt x="1976350" y="480784"/>
                    </a:lnTo>
                    <a:cubicBezTo>
                      <a:pt x="1972631" y="483008"/>
                      <a:pt x="1972350" y="483596"/>
                      <a:pt x="1975508" y="482549"/>
                    </a:cubicBezTo>
                    <a:cubicBezTo>
                      <a:pt x="1975508" y="484370"/>
                      <a:pt x="1973734" y="485736"/>
                      <a:pt x="1970185" y="486647"/>
                    </a:cubicBezTo>
                    <a:lnTo>
                      <a:pt x="1964484" y="487525"/>
                    </a:lnTo>
                    <a:lnTo>
                      <a:pt x="1974372" y="493808"/>
                    </a:lnTo>
                    <a:lnTo>
                      <a:pt x="1983159" y="496131"/>
                    </a:lnTo>
                    <a:cubicBezTo>
                      <a:pt x="1991390" y="499820"/>
                      <a:pt x="1997060" y="507369"/>
                      <a:pt x="2000169" y="518777"/>
                    </a:cubicBezTo>
                    <a:cubicBezTo>
                      <a:pt x="2000358" y="519217"/>
                      <a:pt x="2001009" y="520361"/>
                      <a:pt x="2002121" y="522209"/>
                    </a:cubicBezTo>
                    <a:lnTo>
                      <a:pt x="2006565" y="529419"/>
                    </a:lnTo>
                    <a:lnTo>
                      <a:pt x="2010040" y="528016"/>
                    </a:lnTo>
                    <a:cubicBezTo>
                      <a:pt x="2014776" y="526729"/>
                      <a:pt x="2021019" y="526086"/>
                      <a:pt x="2028769" y="526086"/>
                    </a:cubicBezTo>
                    <a:cubicBezTo>
                      <a:pt x="2030681" y="527043"/>
                      <a:pt x="2032313" y="527521"/>
                      <a:pt x="2033664" y="527521"/>
                    </a:cubicBezTo>
                    <a:lnTo>
                      <a:pt x="2046416" y="524629"/>
                    </a:lnTo>
                    <a:cubicBezTo>
                      <a:pt x="2054461" y="527513"/>
                      <a:pt x="2059797" y="528955"/>
                      <a:pt x="2062424" y="528955"/>
                    </a:cubicBezTo>
                    <a:lnTo>
                      <a:pt x="2075335" y="527521"/>
                    </a:lnTo>
                    <a:lnTo>
                      <a:pt x="2088860" y="527521"/>
                    </a:lnTo>
                    <a:lnTo>
                      <a:pt x="2108466" y="534056"/>
                    </a:lnTo>
                    <a:lnTo>
                      <a:pt x="2118599" y="546739"/>
                    </a:lnTo>
                    <a:lnTo>
                      <a:pt x="2125130" y="564694"/>
                    </a:lnTo>
                    <a:lnTo>
                      <a:pt x="2127061" y="555238"/>
                    </a:lnTo>
                    <a:cubicBezTo>
                      <a:pt x="2128262" y="549462"/>
                      <a:pt x="2129578" y="543229"/>
                      <a:pt x="2131009" y="536538"/>
                    </a:cubicBezTo>
                    <a:cubicBezTo>
                      <a:pt x="2132800" y="528507"/>
                      <a:pt x="2134645" y="515915"/>
                      <a:pt x="2136542" y="498761"/>
                    </a:cubicBezTo>
                    <a:cubicBezTo>
                      <a:pt x="2138508" y="489911"/>
                      <a:pt x="2140799" y="480590"/>
                      <a:pt x="2143413" y="470799"/>
                    </a:cubicBezTo>
                    <a:close/>
                    <a:moveTo>
                      <a:pt x="4289027" y="389676"/>
                    </a:moveTo>
                    <a:lnTo>
                      <a:pt x="4289026" y="389677"/>
                    </a:lnTo>
                    <a:lnTo>
                      <a:pt x="4285409" y="397207"/>
                    </a:lnTo>
                    <a:lnTo>
                      <a:pt x="4278083" y="398621"/>
                    </a:lnTo>
                    <a:lnTo>
                      <a:pt x="4278082" y="398622"/>
                    </a:lnTo>
                    <a:lnTo>
                      <a:pt x="4285409" y="397208"/>
                    </a:lnTo>
                    <a:cubicBezTo>
                      <a:pt x="4293785" y="392187"/>
                      <a:pt x="4294991" y="389676"/>
                      <a:pt x="4289027" y="389676"/>
                    </a:cubicBezTo>
                    <a:close/>
                    <a:moveTo>
                      <a:pt x="3336238" y="368117"/>
                    </a:moveTo>
                    <a:cubicBezTo>
                      <a:pt x="3343183" y="368117"/>
                      <a:pt x="3348090" y="368117"/>
                      <a:pt x="3350959" y="368117"/>
                    </a:cubicBezTo>
                    <a:cubicBezTo>
                      <a:pt x="3363528" y="368117"/>
                      <a:pt x="3369813" y="371176"/>
                      <a:pt x="3369813" y="377294"/>
                    </a:cubicBezTo>
                    <a:cubicBezTo>
                      <a:pt x="3371696" y="378918"/>
                      <a:pt x="3378064" y="381172"/>
                      <a:pt x="3388918" y="384057"/>
                    </a:cubicBezTo>
                    <a:cubicBezTo>
                      <a:pt x="3398998" y="385514"/>
                      <a:pt x="3408341" y="390554"/>
                      <a:pt x="3416948" y="399176"/>
                    </a:cubicBezTo>
                    <a:cubicBezTo>
                      <a:pt x="3424690" y="406918"/>
                      <a:pt x="3431028" y="411844"/>
                      <a:pt x="3435962" y="413955"/>
                    </a:cubicBezTo>
                    <a:cubicBezTo>
                      <a:pt x="3458642" y="425841"/>
                      <a:pt x="3474574" y="438418"/>
                      <a:pt x="3483758" y="451686"/>
                    </a:cubicBezTo>
                    <a:cubicBezTo>
                      <a:pt x="3484927" y="452854"/>
                      <a:pt x="3487909" y="457522"/>
                      <a:pt x="3492707" y="465690"/>
                    </a:cubicBezTo>
                    <a:cubicBezTo>
                      <a:pt x="3495105" y="469773"/>
                      <a:pt x="3496547" y="473878"/>
                      <a:pt x="3497033" y="478003"/>
                    </a:cubicBezTo>
                    <a:lnTo>
                      <a:pt x="3495979" y="487290"/>
                    </a:lnTo>
                    <a:lnTo>
                      <a:pt x="3496697" y="490105"/>
                    </a:lnTo>
                    <a:cubicBezTo>
                      <a:pt x="3496936" y="491961"/>
                      <a:pt x="3497056" y="494267"/>
                      <a:pt x="3497056" y="497022"/>
                    </a:cubicBezTo>
                    <a:cubicBezTo>
                      <a:pt x="3497056" y="503762"/>
                      <a:pt x="3495746" y="510267"/>
                      <a:pt x="3493128" y="516537"/>
                    </a:cubicBezTo>
                    <a:cubicBezTo>
                      <a:pt x="3490509" y="522806"/>
                      <a:pt x="3488805" y="527520"/>
                      <a:pt x="3488016" y="530677"/>
                    </a:cubicBezTo>
                    <a:lnTo>
                      <a:pt x="3485511" y="550829"/>
                    </a:lnTo>
                    <a:lnTo>
                      <a:pt x="3485625" y="557615"/>
                    </a:lnTo>
                    <a:cubicBezTo>
                      <a:pt x="3480539" y="564719"/>
                      <a:pt x="3477818" y="571960"/>
                      <a:pt x="3477462" y="579338"/>
                    </a:cubicBezTo>
                    <a:cubicBezTo>
                      <a:pt x="3477105" y="586716"/>
                      <a:pt x="3476964" y="592158"/>
                      <a:pt x="3477040" y="595665"/>
                    </a:cubicBezTo>
                    <a:cubicBezTo>
                      <a:pt x="3477040" y="600386"/>
                      <a:pt x="3473913" y="614223"/>
                      <a:pt x="3467659" y="637176"/>
                    </a:cubicBezTo>
                    <a:cubicBezTo>
                      <a:pt x="3467234" y="634899"/>
                      <a:pt x="3465594" y="639248"/>
                      <a:pt x="3462740" y="650223"/>
                    </a:cubicBezTo>
                    <a:cubicBezTo>
                      <a:pt x="3459886" y="661199"/>
                      <a:pt x="3458459" y="669700"/>
                      <a:pt x="3458459" y="675727"/>
                    </a:cubicBezTo>
                    <a:cubicBezTo>
                      <a:pt x="3458459" y="678011"/>
                      <a:pt x="3458220" y="681152"/>
                      <a:pt x="3457742" y="685148"/>
                    </a:cubicBezTo>
                    <a:lnTo>
                      <a:pt x="3457400" y="687462"/>
                    </a:lnTo>
                    <a:lnTo>
                      <a:pt x="3488243" y="684379"/>
                    </a:lnTo>
                    <a:cubicBezTo>
                      <a:pt x="3496578" y="682527"/>
                      <a:pt x="3507223" y="680163"/>
                      <a:pt x="3520179" y="677286"/>
                    </a:cubicBezTo>
                    <a:cubicBezTo>
                      <a:pt x="3533136" y="674410"/>
                      <a:pt x="3544138" y="672516"/>
                      <a:pt x="3553185" y="671605"/>
                    </a:cubicBezTo>
                    <a:cubicBezTo>
                      <a:pt x="3565709" y="668478"/>
                      <a:pt x="3580366" y="666914"/>
                      <a:pt x="3597156" y="666914"/>
                    </a:cubicBezTo>
                    <a:cubicBezTo>
                      <a:pt x="3607463" y="666170"/>
                      <a:pt x="3623615" y="664550"/>
                      <a:pt x="3645612" y="662053"/>
                    </a:cubicBezTo>
                    <a:cubicBezTo>
                      <a:pt x="3656610" y="660804"/>
                      <a:pt x="3664145" y="660105"/>
                      <a:pt x="3668217" y="659955"/>
                    </a:cubicBezTo>
                    <a:lnTo>
                      <a:pt x="3669357" y="660016"/>
                    </a:lnTo>
                    <a:lnTo>
                      <a:pt x="3672618" y="659764"/>
                    </a:lnTo>
                    <a:cubicBezTo>
                      <a:pt x="3678796" y="659764"/>
                      <a:pt x="3684667" y="660307"/>
                      <a:pt x="3690231" y="661392"/>
                    </a:cubicBezTo>
                    <a:cubicBezTo>
                      <a:pt x="3695795" y="662478"/>
                      <a:pt x="3700064" y="663362"/>
                      <a:pt x="3703039" y="664045"/>
                    </a:cubicBezTo>
                    <a:cubicBezTo>
                      <a:pt x="3708914" y="664045"/>
                      <a:pt x="3716960" y="669153"/>
                      <a:pt x="3727176" y="679370"/>
                    </a:cubicBezTo>
                    <a:cubicBezTo>
                      <a:pt x="3731002" y="683180"/>
                      <a:pt x="3735013" y="687188"/>
                      <a:pt x="3739211" y="691393"/>
                    </a:cubicBezTo>
                    <a:cubicBezTo>
                      <a:pt x="3743408" y="695598"/>
                      <a:pt x="3746774" y="699461"/>
                      <a:pt x="3749310" y="702983"/>
                    </a:cubicBezTo>
                    <a:cubicBezTo>
                      <a:pt x="3749810" y="703454"/>
                      <a:pt x="3752672" y="706300"/>
                      <a:pt x="3757894" y="711522"/>
                    </a:cubicBezTo>
                    <a:cubicBezTo>
                      <a:pt x="3760505" y="714133"/>
                      <a:pt x="3762830" y="717367"/>
                      <a:pt x="3764868" y="721222"/>
                    </a:cubicBezTo>
                    <a:lnTo>
                      <a:pt x="3768511" y="730538"/>
                    </a:lnTo>
                    <a:lnTo>
                      <a:pt x="3776445" y="737260"/>
                    </a:lnTo>
                    <a:cubicBezTo>
                      <a:pt x="3785334" y="746428"/>
                      <a:pt x="3789420" y="756437"/>
                      <a:pt x="3788703" y="767287"/>
                    </a:cubicBezTo>
                    <a:cubicBezTo>
                      <a:pt x="3788703" y="769701"/>
                      <a:pt x="3788566" y="770773"/>
                      <a:pt x="3788293" y="770499"/>
                    </a:cubicBezTo>
                    <a:cubicBezTo>
                      <a:pt x="3795231" y="779167"/>
                      <a:pt x="3798699" y="789513"/>
                      <a:pt x="3798699" y="801535"/>
                    </a:cubicBezTo>
                    <a:cubicBezTo>
                      <a:pt x="3798699" y="814287"/>
                      <a:pt x="3795504" y="824700"/>
                      <a:pt x="3789113" y="832776"/>
                    </a:cubicBezTo>
                    <a:cubicBezTo>
                      <a:pt x="3788308" y="833733"/>
                      <a:pt x="3786597" y="835961"/>
                      <a:pt x="3783978" y="839460"/>
                    </a:cubicBezTo>
                    <a:cubicBezTo>
                      <a:pt x="3781359" y="842959"/>
                      <a:pt x="3775716" y="844708"/>
                      <a:pt x="3767048" y="844708"/>
                    </a:cubicBezTo>
                    <a:lnTo>
                      <a:pt x="3747670" y="843091"/>
                    </a:lnTo>
                    <a:cubicBezTo>
                      <a:pt x="3744649" y="842256"/>
                      <a:pt x="3743215" y="841992"/>
                      <a:pt x="3743366" y="842296"/>
                    </a:cubicBezTo>
                    <a:cubicBezTo>
                      <a:pt x="3730615" y="844860"/>
                      <a:pt x="3720854" y="846143"/>
                      <a:pt x="3714083" y="846143"/>
                    </a:cubicBezTo>
                    <a:cubicBezTo>
                      <a:pt x="3709408" y="846143"/>
                      <a:pt x="3703055" y="844800"/>
                      <a:pt x="3695024" y="842112"/>
                    </a:cubicBezTo>
                    <a:cubicBezTo>
                      <a:pt x="3692170" y="839076"/>
                      <a:pt x="3690007" y="838848"/>
                      <a:pt x="3688535" y="841430"/>
                    </a:cubicBezTo>
                    <a:cubicBezTo>
                      <a:pt x="3683146" y="843615"/>
                      <a:pt x="3667479" y="842803"/>
                      <a:pt x="3641536" y="838992"/>
                    </a:cubicBezTo>
                    <a:cubicBezTo>
                      <a:pt x="3624397" y="836124"/>
                      <a:pt x="3612359" y="834689"/>
                      <a:pt x="3605421" y="834689"/>
                    </a:cubicBezTo>
                    <a:lnTo>
                      <a:pt x="3597884" y="834689"/>
                    </a:lnTo>
                    <a:cubicBezTo>
                      <a:pt x="3591205" y="831835"/>
                      <a:pt x="3581808" y="830408"/>
                      <a:pt x="3569694" y="830408"/>
                    </a:cubicBezTo>
                    <a:cubicBezTo>
                      <a:pt x="3551690" y="830408"/>
                      <a:pt x="3538893" y="830886"/>
                      <a:pt x="3531303" y="831842"/>
                    </a:cubicBezTo>
                    <a:lnTo>
                      <a:pt x="3494688" y="831842"/>
                    </a:lnTo>
                    <a:cubicBezTo>
                      <a:pt x="3490862" y="833740"/>
                      <a:pt x="3486141" y="834689"/>
                      <a:pt x="3480524" y="834689"/>
                    </a:cubicBezTo>
                    <a:lnTo>
                      <a:pt x="3440197" y="837467"/>
                    </a:lnTo>
                    <a:lnTo>
                      <a:pt x="3425844" y="841536"/>
                    </a:lnTo>
                    <a:lnTo>
                      <a:pt x="3425567" y="842624"/>
                    </a:lnTo>
                    <a:cubicBezTo>
                      <a:pt x="3425567" y="844584"/>
                      <a:pt x="3426042" y="846629"/>
                      <a:pt x="3426990" y="848761"/>
                    </a:cubicBezTo>
                    <a:lnTo>
                      <a:pt x="3426990" y="854432"/>
                    </a:lnTo>
                    <a:cubicBezTo>
                      <a:pt x="3426990" y="862628"/>
                      <a:pt x="3425123" y="869847"/>
                      <a:pt x="3421389" y="876086"/>
                    </a:cubicBezTo>
                    <a:lnTo>
                      <a:pt x="3410794" y="902554"/>
                    </a:lnTo>
                    <a:lnTo>
                      <a:pt x="3412713" y="911632"/>
                    </a:lnTo>
                    <a:cubicBezTo>
                      <a:pt x="3412713" y="915957"/>
                      <a:pt x="3411996" y="920033"/>
                      <a:pt x="3410561" y="923859"/>
                    </a:cubicBezTo>
                    <a:cubicBezTo>
                      <a:pt x="3409127" y="927684"/>
                      <a:pt x="3408409" y="930532"/>
                      <a:pt x="3408409" y="932399"/>
                    </a:cubicBezTo>
                    <a:cubicBezTo>
                      <a:pt x="3405555" y="940019"/>
                      <a:pt x="3404129" y="952284"/>
                      <a:pt x="3404129" y="969195"/>
                    </a:cubicBezTo>
                    <a:lnTo>
                      <a:pt x="3405563" y="980603"/>
                    </a:lnTo>
                    <a:cubicBezTo>
                      <a:pt x="3405563" y="989199"/>
                      <a:pt x="3403894" y="1001249"/>
                      <a:pt x="3400555" y="1016753"/>
                    </a:cubicBezTo>
                    <a:lnTo>
                      <a:pt x="3399034" y="1023255"/>
                    </a:lnTo>
                    <a:lnTo>
                      <a:pt x="3416504" y="1024323"/>
                    </a:lnTo>
                    <a:cubicBezTo>
                      <a:pt x="3425469" y="1024323"/>
                      <a:pt x="3433692" y="1024854"/>
                      <a:pt x="3441176" y="1025917"/>
                    </a:cubicBezTo>
                    <a:cubicBezTo>
                      <a:pt x="3447082" y="1027101"/>
                      <a:pt x="3465033" y="1031693"/>
                      <a:pt x="3495029" y="1039693"/>
                    </a:cubicBezTo>
                    <a:cubicBezTo>
                      <a:pt x="3501784" y="1042395"/>
                      <a:pt x="3506824" y="1045136"/>
                      <a:pt x="3510149" y="1047914"/>
                    </a:cubicBezTo>
                    <a:cubicBezTo>
                      <a:pt x="3513473" y="1050692"/>
                      <a:pt x="3515781" y="1052506"/>
                      <a:pt x="3517071" y="1053356"/>
                    </a:cubicBezTo>
                    <a:cubicBezTo>
                      <a:pt x="3523614" y="1055982"/>
                      <a:pt x="3528343" y="1059489"/>
                      <a:pt x="3531257" y="1063876"/>
                    </a:cubicBezTo>
                    <a:cubicBezTo>
                      <a:pt x="3540836" y="1073455"/>
                      <a:pt x="3545626" y="1078244"/>
                      <a:pt x="3545626" y="1078244"/>
                    </a:cubicBezTo>
                    <a:cubicBezTo>
                      <a:pt x="3544943" y="1077561"/>
                      <a:pt x="3544123" y="1077219"/>
                      <a:pt x="3543166" y="1077219"/>
                    </a:cubicBezTo>
                    <a:cubicBezTo>
                      <a:pt x="3552669" y="1081971"/>
                      <a:pt x="3558734" y="1085645"/>
                      <a:pt x="3561360" y="1088240"/>
                    </a:cubicBezTo>
                    <a:cubicBezTo>
                      <a:pt x="3562499" y="1089394"/>
                      <a:pt x="3563068" y="1089971"/>
                      <a:pt x="3563068" y="1089971"/>
                    </a:cubicBezTo>
                    <a:cubicBezTo>
                      <a:pt x="3575288" y="1095390"/>
                      <a:pt x="3581398" y="1105038"/>
                      <a:pt x="3581398" y="1118913"/>
                    </a:cubicBezTo>
                    <a:cubicBezTo>
                      <a:pt x="3581398" y="1119156"/>
                      <a:pt x="3581706" y="1119672"/>
                      <a:pt x="3582321" y="1120461"/>
                    </a:cubicBezTo>
                    <a:cubicBezTo>
                      <a:pt x="3582935" y="1121251"/>
                      <a:pt x="3584419" y="1122799"/>
                      <a:pt x="3586772" y="1125106"/>
                    </a:cubicBezTo>
                    <a:cubicBezTo>
                      <a:pt x="3589869" y="1134366"/>
                      <a:pt x="3591418" y="1141835"/>
                      <a:pt x="3591418" y="1147513"/>
                    </a:cubicBezTo>
                    <a:cubicBezTo>
                      <a:pt x="3591418" y="1156818"/>
                      <a:pt x="3588632" y="1166109"/>
                      <a:pt x="3583061" y="1175384"/>
                    </a:cubicBezTo>
                    <a:lnTo>
                      <a:pt x="3570742" y="1182784"/>
                    </a:lnTo>
                    <a:lnTo>
                      <a:pt x="3545557" y="1187817"/>
                    </a:lnTo>
                    <a:lnTo>
                      <a:pt x="3525360" y="1187817"/>
                    </a:lnTo>
                    <a:cubicBezTo>
                      <a:pt x="3515174" y="1187817"/>
                      <a:pt x="3504817" y="1186618"/>
                      <a:pt x="3494289" y="1184219"/>
                    </a:cubicBezTo>
                    <a:cubicBezTo>
                      <a:pt x="3483761" y="1181821"/>
                      <a:pt x="3474710" y="1180082"/>
                      <a:pt x="3467135" y="1179005"/>
                    </a:cubicBezTo>
                    <a:cubicBezTo>
                      <a:pt x="3458406" y="1178215"/>
                      <a:pt x="3445738" y="1177820"/>
                      <a:pt x="3429131" y="1177820"/>
                    </a:cubicBezTo>
                    <a:lnTo>
                      <a:pt x="3380743" y="1176386"/>
                    </a:lnTo>
                    <a:lnTo>
                      <a:pt x="3379719" y="1176255"/>
                    </a:lnTo>
                    <a:lnTo>
                      <a:pt x="3368720" y="1203119"/>
                    </a:lnTo>
                    <a:cubicBezTo>
                      <a:pt x="3364333" y="1211013"/>
                      <a:pt x="3361722" y="1219157"/>
                      <a:pt x="3360887" y="1227552"/>
                    </a:cubicBezTo>
                    <a:cubicBezTo>
                      <a:pt x="3359870" y="1230648"/>
                      <a:pt x="3358025" y="1238334"/>
                      <a:pt x="3355354" y="1250607"/>
                    </a:cubicBezTo>
                    <a:cubicBezTo>
                      <a:pt x="3352682" y="1262880"/>
                      <a:pt x="3347354" y="1273579"/>
                      <a:pt x="3339369" y="1282702"/>
                    </a:cubicBezTo>
                    <a:cubicBezTo>
                      <a:pt x="3337851" y="1284979"/>
                      <a:pt x="3335547" y="1288103"/>
                      <a:pt x="3332458" y="1292073"/>
                    </a:cubicBezTo>
                    <a:cubicBezTo>
                      <a:pt x="3329369" y="1296042"/>
                      <a:pt x="3326997" y="1300092"/>
                      <a:pt x="3325342" y="1304221"/>
                    </a:cubicBezTo>
                    <a:lnTo>
                      <a:pt x="3320059" y="1314741"/>
                    </a:lnTo>
                    <a:lnTo>
                      <a:pt x="3312408" y="1333162"/>
                    </a:lnTo>
                    <a:cubicBezTo>
                      <a:pt x="3309327" y="1337762"/>
                      <a:pt x="3306211" y="1341637"/>
                      <a:pt x="3303061" y="1344787"/>
                    </a:cubicBezTo>
                    <a:cubicBezTo>
                      <a:pt x="3299911" y="1347937"/>
                      <a:pt x="3298055" y="1350605"/>
                      <a:pt x="3297493" y="1352791"/>
                    </a:cubicBezTo>
                    <a:cubicBezTo>
                      <a:pt x="3290541" y="1364343"/>
                      <a:pt x="3285159" y="1372510"/>
                      <a:pt x="3281349" y="1377292"/>
                    </a:cubicBezTo>
                    <a:cubicBezTo>
                      <a:pt x="3274639" y="1388465"/>
                      <a:pt x="3269501" y="1395250"/>
                      <a:pt x="3265933" y="1397649"/>
                    </a:cubicBezTo>
                    <a:cubicBezTo>
                      <a:pt x="3261865" y="1401672"/>
                      <a:pt x="3253986" y="1403683"/>
                      <a:pt x="3242297" y="1403683"/>
                    </a:cubicBezTo>
                    <a:cubicBezTo>
                      <a:pt x="3234752" y="1403683"/>
                      <a:pt x="3225553" y="1402332"/>
                      <a:pt x="3214699" y="1399630"/>
                    </a:cubicBezTo>
                    <a:cubicBezTo>
                      <a:pt x="3206228" y="1391159"/>
                      <a:pt x="3201993" y="1385254"/>
                      <a:pt x="3201993" y="1381914"/>
                    </a:cubicBezTo>
                    <a:cubicBezTo>
                      <a:pt x="3200991" y="1379197"/>
                      <a:pt x="3200103" y="1377618"/>
                      <a:pt x="3199329" y="1377178"/>
                    </a:cubicBezTo>
                    <a:cubicBezTo>
                      <a:pt x="3198555" y="1376738"/>
                      <a:pt x="3194767" y="1376518"/>
                      <a:pt x="3187966" y="1376518"/>
                    </a:cubicBezTo>
                    <a:cubicBezTo>
                      <a:pt x="3178342" y="1376518"/>
                      <a:pt x="3168167" y="1373049"/>
                      <a:pt x="3157442" y="1366112"/>
                    </a:cubicBezTo>
                    <a:cubicBezTo>
                      <a:pt x="3146717" y="1359174"/>
                      <a:pt x="3139647" y="1350590"/>
                      <a:pt x="3136231" y="1340358"/>
                    </a:cubicBezTo>
                    <a:cubicBezTo>
                      <a:pt x="3136231" y="1338278"/>
                      <a:pt x="3135958" y="1336692"/>
                      <a:pt x="3135411" y="1335599"/>
                    </a:cubicBezTo>
                    <a:cubicBezTo>
                      <a:pt x="3126091" y="1323181"/>
                      <a:pt x="3119768" y="1308653"/>
                      <a:pt x="3116444" y="1292016"/>
                    </a:cubicBezTo>
                    <a:cubicBezTo>
                      <a:pt x="3115897" y="1289298"/>
                      <a:pt x="3114758" y="1286646"/>
                      <a:pt x="3113028" y="1284057"/>
                    </a:cubicBezTo>
                    <a:cubicBezTo>
                      <a:pt x="3111297" y="1281469"/>
                      <a:pt x="3109498" y="1272957"/>
                      <a:pt x="3107631" y="1258520"/>
                    </a:cubicBezTo>
                    <a:cubicBezTo>
                      <a:pt x="3127442" y="1255256"/>
                      <a:pt x="3137453" y="1253571"/>
                      <a:pt x="3137666" y="1253465"/>
                    </a:cubicBezTo>
                    <a:cubicBezTo>
                      <a:pt x="3145150" y="1250656"/>
                      <a:pt x="3151696" y="1247616"/>
                      <a:pt x="3157305" y="1244345"/>
                    </a:cubicBezTo>
                    <a:cubicBezTo>
                      <a:pt x="3162915" y="1241074"/>
                      <a:pt x="3169051" y="1237783"/>
                      <a:pt x="3175716" y="1234474"/>
                    </a:cubicBezTo>
                    <a:lnTo>
                      <a:pt x="3179905" y="1234474"/>
                    </a:lnTo>
                    <a:cubicBezTo>
                      <a:pt x="3183731" y="1233700"/>
                      <a:pt x="3186877" y="1231468"/>
                      <a:pt x="3189344" y="1227779"/>
                    </a:cubicBezTo>
                    <a:cubicBezTo>
                      <a:pt x="3191811" y="1224090"/>
                      <a:pt x="3194175" y="1219115"/>
                      <a:pt x="3196437" y="1212853"/>
                    </a:cubicBezTo>
                    <a:cubicBezTo>
                      <a:pt x="3198699" y="1206591"/>
                      <a:pt x="3200460" y="1201616"/>
                      <a:pt x="3201720" y="1197927"/>
                    </a:cubicBezTo>
                    <a:cubicBezTo>
                      <a:pt x="3202980" y="1194785"/>
                      <a:pt x="3204562" y="1189399"/>
                      <a:pt x="3206467" y="1181771"/>
                    </a:cubicBezTo>
                    <a:lnTo>
                      <a:pt x="3207478" y="1178105"/>
                    </a:lnTo>
                    <a:lnTo>
                      <a:pt x="3199056" y="1178526"/>
                    </a:lnTo>
                    <a:cubicBezTo>
                      <a:pt x="3194092" y="1178997"/>
                      <a:pt x="3188832" y="1178762"/>
                      <a:pt x="3183275" y="1177820"/>
                    </a:cubicBezTo>
                    <a:lnTo>
                      <a:pt x="3178653" y="1177820"/>
                    </a:lnTo>
                    <a:lnTo>
                      <a:pt x="3151693" y="1179232"/>
                    </a:lnTo>
                    <a:lnTo>
                      <a:pt x="3139078" y="1179232"/>
                    </a:lnTo>
                    <a:cubicBezTo>
                      <a:pt x="3127616" y="1180189"/>
                      <a:pt x="3112922" y="1180667"/>
                      <a:pt x="3094993" y="1180667"/>
                    </a:cubicBezTo>
                    <a:lnTo>
                      <a:pt x="3054871" y="1184948"/>
                    </a:lnTo>
                    <a:lnTo>
                      <a:pt x="3054029" y="1184948"/>
                    </a:lnTo>
                    <a:cubicBezTo>
                      <a:pt x="3049262" y="1189714"/>
                      <a:pt x="3042279" y="1192098"/>
                      <a:pt x="3033080" y="1192098"/>
                    </a:cubicBezTo>
                    <a:cubicBezTo>
                      <a:pt x="3023881" y="1192098"/>
                      <a:pt x="3017854" y="1192098"/>
                      <a:pt x="3015000" y="1192098"/>
                    </a:cubicBezTo>
                    <a:lnTo>
                      <a:pt x="3000336" y="1192098"/>
                    </a:lnTo>
                    <a:cubicBezTo>
                      <a:pt x="2996556" y="1193054"/>
                      <a:pt x="2990688" y="1193532"/>
                      <a:pt x="2982734" y="1193532"/>
                    </a:cubicBezTo>
                    <a:lnTo>
                      <a:pt x="2945572" y="1199248"/>
                    </a:lnTo>
                    <a:lnTo>
                      <a:pt x="2930635" y="1199248"/>
                    </a:lnTo>
                    <a:cubicBezTo>
                      <a:pt x="2922892" y="1199248"/>
                      <a:pt x="2918133" y="1199787"/>
                      <a:pt x="2916357" y="1200864"/>
                    </a:cubicBezTo>
                    <a:cubicBezTo>
                      <a:pt x="2912775" y="1203597"/>
                      <a:pt x="2908570" y="1204728"/>
                      <a:pt x="2903742" y="1204257"/>
                    </a:cubicBezTo>
                    <a:cubicBezTo>
                      <a:pt x="2898915" y="1203787"/>
                      <a:pt x="2896441" y="1203551"/>
                      <a:pt x="2896319" y="1203551"/>
                    </a:cubicBezTo>
                    <a:lnTo>
                      <a:pt x="2842011" y="1203551"/>
                    </a:lnTo>
                    <a:cubicBezTo>
                      <a:pt x="2819407" y="1203551"/>
                      <a:pt x="2803134" y="1199680"/>
                      <a:pt x="2793191" y="1191938"/>
                    </a:cubicBezTo>
                    <a:lnTo>
                      <a:pt x="2761744" y="1179096"/>
                    </a:lnTo>
                    <a:lnTo>
                      <a:pt x="2737357" y="1155391"/>
                    </a:lnTo>
                    <a:cubicBezTo>
                      <a:pt x="2737357" y="1155391"/>
                      <a:pt x="2738769" y="1152765"/>
                      <a:pt x="2741592" y="1147513"/>
                    </a:cubicBezTo>
                    <a:cubicBezTo>
                      <a:pt x="2744416" y="1142260"/>
                      <a:pt x="2745828" y="1139634"/>
                      <a:pt x="2745828" y="1139634"/>
                    </a:cubicBezTo>
                    <a:cubicBezTo>
                      <a:pt x="2750913" y="1138905"/>
                      <a:pt x="2754594" y="1136423"/>
                      <a:pt x="2756871" y="1132188"/>
                    </a:cubicBezTo>
                    <a:cubicBezTo>
                      <a:pt x="2759148" y="1127953"/>
                      <a:pt x="2760833" y="1124734"/>
                      <a:pt x="2761926" y="1122533"/>
                    </a:cubicBezTo>
                    <a:cubicBezTo>
                      <a:pt x="2766784" y="1116704"/>
                      <a:pt x="2771832" y="1109042"/>
                      <a:pt x="2777069" y="1099546"/>
                    </a:cubicBezTo>
                    <a:cubicBezTo>
                      <a:pt x="2782306" y="1090051"/>
                      <a:pt x="2786086" y="1083398"/>
                      <a:pt x="2788409" y="1079588"/>
                    </a:cubicBezTo>
                    <a:cubicBezTo>
                      <a:pt x="2807248" y="1038130"/>
                      <a:pt x="2820318" y="1006926"/>
                      <a:pt x="2827620" y="985977"/>
                    </a:cubicBezTo>
                    <a:cubicBezTo>
                      <a:pt x="2828607" y="981970"/>
                      <a:pt x="2830751" y="976433"/>
                      <a:pt x="2834053" y="969366"/>
                    </a:cubicBezTo>
                    <a:cubicBezTo>
                      <a:pt x="2837354" y="962300"/>
                      <a:pt x="2839438" y="956338"/>
                      <a:pt x="2840303" y="951480"/>
                    </a:cubicBezTo>
                    <a:lnTo>
                      <a:pt x="2850164" y="915528"/>
                    </a:lnTo>
                    <a:lnTo>
                      <a:pt x="2848410" y="916960"/>
                    </a:lnTo>
                    <a:cubicBezTo>
                      <a:pt x="2845632" y="918356"/>
                      <a:pt x="2841244" y="919054"/>
                      <a:pt x="2835248" y="919054"/>
                    </a:cubicBezTo>
                    <a:cubicBezTo>
                      <a:pt x="2830056" y="919798"/>
                      <a:pt x="2823400" y="921976"/>
                      <a:pt x="2815278" y="925589"/>
                    </a:cubicBezTo>
                    <a:lnTo>
                      <a:pt x="2804781" y="927502"/>
                    </a:lnTo>
                    <a:cubicBezTo>
                      <a:pt x="2804204" y="927579"/>
                      <a:pt x="2802671" y="927895"/>
                      <a:pt x="2800181" y="928447"/>
                    </a:cubicBezTo>
                    <a:cubicBezTo>
                      <a:pt x="2797692" y="929001"/>
                      <a:pt x="2795012" y="930706"/>
                      <a:pt x="2792143" y="933559"/>
                    </a:cubicBezTo>
                    <a:lnTo>
                      <a:pt x="2778481" y="936998"/>
                    </a:lnTo>
                    <a:cubicBezTo>
                      <a:pt x="2763771" y="943845"/>
                      <a:pt x="2753995" y="947669"/>
                      <a:pt x="2749152" y="948474"/>
                    </a:cubicBezTo>
                    <a:cubicBezTo>
                      <a:pt x="2744780" y="951723"/>
                      <a:pt x="2738920" y="953347"/>
                      <a:pt x="2731573" y="953347"/>
                    </a:cubicBezTo>
                    <a:lnTo>
                      <a:pt x="2693842" y="962799"/>
                    </a:lnTo>
                    <a:cubicBezTo>
                      <a:pt x="2692977" y="963222"/>
                      <a:pt x="2691128" y="964136"/>
                      <a:pt x="2688297" y="965541"/>
                    </a:cubicBezTo>
                    <a:cubicBezTo>
                      <a:pt x="2685466" y="966946"/>
                      <a:pt x="2682259" y="967649"/>
                      <a:pt x="2678677" y="967649"/>
                    </a:cubicBezTo>
                    <a:cubicBezTo>
                      <a:pt x="2675823" y="968604"/>
                      <a:pt x="2670699" y="969081"/>
                      <a:pt x="2663306" y="969081"/>
                    </a:cubicBezTo>
                    <a:cubicBezTo>
                      <a:pt x="2652468" y="969081"/>
                      <a:pt x="2644938" y="967670"/>
                      <a:pt x="2640718" y="964847"/>
                    </a:cubicBezTo>
                    <a:cubicBezTo>
                      <a:pt x="2639701" y="964513"/>
                      <a:pt x="2634817" y="963099"/>
                      <a:pt x="2626065" y="960600"/>
                    </a:cubicBezTo>
                    <a:cubicBezTo>
                      <a:pt x="2621689" y="959351"/>
                      <a:pt x="2617696" y="956993"/>
                      <a:pt x="2614085" y="953527"/>
                    </a:cubicBezTo>
                    <a:lnTo>
                      <a:pt x="2609409" y="946899"/>
                    </a:lnTo>
                    <a:lnTo>
                      <a:pt x="2609408" y="946898"/>
                    </a:lnTo>
                    <a:lnTo>
                      <a:pt x="2609067" y="946417"/>
                    </a:lnTo>
                    <a:lnTo>
                      <a:pt x="2609066" y="946416"/>
                    </a:lnTo>
                    <a:lnTo>
                      <a:pt x="2609064" y="946413"/>
                    </a:lnTo>
                    <a:lnTo>
                      <a:pt x="2605856" y="944714"/>
                    </a:lnTo>
                    <a:lnTo>
                      <a:pt x="2604400" y="939801"/>
                    </a:lnTo>
                    <a:lnTo>
                      <a:pt x="2604399" y="939799"/>
                    </a:lnTo>
                    <a:lnTo>
                      <a:pt x="2605856" y="944716"/>
                    </a:lnTo>
                    <a:lnTo>
                      <a:pt x="2597818" y="940460"/>
                    </a:lnTo>
                    <a:cubicBezTo>
                      <a:pt x="2593233" y="938622"/>
                      <a:pt x="2587609" y="935700"/>
                      <a:pt x="2580945" y="931694"/>
                    </a:cubicBezTo>
                    <a:lnTo>
                      <a:pt x="2554895" y="905665"/>
                    </a:lnTo>
                    <a:cubicBezTo>
                      <a:pt x="2548580" y="900247"/>
                      <a:pt x="2539350" y="887405"/>
                      <a:pt x="2527206" y="867139"/>
                    </a:cubicBezTo>
                    <a:cubicBezTo>
                      <a:pt x="2540884" y="856603"/>
                      <a:pt x="2554318" y="851335"/>
                      <a:pt x="2567510" y="851335"/>
                    </a:cubicBezTo>
                    <a:cubicBezTo>
                      <a:pt x="2580474" y="851335"/>
                      <a:pt x="2595693" y="849149"/>
                      <a:pt x="2613165" y="844776"/>
                    </a:cubicBezTo>
                    <a:cubicBezTo>
                      <a:pt x="2618236" y="842743"/>
                      <a:pt x="2625002" y="840996"/>
                      <a:pt x="2633465" y="839539"/>
                    </a:cubicBezTo>
                    <a:cubicBezTo>
                      <a:pt x="2641929" y="838082"/>
                      <a:pt x="2647822" y="837043"/>
                      <a:pt x="2651147" y="836419"/>
                    </a:cubicBezTo>
                    <a:cubicBezTo>
                      <a:pt x="2670578" y="830637"/>
                      <a:pt x="2682229" y="827129"/>
                      <a:pt x="2686100" y="825901"/>
                    </a:cubicBezTo>
                    <a:lnTo>
                      <a:pt x="2705114" y="821507"/>
                    </a:lnTo>
                    <a:lnTo>
                      <a:pt x="2760560" y="811260"/>
                    </a:lnTo>
                    <a:lnTo>
                      <a:pt x="2811817" y="801992"/>
                    </a:lnTo>
                    <a:cubicBezTo>
                      <a:pt x="2816098" y="800563"/>
                      <a:pt x="2821396" y="799850"/>
                      <a:pt x="2827711" y="799850"/>
                    </a:cubicBezTo>
                    <a:cubicBezTo>
                      <a:pt x="2836034" y="799850"/>
                      <a:pt x="2848745" y="797706"/>
                      <a:pt x="2865846" y="793420"/>
                    </a:cubicBezTo>
                    <a:lnTo>
                      <a:pt x="2880545" y="789460"/>
                    </a:lnTo>
                    <a:lnTo>
                      <a:pt x="2881845" y="779296"/>
                    </a:lnTo>
                    <a:cubicBezTo>
                      <a:pt x="2882337" y="775052"/>
                      <a:pt x="2882816" y="770499"/>
                      <a:pt x="2883283" y="765637"/>
                    </a:cubicBezTo>
                    <a:cubicBezTo>
                      <a:pt x="2884216" y="755914"/>
                      <a:pt x="2886103" y="744373"/>
                      <a:pt x="2888941" y="731014"/>
                    </a:cubicBezTo>
                    <a:cubicBezTo>
                      <a:pt x="2890884" y="714634"/>
                      <a:pt x="2892782" y="690710"/>
                      <a:pt x="2894634" y="659241"/>
                    </a:cubicBezTo>
                    <a:cubicBezTo>
                      <a:pt x="2894634" y="633828"/>
                      <a:pt x="2894156" y="614936"/>
                      <a:pt x="2893200" y="602564"/>
                    </a:cubicBezTo>
                    <a:cubicBezTo>
                      <a:pt x="2893200" y="597889"/>
                      <a:pt x="2892949" y="594799"/>
                      <a:pt x="2892448" y="593297"/>
                    </a:cubicBezTo>
                    <a:cubicBezTo>
                      <a:pt x="2891143" y="589410"/>
                      <a:pt x="2890254" y="584849"/>
                      <a:pt x="2889784" y="579611"/>
                    </a:cubicBezTo>
                    <a:cubicBezTo>
                      <a:pt x="2889313" y="574374"/>
                      <a:pt x="2888979" y="571452"/>
                      <a:pt x="2888782" y="570845"/>
                    </a:cubicBezTo>
                    <a:lnTo>
                      <a:pt x="2878740" y="553653"/>
                    </a:lnTo>
                    <a:cubicBezTo>
                      <a:pt x="2876751" y="547641"/>
                      <a:pt x="2874691" y="542245"/>
                      <a:pt x="2872558" y="537463"/>
                    </a:cubicBezTo>
                    <a:cubicBezTo>
                      <a:pt x="2870425" y="532681"/>
                      <a:pt x="2868804" y="528043"/>
                      <a:pt x="2867696" y="523550"/>
                    </a:cubicBezTo>
                    <a:cubicBezTo>
                      <a:pt x="2866588" y="512969"/>
                      <a:pt x="2871552" y="504521"/>
                      <a:pt x="2882588" y="498206"/>
                    </a:cubicBezTo>
                    <a:cubicBezTo>
                      <a:pt x="2886399" y="496293"/>
                      <a:pt x="2890976" y="495337"/>
                      <a:pt x="2896319" y="495337"/>
                    </a:cubicBezTo>
                    <a:cubicBezTo>
                      <a:pt x="2903211" y="495337"/>
                      <a:pt x="2911021" y="498267"/>
                      <a:pt x="2919750" y="504127"/>
                    </a:cubicBezTo>
                    <a:lnTo>
                      <a:pt x="2938877" y="515853"/>
                    </a:lnTo>
                    <a:lnTo>
                      <a:pt x="2950741" y="526237"/>
                    </a:lnTo>
                    <a:cubicBezTo>
                      <a:pt x="2952532" y="528028"/>
                      <a:pt x="2953428" y="528924"/>
                      <a:pt x="2953428" y="528924"/>
                    </a:cubicBezTo>
                    <a:cubicBezTo>
                      <a:pt x="2960107" y="533387"/>
                      <a:pt x="2966802" y="536734"/>
                      <a:pt x="2973512" y="538966"/>
                    </a:cubicBezTo>
                    <a:cubicBezTo>
                      <a:pt x="2989679" y="542184"/>
                      <a:pt x="3003258" y="548689"/>
                      <a:pt x="3014249" y="558480"/>
                    </a:cubicBezTo>
                    <a:lnTo>
                      <a:pt x="3038613" y="585873"/>
                    </a:lnTo>
                    <a:cubicBezTo>
                      <a:pt x="3044974" y="596044"/>
                      <a:pt x="3048154" y="606936"/>
                      <a:pt x="3048154" y="618549"/>
                    </a:cubicBezTo>
                    <a:lnTo>
                      <a:pt x="3048154" y="621396"/>
                    </a:lnTo>
                    <a:cubicBezTo>
                      <a:pt x="3048154" y="627301"/>
                      <a:pt x="3047543" y="632379"/>
                      <a:pt x="3046321" y="636629"/>
                    </a:cubicBezTo>
                    <a:cubicBezTo>
                      <a:pt x="3045099" y="640880"/>
                      <a:pt x="3043972" y="644546"/>
                      <a:pt x="3042940" y="647627"/>
                    </a:cubicBezTo>
                    <a:cubicBezTo>
                      <a:pt x="3042363" y="649373"/>
                      <a:pt x="3041831" y="653127"/>
                      <a:pt x="3041346" y="658888"/>
                    </a:cubicBezTo>
                    <a:cubicBezTo>
                      <a:pt x="3040860" y="664649"/>
                      <a:pt x="3039964" y="669472"/>
                      <a:pt x="3038659" y="673358"/>
                    </a:cubicBezTo>
                    <a:cubicBezTo>
                      <a:pt x="3038067" y="675134"/>
                      <a:pt x="3037262" y="680607"/>
                      <a:pt x="3036245" y="689776"/>
                    </a:cubicBezTo>
                    <a:cubicBezTo>
                      <a:pt x="3035228" y="698945"/>
                      <a:pt x="3032488" y="707234"/>
                      <a:pt x="3028025" y="714642"/>
                    </a:cubicBezTo>
                    <a:cubicBezTo>
                      <a:pt x="3027144" y="715811"/>
                      <a:pt x="3026704" y="720221"/>
                      <a:pt x="3026704" y="727871"/>
                    </a:cubicBezTo>
                    <a:cubicBezTo>
                      <a:pt x="3025748" y="734520"/>
                      <a:pt x="3025270" y="743371"/>
                      <a:pt x="3025270" y="754422"/>
                    </a:cubicBezTo>
                    <a:lnTo>
                      <a:pt x="3022190" y="767569"/>
                    </a:lnTo>
                    <a:lnTo>
                      <a:pt x="3023397" y="767343"/>
                    </a:lnTo>
                    <a:cubicBezTo>
                      <a:pt x="3035374" y="765127"/>
                      <a:pt x="3043475" y="763758"/>
                      <a:pt x="3047699" y="763234"/>
                    </a:cubicBezTo>
                    <a:lnTo>
                      <a:pt x="3092557" y="754081"/>
                    </a:lnTo>
                    <a:cubicBezTo>
                      <a:pt x="3140360" y="744714"/>
                      <a:pt x="3174296" y="738596"/>
                      <a:pt x="3194365" y="735727"/>
                    </a:cubicBezTo>
                    <a:lnTo>
                      <a:pt x="3228618" y="728679"/>
                    </a:lnTo>
                    <a:lnTo>
                      <a:pt x="3226585" y="728896"/>
                    </a:lnTo>
                    <a:cubicBezTo>
                      <a:pt x="3205985" y="728896"/>
                      <a:pt x="3192346" y="726513"/>
                      <a:pt x="3185666" y="721746"/>
                    </a:cubicBezTo>
                    <a:lnTo>
                      <a:pt x="3183822" y="721746"/>
                    </a:lnTo>
                    <a:cubicBezTo>
                      <a:pt x="3162023" y="717905"/>
                      <a:pt x="3147343" y="704638"/>
                      <a:pt x="3139783" y="681943"/>
                    </a:cubicBezTo>
                    <a:cubicBezTo>
                      <a:pt x="3138372" y="676827"/>
                      <a:pt x="3137905" y="672596"/>
                      <a:pt x="3138383" y="669248"/>
                    </a:cubicBezTo>
                    <a:cubicBezTo>
                      <a:pt x="3138861" y="665901"/>
                      <a:pt x="3138622" y="661540"/>
                      <a:pt x="3137666" y="656167"/>
                    </a:cubicBezTo>
                    <a:cubicBezTo>
                      <a:pt x="3133309" y="645935"/>
                      <a:pt x="3128922" y="636842"/>
                      <a:pt x="3124504" y="628887"/>
                    </a:cubicBezTo>
                    <a:cubicBezTo>
                      <a:pt x="3123001" y="625138"/>
                      <a:pt x="3120147" y="620694"/>
                      <a:pt x="3115943" y="615555"/>
                    </a:cubicBezTo>
                    <a:cubicBezTo>
                      <a:pt x="3111738" y="610416"/>
                      <a:pt x="3108018" y="602595"/>
                      <a:pt x="3104785" y="592090"/>
                    </a:cubicBezTo>
                    <a:cubicBezTo>
                      <a:pt x="3113696" y="580947"/>
                      <a:pt x="3125301" y="576682"/>
                      <a:pt x="3139601" y="579293"/>
                    </a:cubicBezTo>
                    <a:cubicBezTo>
                      <a:pt x="3138417" y="578594"/>
                      <a:pt x="3138171" y="578010"/>
                      <a:pt x="3138861" y="577539"/>
                    </a:cubicBezTo>
                    <a:cubicBezTo>
                      <a:pt x="3139552" y="577069"/>
                      <a:pt x="3141628" y="576833"/>
                      <a:pt x="3145089" y="576833"/>
                    </a:cubicBezTo>
                    <a:cubicBezTo>
                      <a:pt x="3153135" y="576833"/>
                      <a:pt x="3158812" y="578488"/>
                      <a:pt x="3162122" y="581797"/>
                    </a:cubicBezTo>
                    <a:cubicBezTo>
                      <a:pt x="3165036" y="583740"/>
                      <a:pt x="3171480" y="585426"/>
                      <a:pt x="3181454" y="586852"/>
                    </a:cubicBezTo>
                    <a:lnTo>
                      <a:pt x="3188285" y="586852"/>
                    </a:lnTo>
                    <a:lnTo>
                      <a:pt x="3219276" y="608006"/>
                    </a:lnTo>
                    <a:lnTo>
                      <a:pt x="3226631" y="613426"/>
                    </a:lnTo>
                    <a:cubicBezTo>
                      <a:pt x="3231489" y="618314"/>
                      <a:pt x="3237090" y="623703"/>
                      <a:pt x="3243436" y="629593"/>
                    </a:cubicBezTo>
                    <a:cubicBezTo>
                      <a:pt x="3249781" y="635483"/>
                      <a:pt x="3254973" y="640842"/>
                      <a:pt x="3259011" y="645669"/>
                    </a:cubicBezTo>
                    <a:cubicBezTo>
                      <a:pt x="3263261" y="651331"/>
                      <a:pt x="3266806" y="658413"/>
                      <a:pt x="3269645" y="666914"/>
                    </a:cubicBezTo>
                    <a:cubicBezTo>
                      <a:pt x="3272484" y="675415"/>
                      <a:pt x="3274024" y="680136"/>
                      <a:pt x="3274267" y="681078"/>
                    </a:cubicBezTo>
                    <a:cubicBezTo>
                      <a:pt x="3276013" y="684660"/>
                      <a:pt x="3274928" y="692228"/>
                      <a:pt x="3271011" y="703780"/>
                    </a:cubicBezTo>
                    <a:cubicBezTo>
                      <a:pt x="3266821" y="712152"/>
                      <a:pt x="3261024" y="718431"/>
                      <a:pt x="3253620" y="722617"/>
                    </a:cubicBezTo>
                    <a:lnTo>
                      <a:pt x="3247452" y="724976"/>
                    </a:lnTo>
                    <a:lnTo>
                      <a:pt x="3272332" y="720221"/>
                    </a:lnTo>
                    <a:cubicBezTo>
                      <a:pt x="3277614" y="719143"/>
                      <a:pt x="3281945" y="718414"/>
                      <a:pt x="3285322" y="718034"/>
                    </a:cubicBezTo>
                    <a:lnTo>
                      <a:pt x="3294795" y="714862"/>
                    </a:lnTo>
                    <a:lnTo>
                      <a:pt x="3295017" y="714070"/>
                    </a:lnTo>
                    <a:cubicBezTo>
                      <a:pt x="3295484" y="711745"/>
                      <a:pt x="3295983" y="708645"/>
                      <a:pt x="3296514" y="704771"/>
                    </a:cubicBezTo>
                    <a:cubicBezTo>
                      <a:pt x="3297577" y="697021"/>
                      <a:pt x="3298564" y="689472"/>
                      <a:pt x="3299474" y="682125"/>
                    </a:cubicBezTo>
                    <a:cubicBezTo>
                      <a:pt x="3302313" y="665093"/>
                      <a:pt x="3305592" y="638884"/>
                      <a:pt x="3309311" y="603498"/>
                    </a:cubicBezTo>
                    <a:lnTo>
                      <a:pt x="3313615" y="553106"/>
                    </a:lnTo>
                    <a:lnTo>
                      <a:pt x="3317805" y="522525"/>
                    </a:lnTo>
                    <a:lnTo>
                      <a:pt x="3317805" y="514392"/>
                    </a:lnTo>
                    <a:lnTo>
                      <a:pt x="3306385" y="517197"/>
                    </a:lnTo>
                    <a:cubicBezTo>
                      <a:pt x="3299114" y="518601"/>
                      <a:pt x="3292173" y="519542"/>
                      <a:pt x="3285561" y="520020"/>
                    </a:cubicBezTo>
                    <a:cubicBezTo>
                      <a:pt x="3279277" y="521007"/>
                      <a:pt x="3273516" y="521975"/>
                      <a:pt x="3268278" y="522924"/>
                    </a:cubicBezTo>
                    <a:cubicBezTo>
                      <a:pt x="3263041" y="523873"/>
                      <a:pt x="3257599" y="524825"/>
                      <a:pt x="3251952" y="525781"/>
                    </a:cubicBezTo>
                    <a:cubicBezTo>
                      <a:pt x="3248400" y="526449"/>
                      <a:pt x="3242889" y="528279"/>
                      <a:pt x="3235420" y="531269"/>
                    </a:cubicBezTo>
                    <a:cubicBezTo>
                      <a:pt x="3227102" y="537220"/>
                      <a:pt x="3213652" y="540195"/>
                      <a:pt x="3195071" y="540195"/>
                    </a:cubicBezTo>
                    <a:lnTo>
                      <a:pt x="3180748" y="541630"/>
                    </a:lnTo>
                    <a:cubicBezTo>
                      <a:pt x="3173871" y="541630"/>
                      <a:pt x="3165173" y="540598"/>
                      <a:pt x="3154653" y="538533"/>
                    </a:cubicBezTo>
                    <a:cubicBezTo>
                      <a:pt x="3149841" y="537379"/>
                      <a:pt x="3144823" y="535615"/>
                      <a:pt x="3139601" y="533239"/>
                    </a:cubicBezTo>
                    <a:cubicBezTo>
                      <a:pt x="3134379" y="530863"/>
                      <a:pt x="3130546" y="529372"/>
                      <a:pt x="3128102" y="528764"/>
                    </a:cubicBezTo>
                    <a:cubicBezTo>
                      <a:pt x="3120998" y="525895"/>
                      <a:pt x="3116550" y="524939"/>
                      <a:pt x="3114758" y="525895"/>
                    </a:cubicBezTo>
                    <a:lnTo>
                      <a:pt x="3107927" y="525895"/>
                    </a:lnTo>
                    <a:cubicBezTo>
                      <a:pt x="3097711" y="525895"/>
                      <a:pt x="3087084" y="521614"/>
                      <a:pt x="3076048" y="513053"/>
                    </a:cubicBezTo>
                    <a:cubicBezTo>
                      <a:pt x="3067866" y="506920"/>
                      <a:pt x="3060291" y="497250"/>
                      <a:pt x="3053323" y="484043"/>
                    </a:cubicBezTo>
                    <a:lnTo>
                      <a:pt x="3069559" y="471200"/>
                    </a:lnTo>
                    <a:cubicBezTo>
                      <a:pt x="3072549" y="470213"/>
                      <a:pt x="3093521" y="461925"/>
                      <a:pt x="3132474" y="446334"/>
                    </a:cubicBezTo>
                    <a:lnTo>
                      <a:pt x="3215268" y="413454"/>
                    </a:lnTo>
                    <a:cubicBezTo>
                      <a:pt x="3226942" y="408550"/>
                      <a:pt x="3248438" y="402478"/>
                      <a:pt x="3279755" y="395237"/>
                    </a:cubicBezTo>
                    <a:lnTo>
                      <a:pt x="3312067" y="380755"/>
                    </a:lnTo>
                    <a:lnTo>
                      <a:pt x="3312067" y="381802"/>
                    </a:lnTo>
                    <a:cubicBezTo>
                      <a:pt x="3321236" y="372679"/>
                      <a:pt x="3329293" y="368117"/>
                      <a:pt x="3336238" y="368117"/>
                    </a:cubicBezTo>
                    <a:close/>
                    <a:moveTo>
                      <a:pt x="901708" y="331697"/>
                    </a:moveTo>
                    <a:lnTo>
                      <a:pt x="901716" y="331699"/>
                    </a:lnTo>
                    <a:lnTo>
                      <a:pt x="906055" y="332312"/>
                    </a:lnTo>
                    <a:lnTo>
                      <a:pt x="906057" y="332311"/>
                    </a:lnTo>
                    <a:close/>
                    <a:moveTo>
                      <a:pt x="2189666" y="314501"/>
                    </a:moveTo>
                    <a:cubicBezTo>
                      <a:pt x="2196801" y="314501"/>
                      <a:pt x="2202418" y="315184"/>
                      <a:pt x="2206517" y="316550"/>
                    </a:cubicBezTo>
                    <a:cubicBezTo>
                      <a:pt x="2211177" y="317673"/>
                      <a:pt x="2215124" y="319043"/>
                      <a:pt x="2218357" y="320660"/>
                    </a:cubicBezTo>
                    <a:cubicBezTo>
                      <a:pt x="2221591" y="322277"/>
                      <a:pt x="2224877" y="323647"/>
                      <a:pt x="2228217" y="324770"/>
                    </a:cubicBezTo>
                    <a:cubicBezTo>
                      <a:pt x="2232255" y="327457"/>
                      <a:pt x="2234183" y="328801"/>
                      <a:pt x="2234001" y="328801"/>
                    </a:cubicBezTo>
                    <a:cubicBezTo>
                      <a:pt x="2240134" y="328801"/>
                      <a:pt x="2246066" y="330231"/>
                      <a:pt x="2251796" y="333093"/>
                    </a:cubicBezTo>
                    <a:cubicBezTo>
                      <a:pt x="2257527" y="335955"/>
                      <a:pt x="2261295" y="337841"/>
                      <a:pt x="2263102" y="338751"/>
                    </a:cubicBezTo>
                    <a:cubicBezTo>
                      <a:pt x="2267444" y="340194"/>
                      <a:pt x="2271102" y="342402"/>
                      <a:pt x="2274077" y="345378"/>
                    </a:cubicBezTo>
                    <a:cubicBezTo>
                      <a:pt x="2277053" y="348353"/>
                      <a:pt x="2279383" y="350683"/>
                      <a:pt x="2281068" y="352368"/>
                    </a:cubicBezTo>
                    <a:cubicBezTo>
                      <a:pt x="2284909" y="354919"/>
                      <a:pt x="2287968" y="356581"/>
                      <a:pt x="2290245" y="357355"/>
                    </a:cubicBezTo>
                    <a:cubicBezTo>
                      <a:pt x="2301797" y="363761"/>
                      <a:pt x="2309789" y="370289"/>
                      <a:pt x="2314222" y="376938"/>
                    </a:cubicBezTo>
                    <a:cubicBezTo>
                      <a:pt x="2314222" y="376938"/>
                      <a:pt x="2315672" y="378395"/>
                      <a:pt x="2318571" y="381310"/>
                    </a:cubicBezTo>
                    <a:cubicBezTo>
                      <a:pt x="2322624" y="385363"/>
                      <a:pt x="2326564" y="388346"/>
                      <a:pt x="2330389" y="390259"/>
                    </a:cubicBezTo>
                    <a:cubicBezTo>
                      <a:pt x="2333365" y="393234"/>
                      <a:pt x="2335456" y="395925"/>
                      <a:pt x="2336663" y="398331"/>
                    </a:cubicBezTo>
                    <a:cubicBezTo>
                      <a:pt x="2337869" y="400737"/>
                      <a:pt x="2338822" y="402631"/>
                      <a:pt x="2339520" y="404012"/>
                    </a:cubicBezTo>
                    <a:lnTo>
                      <a:pt x="2352409" y="418335"/>
                    </a:lnTo>
                    <a:cubicBezTo>
                      <a:pt x="2352834" y="419200"/>
                      <a:pt x="2353987" y="420339"/>
                      <a:pt x="2355870" y="421751"/>
                    </a:cubicBezTo>
                    <a:cubicBezTo>
                      <a:pt x="2357752" y="423162"/>
                      <a:pt x="2359710" y="425887"/>
                      <a:pt x="2361745" y="429925"/>
                    </a:cubicBezTo>
                    <a:cubicBezTo>
                      <a:pt x="2362959" y="433538"/>
                      <a:pt x="2364177" y="437652"/>
                      <a:pt x="2365399" y="442267"/>
                    </a:cubicBezTo>
                    <a:cubicBezTo>
                      <a:pt x="2366621" y="446882"/>
                      <a:pt x="2367703" y="450670"/>
                      <a:pt x="2368644" y="453630"/>
                    </a:cubicBezTo>
                    <a:cubicBezTo>
                      <a:pt x="2368644" y="456560"/>
                      <a:pt x="2368401" y="457546"/>
                      <a:pt x="2367915" y="456590"/>
                    </a:cubicBezTo>
                    <a:lnTo>
                      <a:pt x="2371513" y="460119"/>
                    </a:lnTo>
                    <a:cubicBezTo>
                      <a:pt x="2371513" y="465311"/>
                      <a:pt x="2372041" y="468541"/>
                      <a:pt x="2373096" y="469808"/>
                    </a:cubicBezTo>
                    <a:cubicBezTo>
                      <a:pt x="2374151" y="471076"/>
                      <a:pt x="2375043" y="472074"/>
                      <a:pt x="2375771" y="472803"/>
                    </a:cubicBezTo>
                    <a:cubicBezTo>
                      <a:pt x="2381510" y="478541"/>
                      <a:pt x="2384379" y="483065"/>
                      <a:pt x="2384379" y="486374"/>
                    </a:cubicBezTo>
                    <a:cubicBezTo>
                      <a:pt x="2385335" y="491505"/>
                      <a:pt x="2384030" y="497349"/>
                      <a:pt x="2380462" y="503907"/>
                    </a:cubicBezTo>
                    <a:cubicBezTo>
                      <a:pt x="2378678" y="507186"/>
                      <a:pt x="2376303" y="509646"/>
                      <a:pt x="2373335" y="511285"/>
                    </a:cubicBezTo>
                    <a:lnTo>
                      <a:pt x="2362801" y="513711"/>
                    </a:lnTo>
                    <a:lnTo>
                      <a:pt x="2360976" y="517262"/>
                    </a:lnTo>
                    <a:cubicBezTo>
                      <a:pt x="2359864" y="519676"/>
                      <a:pt x="2358633" y="522572"/>
                      <a:pt x="2357282" y="525949"/>
                    </a:cubicBezTo>
                    <a:cubicBezTo>
                      <a:pt x="2354579" y="532705"/>
                      <a:pt x="2352120" y="538853"/>
                      <a:pt x="2349904" y="544394"/>
                    </a:cubicBezTo>
                    <a:cubicBezTo>
                      <a:pt x="2349099" y="545912"/>
                      <a:pt x="2348260" y="547768"/>
                      <a:pt x="2347388" y="549961"/>
                    </a:cubicBezTo>
                    <a:cubicBezTo>
                      <a:pt x="2346515" y="552155"/>
                      <a:pt x="2345524" y="554914"/>
                      <a:pt x="2344416" y="558238"/>
                    </a:cubicBezTo>
                    <a:lnTo>
                      <a:pt x="2342913" y="559627"/>
                    </a:lnTo>
                    <a:cubicBezTo>
                      <a:pt x="2343870" y="563104"/>
                      <a:pt x="2343019" y="568083"/>
                      <a:pt x="2340363" y="574565"/>
                    </a:cubicBezTo>
                    <a:cubicBezTo>
                      <a:pt x="2337706" y="581047"/>
                      <a:pt x="2336188" y="584668"/>
                      <a:pt x="2335809" y="585427"/>
                    </a:cubicBezTo>
                    <a:lnTo>
                      <a:pt x="2322966" y="623977"/>
                    </a:lnTo>
                    <a:cubicBezTo>
                      <a:pt x="2322921" y="624068"/>
                      <a:pt x="2322898" y="626831"/>
                      <a:pt x="2322898" y="632266"/>
                    </a:cubicBezTo>
                    <a:lnTo>
                      <a:pt x="2315930" y="642763"/>
                    </a:lnTo>
                    <a:cubicBezTo>
                      <a:pt x="2314579" y="643659"/>
                      <a:pt x="2313736" y="644797"/>
                      <a:pt x="2313402" y="646179"/>
                    </a:cubicBezTo>
                    <a:cubicBezTo>
                      <a:pt x="2313068" y="647560"/>
                      <a:pt x="2312901" y="648122"/>
                      <a:pt x="2312901" y="647864"/>
                    </a:cubicBezTo>
                    <a:cubicBezTo>
                      <a:pt x="2312901" y="659553"/>
                      <a:pt x="2312340" y="667636"/>
                      <a:pt x="2311216" y="672115"/>
                    </a:cubicBezTo>
                    <a:cubicBezTo>
                      <a:pt x="2310427" y="674468"/>
                      <a:pt x="2310032" y="677344"/>
                      <a:pt x="2310032" y="680745"/>
                    </a:cubicBezTo>
                    <a:lnTo>
                      <a:pt x="2310032" y="689876"/>
                    </a:lnTo>
                    <a:lnTo>
                      <a:pt x="2305228" y="699439"/>
                    </a:lnTo>
                    <a:cubicBezTo>
                      <a:pt x="2304620" y="699849"/>
                      <a:pt x="2304317" y="702286"/>
                      <a:pt x="2304317" y="706749"/>
                    </a:cubicBezTo>
                    <a:cubicBezTo>
                      <a:pt x="2303360" y="706764"/>
                      <a:pt x="2303121" y="707720"/>
                      <a:pt x="2303600" y="709618"/>
                    </a:cubicBezTo>
                    <a:cubicBezTo>
                      <a:pt x="2304078" y="711516"/>
                      <a:pt x="2302829" y="714407"/>
                      <a:pt x="2299854" y="718294"/>
                    </a:cubicBezTo>
                    <a:cubicBezTo>
                      <a:pt x="2298260" y="720434"/>
                      <a:pt x="2297080" y="723394"/>
                      <a:pt x="2296313" y="727174"/>
                    </a:cubicBezTo>
                    <a:cubicBezTo>
                      <a:pt x="2295546" y="730954"/>
                      <a:pt x="2294882" y="733702"/>
                      <a:pt x="2294321" y="735417"/>
                    </a:cubicBezTo>
                    <a:cubicBezTo>
                      <a:pt x="2294321" y="737360"/>
                      <a:pt x="2293668" y="740939"/>
                      <a:pt x="2292362" y="746154"/>
                    </a:cubicBezTo>
                    <a:lnTo>
                      <a:pt x="2287281" y="757173"/>
                    </a:lnTo>
                    <a:lnTo>
                      <a:pt x="2287569" y="758848"/>
                    </a:lnTo>
                    <a:cubicBezTo>
                      <a:pt x="2287721" y="763805"/>
                      <a:pt x="2287057" y="768088"/>
                      <a:pt x="2285577" y="771692"/>
                    </a:cubicBezTo>
                    <a:cubicBezTo>
                      <a:pt x="2282313" y="779858"/>
                      <a:pt x="2280005" y="787312"/>
                      <a:pt x="2278654" y="794052"/>
                    </a:cubicBezTo>
                    <a:cubicBezTo>
                      <a:pt x="2278609" y="793126"/>
                      <a:pt x="2278825" y="792625"/>
                      <a:pt x="2279303" y="792549"/>
                    </a:cubicBezTo>
                    <a:cubicBezTo>
                      <a:pt x="2279781" y="792474"/>
                      <a:pt x="2280021" y="792435"/>
                      <a:pt x="2280021" y="792435"/>
                    </a:cubicBezTo>
                    <a:cubicBezTo>
                      <a:pt x="2280021" y="799343"/>
                      <a:pt x="2278802" y="805236"/>
                      <a:pt x="2276366" y="810118"/>
                    </a:cubicBezTo>
                    <a:cubicBezTo>
                      <a:pt x="2273929" y="814999"/>
                      <a:pt x="2272764" y="817332"/>
                      <a:pt x="2272871" y="817119"/>
                    </a:cubicBezTo>
                    <a:cubicBezTo>
                      <a:pt x="2272871" y="819972"/>
                      <a:pt x="2272392" y="822357"/>
                      <a:pt x="2271436" y="824268"/>
                    </a:cubicBezTo>
                    <a:cubicBezTo>
                      <a:pt x="2271436" y="825180"/>
                      <a:pt x="2269865" y="828802"/>
                      <a:pt x="2266722" y="835130"/>
                    </a:cubicBezTo>
                    <a:cubicBezTo>
                      <a:pt x="2263899" y="842660"/>
                      <a:pt x="2262077" y="847245"/>
                      <a:pt x="2261257" y="848885"/>
                    </a:cubicBezTo>
                    <a:lnTo>
                      <a:pt x="2257035" y="855855"/>
                    </a:lnTo>
                    <a:lnTo>
                      <a:pt x="2257318" y="856675"/>
                    </a:lnTo>
                    <a:cubicBezTo>
                      <a:pt x="2257440" y="858498"/>
                      <a:pt x="2257144" y="860588"/>
                      <a:pt x="2256430" y="862946"/>
                    </a:cubicBezTo>
                    <a:cubicBezTo>
                      <a:pt x="2255003" y="867658"/>
                      <a:pt x="2254290" y="870485"/>
                      <a:pt x="2254290" y="871427"/>
                    </a:cubicBezTo>
                    <a:cubicBezTo>
                      <a:pt x="2245713" y="888582"/>
                      <a:pt x="2237796" y="898364"/>
                      <a:pt x="2230540" y="900778"/>
                    </a:cubicBezTo>
                    <a:lnTo>
                      <a:pt x="2228513" y="902805"/>
                    </a:lnTo>
                    <a:cubicBezTo>
                      <a:pt x="2222927" y="908392"/>
                      <a:pt x="2215223" y="911184"/>
                      <a:pt x="2205401" y="911184"/>
                    </a:cubicBezTo>
                    <a:cubicBezTo>
                      <a:pt x="2197795" y="911184"/>
                      <a:pt x="2191556" y="909017"/>
                      <a:pt x="2186683" y="904683"/>
                    </a:cubicBezTo>
                    <a:cubicBezTo>
                      <a:pt x="2181810" y="900349"/>
                      <a:pt x="2179017" y="898076"/>
                      <a:pt x="2178304" y="897865"/>
                    </a:cubicBezTo>
                    <a:lnTo>
                      <a:pt x="2178274" y="897856"/>
                    </a:lnTo>
                    <a:lnTo>
                      <a:pt x="2174000" y="904421"/>
                    </a:lnTo>
                    <a:lnTo>
                      <a:pt x="2157582" y="912620"/>
                    </a:lnTo>
                    <a:cubicBezTo>
                      <a:pt x="2155837" y="912620"/>
                      <a:pt x="2152945" y="913827"/>
                      <a:pt x="2148907" y="916239"/>
                    </a:cubicBezTo>
                    <a:lnTo>
                      <a:pt x="2138979" y="921203"/>
                    </a:lnTo>
                    <a:cubicBezTo>
                      <a:pt x="2134212" y="921203"/>
                      <a:pt x="2130865" y="921675"/>
                      <a:pt x="2128937" y="922615"/>
                    </a:cubicBezTo>
                    <a:cubicBezTo>
                      <a:pt x="2114576" y="922615"/>
                      <a:pt x="2104048" y="923093"/>
                      <a:pt x="2097354" y="924051"/>
                    </a:cubicBezTo>
                    <a:cubicBezTo>
                      <a:pt x="2081839" y="924051"/>
                      <a:pt x="2070257" y="924528"/>
                      <a:pt x="2062606" y="925484"/>
                    </a:cubicBezTo>
                    <a:cubicBezTo>
                      <a:pt x="2058249" y="925484"/>
                      <a:pt x="2055342" y="925849"/>
                      <a:pt x="2053885" y="926577"/>
                    </a:cubicBezTo>
                    <a:cubicBezTo>
                      <a:pt x="2041087" y="928702"/>
                      <a:pt x="2031068" y="929766"/>
                      <a:pt x="2023827" y="929766"/>
                    </a:cubicBezTo>
                    <a:cubicBezTo>
                      <a:pt x="2014415" y="929766"/>
                      <a:pt x="2007819" y="929144"/>
                      <a:pt x="2004040" y="927898"/>
                    </a:cubicBezTo>
                    <a:cubicBezTo>
                      <a:pt x="2003068" y="927246"/>
                      <a:pt x="2000184" y="928034"/>
                      <a:pt x="1995387" y="930267"/>
                    </a:cubicBezTo>
                    <a:cubicBezTo>
                      <a:pt x="1990590" y="932499"/>
                      <a:pt x="1985656" y="934238"/>
                      <a:pt x="1980586" y="935481"/>
                    </a:cubicBezTo>
                    <a:cubicBezTo>
                      <a:pt x="1975834" y="935481"/>
                      <a:pt x="1972024" y="935959"/>
                      <a:pt x="1969155" y="936916"/>
                    </a:cubicBezTo>
                    <a:cubicBezTo>
                      <a:pt x="1965147" y="936916"/>
                      <a:pt x="1962187" y="937394"/>
                      <a:pt x="1960274" y="938350"/>
                    </a:cubicBezTo>
                    <a:cubicBezTo>
                      <a:pt x="1955508" y="938350"/>
                      <a:pt x="1952396" y="938722"/>
                      <a:pt x="1950938" y="939466"/>
                    </a:cubicBezTo>
                    <a:lnTo>
                      <a:pt x="1914665" y="943974"/>
                    </a:lnTo>
                    <a:lnTo>
                      <a:pt x="1871195" y="946798"/>
                    </a:lnTo>
                    <a:lnTo>
                      <a:pt x="1861700" y="948347"/>
                    </a:lnTo>
                    <a:lnTo>
                      <a:pt x="1853070" y="948347"/>
                    </a:lnTo>
                    <a:lnTo>
                      <a:pt x="1850201" y="949782"/>
                    </a:lnTo>
                    <a:lnTo>
                      <a:pt x="1839794" y="949782"/>
                    </a:lnTo>
                    <a:cubicBezTo>
                      <a:pt x="1835255" y="948824"/>
                      <a:pt x="1829555" y="948824"/>
                      <a:pt x="1822694" y="949782"/>
                    </a:cubicBezTo>
                    <a:cubicBezTo>
                      <a:pt x="1815832" y="950738"/>
                      <a:pt x="1811179" y="951215"/>
                      <a:pt x="1808735" y="951215"/>
                    </a:cubicBezTo>
                    <a:lnTo>
                      <a:pt x="1810898" y="950122"/>
                    </a:lnTo>
                    <a:cubicBezTo>
                      <a:pt x="1804872" y="954663"/>
                      <a:pt x="1796644" y="955936"/>
                      <a:pt x="1786215" y="953948"/>
                    </a:cubicBezTo>
                    <a:cubicBezTo>
                      <a:pt x="1771065" y="952933"/>
                      <a:pt x="1755573" y="947974"/>
                      <a:pt x="1739740" y="939079"/>
                    </a:cubicBezTo>
                    <a:cubicBezTo>
                      <a:pt x="1735444" y="936907"/>
                      <a:pt x="1731398" y="933925"/>
                      <a:pt x="1727603" y="930129"/>
                    </a:cubicBezTo>
                    <a:cubicBezTo>
                      <a:pt x="1723307" y="927991"/>
                      <a:pt x="1719163" y="926919"/>
                      <a:pt x="1715170" y="926919"/>
                    </a:cubicBezTo>
                    <a:lnTo>
                      <a:pt x="1705402" y="923663"/>
                    </a:lnTo>
                    <a:cubicBezTo>
                      <a:pt x="1705402" y="923663"/>
                      <a:pt x="1704100" y="921299"/>
                      <a:pt x="1701497" y="916569"/>
                    </a:cubicBezTo>
                    <a:cubicBezTo>
                      <a:pt x="1700195" y="914206"/>
                      <a:pt x="1700879" y="911912"/>
                      <a:pt x="1703549" y="909692"/>
                    </a:cubicBezTo>
                    <a:lnTo>
                      <a:pt x="1703927" y="909464"/>
                    </a:lnTo>
                    <a:lnTo>
                      <a:pt x="1698024" y="906746"/>
                    </a:lnTo>
                    <a:cubicBezTo>
                      <a:pt x="1697811" y="905896"/>
                      <a:pt x="1697417" y="905469"/>
                      <a:pt x="1696840" y="905469"/>
                    </a:cubicBezTo>
                    <a:cubicBezTo>
                      <a:pt x="1693394" y="903739"/>
                      <a:pt x="1689686" y="902217"/>
                      <a:pt x="1685716" y="900904"/>
                    </a:cubicBezTo>
                    <a:cubicBezTo>
                      <a:pt x="1681747" y="899592"/>
                      <a:pt x="1678191" y="896583"/>
                      <a:pt x="1675048" y="891876"/>
                    </a:cubicBezTo>
                    <a:cubicBezTo>
                      <a:pt x="1674699" y="891525"/>
                      <a:pt x="1673811" y="890637"/>
                      <a:pt x="1672384" y="889212"/>
                    </a:cubicBezTo>
                    <a:cubicBezTo>
                      <a:pt x="1670957" y="887784"/>
                      <a:pt x="1669470" y="886296"/>
                      <a:pt x="1667921" y="884747"/>
                    </a:cubicBezTo>
                    <a:lnTo>
                      <a:pt x="1654395" y="864484"/>
                    </a:lnTo>
                    <a:lnTo>
                      <a:pt x="1650889" y="852095"/>
                    </a:lnTo>
                    <a:cubicBezTo>
                      <a:pt x="1650281" y="849059"/>
                      <a:pt x="1647951" y="845113"/>
                      <a:pt x="1643898" y="840253"/>
                    </a:cubicBezTo>
                    <a:cubicBezTo>
                      <a:pt x="1638722" y="829901"/>
                      <a:pt x="1636133" y="821522"/>
                      <a:pt x="1636133" y="815116"/>
                    </a:cubicBezTo>
                    <a:lnTo>
                      <a:pt x="1636133" y="808830"/>
                    </a:lnTo>
                    <a:cubicBezTo>
                      <a:pt x="1637074" y="807329"/>
                      <a:pt x="1637310" y="806076"/>
                      <a:pt x="1636839" y="805073"/>
                    </a:cubicBezTo>
                    <a:cubicBezTo>
                      <a:pt x="1636369" y="804071"/>
                      <a:pt x="1636133" y="802317"/>
                      <a:pt x="1636133" y="799814"/>
                    </a:cubicBezTo>
                    <a:cubicBezTo>
                      <a:pt x="1634221" y="790264"/>
                      <a:pt x="1633264" y="782485"/>
                      <a:pt x="1633264" y="776473"/>
                    </a:cubicBezTo>
                    <a:cubicBezTo>
                      <a:pt x="1631473" y="754871"/>
                      <a:pt x="1629568" y="737535"/>
                      <a:pt x="1627549" y="724464"/>
                    </a:cubicBezTo>
                    <a:cubicBezTo>
                      <a:pt x="1627549" y="717497"/>
                      <a:pt x="1626630" y="706696"/>
                      <a:pt x="1624793" y="692062"/>
                    </a:cubicBezTo>
                    <a:lnTo>
                      <a:pt x="1620513" y="636296"/>
                    </a:lnTo>
                    <a:cubicBezTo>
                      <a:pt x="1618524" y="614421"/>
                      <a:pt x="1617530" y="597647"/>
                      <a:pt x="1617530" y="585973"/>
                    </a:cubicBezTo>
                    <a:cubicBezTo>
                      <a:pt x="1615632" y="574573"/>
                      <a:pt x="1614683" y="565001"/>
                      <a:pt x="1614683" y="557259"/>
                    </a:cubicBezTo>
                    <a:lnTo>
                      <a:pt x="1608968" y="518617"/>
                    </a:lnTo>
                    <a:cubicBezTo>
                      <a:pt x="1608968" y="515095"/>
                      <a:pt x="1608042" y="509646"/>
                      <a:pt x="1606190" y="502268"/>
                    </a:cubicBezTo>
                    <a:cubicBezTo>
                      <a:pt x="1605689" y="499247"/>
                      <a:pt x="1602736" y="495034"/>
                      <a:pt x="1597332" y="489630"/>
                    </a:cubicBezTo>
                    <a:cubicBezTo>
                      <a:pt x="1586709" y="479008"/>
                      <a:pt x="1580070" y="469692"/>
                      <a:pt x="1577415" y="461682"/>
                    </a:cubicBezTo>
                    <a:lnTo>
                      <a:pt x="1576118" y="454287"/>
                    </a:lnTo>
                    <a:lnTo>
                      <a:pt x="1572472" y="451045"/>
                    </a:lnTo>
                    <a:cubicBezTo>
                      <a:pt x="1570100" y="448571"/>
                      <a:pt x="1567017" y="445098"/>
                      <a:pt x="1563222" y="440628"/>
                    </a:cubicBezTo>
                    <a:lnTo>
                      <a:pt x="1564633" y="440605"/>
                    </a:lnTo>
                    <a:cubicBezTo>
                      <a:pt x="1559882" y="436764"/>
                      <a:pt x="1558933" y="430335"/>
                      <a:pt x="1561787" y="421318"/>
                    </a:cubicBezTo>
                    <a:lnTo>
                      <a:pt x="1560352" y="411663"/>
                    </a:lnTo>
                    <a:cubicBezTo>
                      <a:pt x="1574349" y="405014"/>
                      <a:pt x="1584914" y="402885"/>
                      <a:pt x="1592049" y="405276"/>
                    </a:cubicBezTo>
                    <a:cubicBezTo>
                      <a:pt x="1599184" y="407667"/>
                      <a:pt x="1604436" y="408862"/>
                      <a:pt x="1607807" y="408862"/>
                    </a:cubicBezTo>
                    <a:lnTo>
                      <a:pt x="1610493" y="409067"/>
                    </a:lnTo>
                    <a:lnTo>
                      <a:pt x="1636475" y="413895"/>
                    </a:lnTo>
                    <a:cubicBezTo>
                      <a:pt x="1639238" y="414836"/>
                      <a:pt x="1641871" y="415663"/>
                      <a:pt x="1644376" y="416377"/>
                    </a:cubicBezTo>
                    <a:cubicBezTo>
                      <a:pt x="1646881" y="417090"/>
                      <a:pt x="1649940" y="417447"/>
                      <a:pt x="1653553" y="417447"/>
                    </a:cubicBezTo>
                    <a:lnTo>
                      <a:pt x="1656422" y="417447"/>
                    </a:lnTo>
                    <a:cubicBezTo>
                      <a:pt x="1661735" y="417447"/>
                      <a:pt x="1667120" y="418468"/>
                      <a:pt x="1672578" y="420510"/>
                    </a:cubicBezTo>
                    <a:cubicBezTo>
                      <a:pt x="1678035" y="422552"/>
                      <a:pt x="1681060" y="423717"/>
                      <a:pt x="1681652" y="424005"/>
                    </a:cubicBezTo>
                    <a:lnTo>
                      <a:pt x="1685568" y="424984"/>
                    </a:lnTo>
                    <a:cubicBezTo>
                      <a:pt x="1693736" y="426153"/>
                      <a:pt x="1704939" y="431481"/>
                      <a:pt x="1719178" y="440969"/>
                    </a:cubicBezTo>
                    <a:cubicBezTo>
                      <a:pt x="1729045" y="450836"/>
                      <a:pt x="1737114" y="461410"/>
                      <a:pt x="1743383" y="472689"/>
                    </a:cubicBezTo>
                    <a:lnTo>
                      <a:pt x="1746298" y="478564"/>
                    </a:lnTo>
                    <a:cubicBezTo>
                      <a:pt x="1748044" y="488993"/>
                      <a:pt x="1749888" y="495376"/>
                      <a:pt x="1751831" y="497714"/>
                    </a:cubicBezTo>
                    <a:cubicBezTo>
                      <a:pt x="1757023" y="500325"/>
                      <a:pt x="1759619" y="505190"/>
                      <a:pt x="1759619" y="512310"/>
                    </a:cubicBezTo>
                    <a:cubicBezTo>
                      <a:pt x="1761213" y="515513"/>
                      <a:pt x="1763012" y="524082"/>
                      <a:pt x="1765015" y="538018"/>
                    </a:cubicBezTo>
                    <a:lnTo>
                      <a:pt x="1766769" y="569897"/>
                    </a:lnTo>
                    <a:lnTo>
                      <a:pt x="1766769" y="567665"/>
                    </a:lnTo>
                    <a:cubicBezTo>
                      <a:pt x="1769638" y="573055"/>
                      <a:pt x="1770116" y="581426"/>
                      <a:pt x="1768203" y="592782"/>
                    </a:cubicBezTo>
                    <a:lnTo>
                      <a:pt x="1768203" y="618626"/>
                    </a:lnTo>
                    <a:lnTo>
                      <a:pt x="1769561" y="637702"/>
                    </a:lnTo>
                    <a:lnTo>
                      <a:pt x="1770310" y="655435"/>
                    </a:lnTo>
                    <a:cubicBezTo>
                      <a:pt x="1769862" y="662213"/>
                      <a:pt x="1769638" y="668760"/>
                      <a:pt x="1769638" y="675075"/>
                    </a:cubicBezTo>
                    <a:cubicBezTo>
                      <a:pt x="1770594" y="678855"/>
                      <a:pt x="1770833" y="682001"/>
                      <a:pt x="1770355" y="684513"/>
                    </a:cubicBezTo>
                    <a:cubicBezTo>
                      <a:pt x="1769877" y="687026"/>
                      <a:pt x="1769638" y="688623"/>
                      <a:pt x="1769638" y="689307"/>
                    </a:cubicBezTo>
                    <a:lnTo>
                      <a:pt x="1769638" y="720343"/>
                    </a:lnTo>
                    <a:lnTo>
                      <a:pt x="1771072" y="747326"/>
                    </a:lnTo>
                    <a:lnTo>
                      <a:pt x="1771072" y="769482"/>
                    </a:lnTo>
                    <a:lnTo>
                      <a:pt x="1772484" y="799337"/>
                    </a:lnTo>
                    <a:lnTo>
                      <a:pt x="1772484" y="806554"/>
                    </a:lnTo>
                    <a:lnTo>
                      <a:pt x="1773919" y="829393"/>
                    </a:lnTo>
                    <a:cubicBezTo>
                      <a:pt x="1773919" y="831745"/>
                      <a:pt x="1773221" y="835025"/>
                      <a:pt x="1771824" y="839229"/>
                    </a:cubicBezTo>
                    <a:cubicBezTo>
                      <a:pt x="1770427" y="843434"/>
                      <a:pt x="1769699" y="845597"/>
                      <a:pt x="1769638" y="845719"/>
                    </a:cubicBezTo>
                    <a:lnTo>
                      <a:pt x="1769524" y="845719"/>
                    </a:lnTo>
                    <a:lnTo>
                      <a:pt x="1767839" y="871154"/>
                    </a:lnTo>
                    <a:lnTo>
                      <a:pt x="1766508" y="880521"/>
                    </a:lnTo>
                    <a:lnTo>
                      <a:pt x="1773395" y="877905"/>
                    </a:lnTo>
                    <a:cubicBezTo>
                      <a:pt x="1780135" y="875431"/>
                      <a:pt x="1788219" y="872619"/>
                      <a:pt x="1797646" y="869469"/>
                    </a:cubicBezTo>
                    <a:lnTo>
                      <a:pt x="1842914" y="858174"/>
                    </a:lnTo>
                    <a:cubicBezTo>
                      <a:pt x="1852781" y="855715"/>
                      <a:pt x="1872349" y="851753"/>
                      <a:pt x="1901617" y="846288"/>
                    </a:cubicBezTo>
                    <a:cubicBezTo>
                      <a:pt x="1901101" y="846500"/>
                      <a:pt x="1904406" y="845366"/>
                      <a:pt x="1911534" y="842884"/>
                    </a:cubicBezTo>
                    <a:cubicBezTo>
                      <a:pt x="1918661" y="840403"/>
                      <a:pt x="1923507" y="839305"/>
                      <a:pt x="1926073" y="839593"/>
                    </a:cubicBezTo>
                    <a:cubicBezTo>
                      <a:pt x="1935044" y="837620"/>
                      <a:pt x="1949071" y="835685"/>
                      <a:pt x="1968153" y="833787"/>
                    </a:cubicBezTo>
                    <a:lnTo>
                      <a:pt x="1989284" y="827708"/>
                    </a:lnTo>
                    <a:cubicBezTo>
                      <a:pt x="1993823" y="826781"/>
                      <a:pt x="1998878" y="826318"/>
                      <a:pt x="2004449" y="826318"/>
                    </a:cubicBezTo>
                    <a:cubicBezTo>
                      <a:pt x="2015577" y="824724"/>
                      <a:pt x="2024214" y="822606"/>
                      <a:pt x="2030362" y="819966"/>
                    </a:cubicBezTo>
                    <a:cubicBezTo>
                      <a:pt x="2037771" y="818477"/>
                      <a:pt x="2046143" y="817735"/>
                      <a:pt x="2055479" y="817735"/>
                    </a:cubicBezTo>
                    <a:cubicBezTo>
                      <a:pt x="2061171" y="816777"/>
                      <a:pt x="2070507" y="816299"/>
                      <a:pt x="2083487" y="816299"/>
                    </a:cubicBezTo>
                    <a:lnTo>
                      <a:pt x="2097416" y="815344"/>
                    </a:lnTo>
                    <a:lnTo>
                      <a:pt x="2096238" y="809695"/>
                    </a:lnTo>
                    <a:lnTo>
                      <a:pt x="2092737" y="809852"/>
                    </a:lnTo>
                    <a:cubicBezTo>
                      <a:pt x="2090950" y="809971"/>
                      <a:pt x="2088709" y="810152"/>
                      <a:pt x="2086014" y="810390"/>
                    </a:cubicBezTo>
                    <a:cubicBezTo>
                      <a:pt x="2080625" y="810869"/>
                      <a:pt x="2076147" y="810629"/>
                      <a:pt x="2072579" y="809674"/>
                    </a:cubicBezTo>
                    <a:cubicBezTo>
                      <a:pt x="2057338" y="809674"/>
                      <a:pt x="2044541" y="805247"/>
                      <a:pt x="2034188" y="796397"/>
                    </a:cubicBezTo>
                    <a:cubicBezTo>
                      <a:pt x="2032321" y="794516"/>
                      <a:pt x="2029964" y="792630"/>
                      <a:pt x="2027118" y="790739"/>
                    </a:cubicBezTo>
                    <a:cubicBezTo>
                      <a:pt x="2024271" y="788849"/>
                      <a:pt x="2020814" y="785870"/>
                      <a:pt x="2016746" y="781801"/>
                    </a:cubicBezTo>
                    <a:cubicBezTo>
                      <a:pt x="2007561" y="774454"/>
                      <a:pt x="1999038" y="767281"/>
                      <a:pt x="1991174" y="760283"/>
                    </a:cubicBezTo>
                    <a:lnTo>
                      <a:pt x="1976259" y="747030"/>
                    </a:lnTo>
                    <a:lnTo>
                      <a:pt x="1973587" y="745115"/>
                    </a:lnTo>
                    <a:lnTo>
                      <a:pt x="1972161" y="746763"/>
                    </a:lnTo>
                    <a:cubicBezTo>
                      <a:pt x="1970855" y="748930"/>
                      <a:pt x="1969914" y="751334"/>
                      <a:pt x="1969337" y="753975"/>
                    </a:cubicBezTo>
                    <a:cubicBezTo>
                      <a:pt x="1966392" y="767154"/>
                      <a:pt x="1962422" y="775001"/>
                      <a:pt x="1957428" y="777521"/>
                    </a:cubicBezTo>
                    <a:lnTo>
                      <a:pt x="1954194" y="783964"/>
                    </a:lnTo>
                    <a:cubicBezTo>
                      <a:pt x="1951955" y="786204"/>
                      <a:pt x="1949103" y="788276"/>
                      <a:pt x="1945638" y="790181"/>
                    </a:cubicBezTo>
                    <a:lnTo>
                      <a:pt x="1939402" y="792841"/>
                    </a:lnTo>
                    <a:lnTo>
                      <a:pt x="1941192" y="787152"/>
                    </a:lnTo>
                    <a:lnTo>
                      <a:pt x="1941191" y="787154"/>
                    </a:lnTo>
                    <a:lnTo>
                      <a:pt x="1939402" y="792840"/>
                    </a:lnTo>
                    <a:lnTo>
                      <a:pt x="1939402" y="792840"/>
                    </a:lnTo>
                    <a:lnTo>
                      <a:pt x="1939246" y="793334"/>
                    </a:lnTo>
                    <a:lnTo>
                      <a:pt x="1938178" y="793712"/>
                    </a:lnTo>
                    <a:lnTo>
                      <a:pt x="1938377" y="793276"/>
                    </a:lnTo>
                    <a:lnTo>
                      <a:pt x="1938377" y="793277"/>
                    </a:lnTo>
                    <a:lnTo>
                      <a:pt x="1938178" y="793711"/>
                    </a:lnTo>
                    <a:lnTo>
                      <a:pt x="1933438" y="795383"/>
                    </a:lnTo>
                    <a:lnTo>
                      <a:pt x="1933405" y="795396"/>
                    </a:lnTo>
                    <a:lnTo>
                      <a:pt x="1938178" y="793712"/>
                    </a:lnTo>
                    <a:lnTo>
                      <a:pt x="1936806" y="796697"/>
                    </a:lnTo>
                    <a:cubicBezTo>
                      <a:pt x="1935097" y="799430"/>
                      <a:pt x="1933139" y="801718"/>
                      <a:pt x="1930934" y="803559"/>
                    </a:cubicBezTo>
                    <a:cubicBezTo>
                      <a:pt x="1926524" y="807241"/>
                      <a:pt x="1923378" y="809551"/>
                      <a:pt x="1921496" y="810494"/>
                    </a:cubicBezTo>
                    <a:lnTo>
                      <a:pt x="1911477" y="819077"/>
                    </a:lnTo>
                    <a:cubicBezTo>
                      <a:pt x="1908274" y="820672"/>
                      <a:pt x="1904349" y="823798"/>
                      <a:pt x="1899704" y="828460"/>
                    </a:cubicBezTo>
                    <a:cubicBezTo>
                      <a:pt x="1895059" y="833105"/>
                      <a:pt x="1890474" y="835427"/>
                      <a:pt x="1885951" y="835427"/>
                    </a:cubicBezTo>
                    <a:cubicBezTo>
                      <a:pt x="1881290" y="836064"/>
                      <a:pt x="1873184" y="840383"/>
                      <a:pt x="1861632" y="848383"/>
                    </a:cubicBezTo>
                    <a:cubicBezTo>
                      <a:pt x="1856106" y="850221"/>
                      <a:pt x="1848698" y="851138"/>
                      <a:pt x="1839407" y="851138"/>
                    </a:cubicBezTo>
                    <a:lnTo>
                      <a:pt x="1820439" y="851138"/>
                    </a:lnTo>
                    <a:cubicBezTo>
                      <a:pt x="1805821" y="848224"/>
                      <a:pt x="1795809" y="842037"/>
                      <a:pt x="1790405" y="832580"/>
                    </a:cubicBezTo>
                    <a:cubicBezTo>
                      <a:pt x="1786670" y="826538"/>
                      <a:pt x="1785133" y="819047"/>
                      <a:pt x="1785794" y="810107"/>
                    </a:cubicBezTo>
                    <a:cubicBezTo>
                      <a:pt x="1786454" y="801166"/>
                      <a:pt x="1789881" y="794637"/>
                      <a:pt x="1796075" y="790522"/>
                    </a:cubicBezTo>
                    <a:lnTo>
                      <a:pt x="1809373" y="778683"/>
                    </a:lnTo>
                    <a:cubicBezTo>
                      <a:pt x="1808796" y="778957"/>
                      <a:pt x="1808629" y="778743"/>
                      <a:pt x="1808872" y="778044"/>
                    </a:cubicBezTo>
                    <a:cubicBezTo>
                      <a:pt x="1809115" y="777347"/>
                      <a:pt x="1810413" y="775843"/>
                      <a:pt x="1812766" y="773536"/>
                    </a:cubicBezTo>
                    <a:cubicBezTo>
                      <a:pt x="1817289" y="768103"/>
                      <a:pt x="1822174" y="762264"/>
                      <a:pt x="1827419" y="756025"/>
                    </a:cubicBezTo>
                    <a:cubicBezTo>
                      <a:pt x="1832664" y="749786"/>
                      <a:pt x="1838011" y="743357"/>
                      <a:pt x="1843461" y="736738"/>
                    </a:cubicBezTo>
                    <a:cubicBezTo>
                      <a:pt x="1850808" y="727189"/>
                      <a:pt x="1856311" y="715554"/>
                      <a:pt x="1859969" y="701830"/>
                    </a:cubicBezTo>
                    <a:lnTo>
                      <a:pt x="1861812" y="697883"/>
                    </a:lnTo>
                    <a:lnTo>
                      <a:pt x="1854260" y="698125"/>
                    </a:lnTo>
                    <a:cubicBezTo>
                      <a:pt x="1849459" y="697331"/>
                      <a:pt x="1845366" y="695568"/>
                      <a:pt x="1841980" y="692836"/>
                    </a:cubicBezTo>
                    <a:cubicBezTo>
                      <a:pt x="1839582" y="691622"/>
                      <a:pt x="1840242" y="691014"/>
                      <a:pt x="1843962" y="691014"/>
                    </a:cubicBezTo>
                    <a:cubicBezTo>
                      <a:pt x="1839848" y="691971"/>
                      <a:pt x="1835134" y="691269"/>
                      <a:pt x="1829821" y="688908"/>
                    </a:cubicBezTo>
                    <a:cubicBezTo>
                      <a:pt x="1824508" y="686547"/>
                      <a:pt x="1822299" y="685823"/>
                      <a:pt x="1823195" y="686733"/>
                    </a:cubicBezTo>
                    <a:cubicBezTo>
                      <a:pt x="1824121" y="686733"/>
                      <a:pt x="1821191" y="685223"/>
                      <a:pt x="1814405" y="682202"/>
                    </a:cubicBezTo>
                    <a:cubicBezTo>
                      <a:pt x="1807619" y="679181"/>
                      <a:pt x="1802595" y="674430"/>
                      <a:pt x="1799331" y="667948"/>
                    </a:cubicBezTo>
                    <a:lnTo>
                      <a:pt x="1793319" y="660411"/>
                    </a:lnTo>
                    <a:cubicBezTo>
                      <a:pt x="1791726" y="655598"/>
                      <a:pt x="1791096" y="653359"/>
                      <a:pt x="1791429" y="653693"/>
                    </a:cubicBezTo>
                    <a:lnTo>
                      <a:pt x="1782185" y="643196"/>
                    </a:lnTo>
                    <a:lnTo>
                      <a:pt x="1773372" y="628213"/>
                    </a:lnTo>
                    <a:lnTo>
                      <a:pt x="1788970" y="613275"/>
                    </a:lnTo>
                    <a:cubicBezTo>
                      <a:pt x="1792477" y="614216"/>
                      <a:pt x="1794716" y="614486"/>
                      <a:pt x="1795688" y="614083"/>
                    </a:cubicBezTo>
                    <a:cubicBezTo>
                      <a:pt x="1796659" y="613681"/>
                      <a:pt x="1797980" y="612660"/>
                      <a:pt x="1799650" y="611021"/>
                    </a:cubicBezTo>
                    <a:cubicBezTo>
                      <a:pt x="1805084" y="609214"/>
                      <a:pt x="1809187" y="607913"/>
                      <a:pt x="1811957" y="607116"/>
                    </a:cubicBezTo>
                    <a:cubicBezTo>
                      <a:pt x="1814728" y="606319"/>
                      <a:pt x="1817973" y="604994"/>
                      <a:pt x="1821692" y="603142"/>
                    </a:cubicBezTo>
                    <a:lnTo>
                      <a:pt x="1873108" y="584675"/>
                    </a:lnTo>
                    <a:cubicBezTo>
                      <a:pt x="1875203" y="584038"/>
                      <a:pt x="1879393" y="582026"/>
                      <a:pt x="1885677" y="578641"/>
                    </a:cubicBezTo>
                    <a:lnTo>
                      <a:pt x="1900195" y="571867"/>
                    </a:lnTo>
                    <a:lnTo>
                      <a:pt x="1896868" y="550879"/>
                    </a:lnTo>
                    <a:lnTo>
                      <a:pt x="1892144" y="546090"/>
                    </a:lnTo>
                    <a:cubicBezTo>
                      <a:pt x="1890619" y="543950"/>
                      <a:pt x="1889473" y="541601"/>
                      <a:pt x="1888706" y="539043"/>
                    </a:cubicBezTo>
                    <a:cubicBezTo>
                      <a:pt x="1887173" y="533927"/>
                      <a:pt x="1886315" y="531278"/>
                      <a:pt x="1886133" y="531096"/>
                    </a:cubicBezTo>
                    <a:cubicBezTo>
                      <a:pt x="1880379" y="525357"/>
                      <a:pt x="1876152" y="516393"/>
                      <a:pt x="1873450" y="504203"/>
                    </a:cubicBezTo>
                    <a:lnTo>
                      <a:pt x="1873173" y="503760"/>
                    </a:lnTo>
                    <a:lnTo>
                      <a:pt x="1850838" y="506594"/>
                    </a:lnTo>
                    <a:lnTo>
                      <a:pt x="1840455" y="506594"/>
                    </a:lnTo>
                    <a:cubicBezTo>
                      <a:pt x="1830921" y="504697"/>
                      <a:pt x="1823081" y="503748"/>
                      <a:pt x="1816933" y="503748"/>
                    </a:cubicBezTo>
                    <a:lnTo>
                      <a:pt x="1807141" y="498830"/>
                    </a:lnTo>
                    <a:lnTo>
                      <a:pt x="1795824" y="489403"/>
                    </a:lnTo>
                    <a:lnTo>
                      <a:pt x="1790245" y="483824"/>
                    </a:lnTo>
                    <a:cubicBezTo>
                      <a:pt x="1789350" y="479315"/>
                      <a:pt x="1787456" y="475824"/>
                      <a:pt x="1784564" y="473349"/>
                    </a:cubicBezTo>
                    <a:cubicBezTo>
                      <a:pt x="1781672" y="470875"/>
                      <a:pt x="1779353" y="467861"/>
                      <a:pt x="1777608" y="464309"/>
                    </a:cubicBezTo>
                    <a:cubicBezTo>
                      <a:pt x="1778139" y="465372"/>
                      <a:pt x="1774344" y="463861"/>
                      <a:pt x="1766222" y="459778"/>
                    </a:cubicBezTo>
                    <a:lnTo>
                      <a:pt x="1766222" y="436028"/>
                    </a:lnTo>
                    <a:lnTo>
                      <a:pt x="1786875" y="436028"/>
                    </a:lnTo>
                    <a:lnTo>
                      <a:pt x="1787338" y="436389"/>
                    </a:lnTo>
                    <a:lnTo>
                      <a:pt x="1789801" y="434568"/>
                    </a:lnTo>
                    <a:cubicBezTo>
                      <a:pt x="1791115" y="433852"/>
                      <a:pt x="1792128" y="433614"/>
                      <a:pt x="1792841" y="433853"/>
                    </a:cubicBezTo>
                    <a:cubicBezTo>
                      <a:pt x="1794268" y="434332"/>
                      <a:pt x="1794132" y="435178"/>
                      <a:pt x="1792431" y="436392"/>
                    </a:cubicBezTo>
                    <a:lnTo>
                      <a:pt x="1818732" y="429402"/>
                    </a:lnTo>
                    <a:cubicBezTo>
                      <a:pt x="1827749" y="427595"/>
                      <a:pt x="1835620" y="425720"/>
                      <a:pt x="1842345" y="423777"/>
                    </a:cubicBezTo>
                    <a:lnTo>
                      <a:pt x="1856417" y="419474"/>
                    </a:lnTo>
                    <a:lnTo>
                      <a:pt x="1883992" y="410752"/>
                    </a:lnTo>
                    <a:cubicBezTo>
                      <a:pt x="1888152" y="409083"/>
                      <a:pt x="1893814" y="407576"/>
                      <a:pt x="1900979" y="406232"/>
                    </a:cubicBezTo>
                    <a:cubicBezTo>
                      <a:pt x="1908145" y="404889"/>
                      <a:pt x="1914209" y="403595"/>
                      <a:pt x="1919173" y="402350"/>
                    </a:cubicBezTo>
                    <a:cubicBezTo>
                      <a:pt x="1927963" y="398449"/>
                      <a:pt x="1935963" y="395982"/>
                      <a:pt x="1943173" y="394950"/>
                    </a:cubicBezTo>
                    <a:cubicBezTo>
                      <a:pt x="1954635" y="391124"/>
                      <a:pt x="1963257" y="388726"/>
                      <a:pt x="1969041" y="387754"/>
                    </a:cubicBezTo>
                    <a:cubicBezTo>
                      <a:pt x="1984206" y="383959"/>
                      <a:pt x="1995432" y="380695"/>
                      <a:pt x="2002719" y="377963"/>
                    </a:cubicBezTo>
                    <a:cubicBezTo>
                      <a:pt x="2015394" y="375002"/>
                      <a:pt x="2023600" y="373044"/>
                      <a:pt x="2027334" y="372088"/>
                    </a:cubicBezTo>
                    <a:lnTo>
                      <a:pt x="2039038" y="369173"/>
                    </a:lnTo>
                    <a:lnTo>
                      <a:pt x="2076541" y="356695"/>
                    </a:lnTo>
                    <a:cubicBezTo>
                      <a:pt x="2086986" y="354782"/>
                      <a:pt x="2096071" y="352733"/>
                      <a:pt x="2103798" y="350547"/>
                    </a:cubicBezTo>
                    <a:cubicBezTo>
                      <a:pt x="2110386" y="349606"/>
                      <a:pt x="2120314" y="347245"/>
                      <a:pt x="2133582" y="343465"/>
                    </a:cubicBezTo>
                    <a:lnTo>
                      <a:pt x="2149863" y="342099"/>
                    </a:lnTo>
                    <a:lnTo>
                      <a:pt x="2154713" y="340027"/>
                    </a:lnTo>
                    <a:cubicBezTo>
                      <a:pt x="2154713" y="340027"/>
                      <a:pt x="2154877" y="339894"/>
                      <a:pt x="2155203" y="339628"/>
                    </a:cubicBezTo>
                    <a:cubicBezTo>
                      <a:pt x="2155529" y="339362"/>
                      <a:pt x="2155692" y="339230"/>
                      <a:pt x="2155692" y="339230"/>
                    </a:cubicBezTo>
                    <a:lnTo>
                      <a:pt x="2158614" y="337458"/>
                    </a:lnTo>
                    <a:lnTo>
                      <a:pt x="2156512" y="332649"/>
                    </a:lnTo>
                    <a:lnTo>
                      <a:pt x="2165939" y="320216"/>
                    </a:lnTo>
                    <a:lnTo>
                      <a:pt x="2171632" y="317370"/>
                    </a:lnTo>
                    <a:cubicBezTo>
                      <a:pt x="2177325" y="315457"/>
                      <a:pt x="2183336" y="314501"/>
                      <a:pt x="2189666" y="314501"/>
                    </a:cubicBezTo>
                    <a:close/>
                    <a:moveTo>
                      <a:pt x="4209365" y="100531"/>
                    </a:moveTo>
                    <a:lnTo>
                      <a:pt x="4265444" y="131482"/>
                    </a:lnTo>
                    <a:cubicBezTo>
                      <a:pt x="4269522" y="132863"/>
                      <a:pt x="4274724" y="135308"/>
                      <a:pt x="4281051" y="138817"/>
                    </a:cubicBezTo>
                    <a:cubicBezTo>
                      <a:pt x="4287377" y="142325"/>
                      <a:pt x="4293324" y="145164"/>
                      <a:pt x="4298894" y="147335"/>
                    </a:cubicBezTo>
                    <a:lnTo>
                      <a:pt x="4343823" y="163814"/>
                    </a:lnTo>
                    <a:cubicBezTo>
                      <a:pt x="4347375" y="164976"/>
                      <a:pt x="4350615" y="167021"/>
                      <a:pt x="4353542" y="169948"/>
                    </a:cubicBezTo>
                    <a:cubicBezTo>
                      <a:pt x="4356470" y="172875"/>
                      <a:pt x="4358131" y="174536"/>
                      <a:pt x="4358525" y="174931"/>
                    </a:cubicBezTo>
                    <a:cubicBezTo>
                      <a:pt x="4361507" y="176400"/>
                      <a:pt x="4376802" y="184656"/>
                      <a:pt x="4404408" y="199698"/>
                    </a:cubicBezTo>
                    <a:cubicBezTo>
                      <a:pt x="4405439" y="199698"/>
                      <a:pt x="4410570" y="202000"/>
                      <a:pt x="4419801" y="206605"/>
                    </a:cubicBezTo>
                    <a:cubicBezTo>
                      <a:pt x="4429033" y="211210"/>
                      <a:pt x="4435885" y="217963"/>
                      <a:pt x="4440358" y="226866"/>
                    </a:cubicBezTo>
                    <a:cubicBezTo>
                      <a:pt x="4440292" y="226712"/>
                      <a:pt x="4442107" y="227699"/>
                      <a:pt x="4445802" y="229826"/>
                    </a:cubicBezTo>
                    <a:cubicBezTo>
                      <a:pt x="4449496" y="231953"/>
                      <a:pt x="4452034" y="233696"/>
                      <a:pt x="4453416" y="235056"/>
                    </a:cubicBezTo>
                    <a:cubicBezTo>
                      <a:pt x="4469554" y="245822"/>
                      <a:pt x="4478402" y="254374"/>
                      <a:pt x="4479959" y="260711"/>
                    </a:cubicBezTo>
                    <a:cubicBezTo>
                      <a:pt x="4488708" y="268013"/>
                      <a:pt x="4493927" y="278428"/>
                      <a:pt x="4495615" y="291957"/>
                    </a:cubicBezTo>
                    <a:cubicBezTo>
                      <a:pt x="4497479" y="297483"/>
                      <a:pt x="4498065" y="301940"/>
                      <a:pt x="4497375" y="305327"/>
                    </a:cubicBezTo>
                    <a:cubicBezTo>
                      <a:pt x="4496684" y="308715"/>
                      <a:pt x="4496339" y="311779"/>
                      <a:pt x="4496339" y="314520"/>
                    </a:cubicBezTo>
                    <a:cubicBezTo>
                      <a:pt x="4491981" y="329091"/>
                      <a:pt x="4488702" y="338747"/>
                      <a:pt x="4486502" y="343487"/>
                    </a:cubicBezTo>
                    <a:lnTo>
                      <a:pt x="4485385" y="345370"/>
                    </a:lnTo>
                    <a:lnTo>
                      <a:pt x="4574126" y="318961"/>
                    </a:lnTo>
                    <a:cubicBezTo>
                      <a:pt x="4586318" y="312163"/>
                      <a:pt x="4596327" y="306824"/>
                      <a:pt x="4604155" y="302943"/>
                    </a:cubicBezTo>
                    <a:cubicBezTo>
                      <a:pt x="4607357" y="303140"/>
                      <a:pt x="4611896" y="302493"/>
                      <a:pt x="4617772" y="301002"/>
                    </a:cubicBezTo>
                    <a:lnTo>
                      <a:pt x="4620810" y="300754"/>
                    </a:lnTo>
                    <a:lnTo>
                      <a:pt x="4622459" y="299095"/>
                    </a:lnTo>
                    <a:cubicBezTo>
                      <a:pt x="4624356" y="297187"/>
                      <a:pt x="4627201" y="294325"/>
                      <a:pt x="4630994" y="290510"/>
                    </a:cubicBezTo>
                    <a:cubicBezTo>
                      <a:pt x="4640292" y="285883"/>
                      <a:pt x="4648142" y="282764"/>
                      <a:pt x="4654545" y="281152"/>
                    </a:cubicBezTo>
                    <a:cubicBezTo>
                      <a:pt x="4660947" y="279541"/>
                      <a:pt x="4666045" y="278264"/>
                      <a:pt x="4669839" y="277321"/>
                    </a:cubicBezTo>
                    <a:cubicBezTo>
                      <a:pt x="4678215" y="272343"/>
                      <a:pt x="4690626" y="271493"/>
                      <a:pt x="4707071" y="274772"/>
                    </a:cubicBezTo>
                    <a:cubicBezTo>
                      <a:pt x="4723517" y="278050"/>
                      <a:pt x="4735171" y="283120"/>
                      <a:pt x="4742035" y="289984"/>
                    </a:cubicBezTo>
                    <a:lnTo>
                      <a:pt x="4750323" y="298272"/>
                    </a:lnTo>
                    <a:cubicBezTo>
                      <a:pt x="4750323" y="305377"/>
                      <a:pt x="4750838" y="309093"/>
                      <a:pt x="4751869" y="309422"/>
                    </a:cubicBezTo>
                    <a:cubicBezTo>
                      <a:pt x="4768665" y="320627"/>
                      <a:pt x="4780462" y="333027"/>
                      <a:pt x="4787260" y="346622"/>
                    </a:cubicBezTo>
                    <a:cubicBezTo>
                      <a:pt x="4790132" y="352433"/>
                      <a:pt x="4792840" y="358216"/>
                      <a:pt x="4795384" y="363972"/>
                    </a:cubicBezTo>
                    <a:cubicBezTo>
                      <a:pt x="4797927" y="369728"/>
                      <a:pt x="4801502" y="377189"/>
                      <a:pt x="4806106" y="386354"/>
                    </a:cubicBezTo>
                    <a:cubicBezTo>
                      <a:pt x="4806106" y="388745"/>
                      <a:pt x="4807137" y="393722"/>
                      <a:pt x="4809198" y="401287"/>
                    </a:cubicBezTo>
                    <a:cubicBezTo>
                      <a:pt x="4809713" y="403178"/>
                      <a:pt x="4810035" y="404708"/>
                      <a:pt x="4810164" y="405877"/>
                    </a:cubicBezTo>
                    <a:lnTo>
                      <a:pt x="4809989" y="408074"/>
                    </a:lnTo>
                    <a:lnTo>
                      <a:pt x="4815493" y="410096"/>
                    </a:lnTo>
                    <a:cubicBezTo>
                      <a:pt x="4823987" y="415954"/>
                      <a:pt x="4829804" y="429047"/>
                      <a:pt x="4832945" y="449374"/>
                    </a:cubicBezTo>
                    <a:cubicBezTo>
                      <a:pt x="4832945" y="467902"/>
                      <a:pt x="4828198" y="477166"/>
                      <a:pt x="4818704" y="477166"/>
                    </a:cubicBezTo>
                    <a:cubicBezTo>
                      <a:pt x="4818704" y="477166"/>
                      <a:pt x="4813200" y="482670"/>
                      <a:pt x="4802192" y="493678"/>
                    </a:cubicBezTo>
                    <a:lnTo>
                      <a:pt x="4801622" y="493422"/>
                    </a:lnTo>
                    <a:lnTo>
                      <a:pt x="4798126" y="498589"/>
                    </a:lnTo>
                    <a:cubicBezTo>
                      <a:pt x="4791079" y="506322"/>
                      <a:pt x="4781208" y="510189"/>
                      <a:pt x="4768512" y="510189"/>
                    </a:cubicBezTo>
                    <a:lnTo>
                      <a:pt x="4773643" y="510189"/>
                    </a:lnTo>
                    <a:cubicBezTo>
                      <a:pt x="4765859" y="514333"/>
                      <a:pt x="4757581" y="515369"/>
                      <a:pt x="4748810" y="513297"/>
                    </a:cubicBezTo>
                    <a:cubicBezTo>
                      <a:pt x="4740039" y="511225"/>
                      <a:pt x="4735599" y="510189"/>
                      <a:pt x="4735489" y="510189"/>
                    </a:cubicBezTo>
                    <a:cubicBezTo>
                      <a:pt x="4732419" y="510189"/>
                      <a:pt x="4728801" y="510880"/>
                      <a:pt x="4724635" y="512261"/>
                    </a:cubicBezTo>
                    <a:cubicBezTo>
                      <a:pt x="4720513" y="512261"/>
                      <a:pt x="4716385" y="512952"/>
                      <a:pt x="4712252" y="514333"/>
                    </a:cubicBezTo>
                    <a:cubicBezTo>
                      <a:pt x="4708118" y="515715"/>
                      <a:pt x="4703092" y="516406"/>
                      <a:pt x="4697171" y="516406"/>
                    </a:cubicBezTo>
                    <a:lnTo>
                      <a:pt x="4655893" y="522293"/>
                    </a:lnTo>
                    <a:lnTo>
                      <a:pt x="4615101" y="526190"/>
                    </a:lnTo>
                    <a:lnTo>
                      <a:pt x="4620058" y="530072"/>
                    </a:lnTo>
                    <a:cubicBezTo>
                      <a:pt x="4625156" y="535586"/>
                      <a:pt x="4627464" y="538344"/>
                      <a:pt x="4626982" y="538344"/>
                    </a:cubicBezTo>
                    <a:cubicBezTo>
                      <a:pt x="4636389" y="543080"/>
                      <a:pt x="4642742" y="547932"/>
                      <a:pt x="4646042" y="552898"/>
                    </a:cubicBezTo>
                    <a:cubicBezTo>
                      <a:pt x="4649342" y="557865"/>
                      <a:pt x="4651661" y="561006"/>
                      <a:pt x="4652999" y="562321"/>
                    </a:cubicBezTo>
                    <a:lnTo>
                      <a:pt x="4678851" y="592154"/>
                    </a:lnTo>
                    <a:cubicBezTo>
                      <a:pt x="4684201" y="594829"/>
                      <a:pt x="4687737" y="598754"/>
                      <a:pt x="4689458" y="603928"/>
                    </a:cubicBezTo>
                    <a:cubicBezTo>
                      <a:pt x="4691179" y="609103"/>
                      <a:pt x="4692347" y="611998"/>
                      <a:pt x="4692961" y="612612"/>
                    </a:cubicBezTo>
                    <a:cubicBezTo>
                      <a:pt x="4704561" y="632522"/>
                      <a:pt x="4711851" y="652947"/>
                      <a:pt x="4714834" y="673888"/>
                    </a:cubicBezTo>
                    <a:cubicBezTo>
                      <a:pt x="4717860" y="682922"/>
                      <a:pt x="4719373" y="689489"/>
                      <a:pt x="4719373" y="693589"/>
                    </a:cubicBezTo>
                    <a:cubicBezTo>
                      <a:pt x="4719373" y="701001"/>
                      <a:pt x="4715524" y="712403"/>
                      <a:pt x="4707828" y="727796"/>
                    </a:cubicBezTo>
                    <a:cubicBezTo>
                      <a:pt x="4703530" y="733541"/>
                      <a:pt x="4698832" y="740782"/>
                      <a:pt x="4693734" y="749521"/>
                    </a:cubicBezTo>
                    <a:cubicBezTo>
                      <a:pt x="4688636" y="758258"/>
                      <a:pt x="4682907" y="765785"/>
                      <a:pt x="4676549" y="772100"/>
                    </a:cubicBezTo>
                    <a:cubicBezTo>
                      <a:pt x="4667010" y="780062"/>
                      <a:pt x="4655937" y="786399"/>
                      <a:pt x="4643329" y="791111"/>
                    </a:cubicBezTo>
                    <a:cubicBezTo>
                      <a:pt x="4634711" y="795913"/>
                      <a:pt x="4628561" y="801079"/>
                      <a:pt x="4624877" y="806605"/>
                    </a:cubicBezTo>
                    <a:cubicBezTo>
                      <a:pt x="4622739" y="809837"/>
                      <a:pt x="4619603" y="813182"/>
                      <a:pt x="4615470" y="816635"/>
                    </a:cubicBezTo>
                    <a:lnTo>
                      <a:pt x="4605917" y="823270"/>
                    </a:lnTo>
                    <a:lnTo>
                      <a:pt x="4625995" y="819366"/>
                    </a:lnTo>
                    <a:lnTo>
                      <a:pt x="4655169" y="815483"/>
                    </a:lnTo>
                    <a:cubicBezTo>
                      <a:pt x="4667734" y="812065"/>
                      <a:pt x="4677557" y="809169"/>
                      <a:pt x="4684640" y="806800"/>
                    </a:cubicBezTo>
                    <a:cubicBezTo>
                      <a:pt x="4689793" y="806800"/>
                      <a:pt x="4700614" y="805419"/>
                      <a:pt x="4717103" y="802656"/>
                    </a:cubicBezTo>
                    <a:cubicBezTo>
                      <a:pt x="4725721" y="802656"/>
                      <a:pt x="4735193" y="801625"/>
                      <a:pt x="4745521" y="799565"/>
                    </a:cubicBezTo>
                    <a:cubicBezTo>
                      <a:pt x="4763019" y="793754"/>
                      <a:pt x="4781592" y="789435"/>
                      <a:pt x="4801238" y="786606"/>
                    </a:cubicBezTo>
                    <a:cubicBezTo>
                      <a:pt x="4819328" y="782462"/>
                      <a:pt x="4845400" y="777956"/>
                      <a:pt x="4879453" y="773088"/>
                    </a:cubicBezTo>
                    <a:cubicBezTo>
                      <a:pt x="4881054" y="771464"/>
                      <a:pt x="4884425" y="769793"/>
                      <a:pt x="4889567" y="768073"/>
                    </a:cubicBezTo>
                    <a:cubicBezTo>
                      <a:pt x="4894709" y="766350"/>
                      <a:pt x="4898662" y="765544"/>
                      <a:pt x="4901424" y="765653"/>
                    </a:cubicBezTo>
                    <a:cubicBezTo>
                      <a:pt x="4923681" y="763176"/>
                      <a:pt x="4939940" y="760007"/>
                      <a:pt x="4950202" y="756148"/>
                    </a:cubicBezTo>
                    <a:cubicBezTo>
                      <a:pt x="4961889" y="753824"/>
                      <a:pt x="4970605" y="750743"/>
                      <a:pt x="4976350" y="746906"/>
                    </a:cubicBezTo>
                    <a:lnTo>
                      <a:pt x="4987402" y="746906"/>
                    </a:lnTo>
                    <a:cubicBezTo>
                      <a:pt x="4986897" y="746906"/>
                      <a:pt x="4987928" y="746050"/>
                      <a:pt x="4990493" y="744340"/>
                    </a:cubicBezTo>
                    <a:cubicBezTo>
                      <a:pt x="4993059" y="742630"/>
                      <a:pt x="4995065" y="741413"/>
                      <a:pt x="4996512" y="740689"/>
                    </a:cubicBezTo>
                    <a:cubicBezTo>
                      <a:pt x="4998069" y="739154"/>
                      <a:pt x="5003211" y="734988"/>
                      <a:pt x="5011938" y="728191"/>
                    </a:cubicBezTo>
                    <a:cubicBezTo>
                      <a:pt x="5020665" y="721393"/>
                      <a:pt x="5030653" y="717995"/>
                      <a:pt x="5041902" y="717995"/>
                    </a:cubicBezTo>
                    <a:cubicBezTo>
                      <a:pt x="5058545" y="711087"/>
                      <a:pt x="5075166" y="714048"/>
                      <a:pt x="5091765" y="726875"/>
                    </a:cubicBezTo>
                    <a:cubicBezTo>
                      <a:pt x="5104833" y="738628"/>
                      <a:pt x="5118900" y="748616"/>
                      <a:pt x="5133964" y="756839"/>
                    </a:cubicBezTo>
                    <a:cubicBezTo>
                      <a:pt x="5140345" y="761597"/>
                      <a:pt x="5145739" y="765358"/>
                      <a:pt x="5150146" y="768121"/>
                    </a:cubicBezTo>
                    <a:cubicBezTo>
                      <a:pt x="5154554" y="770884"/>
                      <a:pt x="5160036" y="773899"/>
                      <a:pt x="5166592" y="777167"/>
                    </a:cubicBezTo>
                    <a:cubicBezTo>
                      <a:pt x="5175911" y="784182"/>
                      <a:pt x="5183783" y="795727"/>
                      <a:pt x="5190208" y="811800"/>
                    </a:cubicBezTo>
                    <a:cubicBezTo>
                      <a:pt x="5195711" y="822741"/>
                      <a:pt x="5198463" y="837740"/>
                      <a:pt x="5198463" y="856795"/>
                    </a:cubicBezTo>
                    <a:lnTo>
                      <a:pt x="5208692" y="891693"/>
                    </a:lnTo>
                    <a:cubicBezTo>
                      <a:pt x="5210118" y="896099"/>
                      <a:pt x="5210485" y="901877"/>
                      <a:pt x="5209794" y="909025"/>
                    </a:cubicBezTo>
                    <a:cubicBezTo>
                      <a:pt x="5209103" y="916176"/>
                      <a:pt x="5208758" y="922138"/>
                      <a:pt x="5208758" y="926918"/>
                    </a:cubicBezTo>
                    <a:cubicBezTo>
                      <a:pt x="5208758" y="933036"/>
                      <a:pt x="5207388" y="940217"/>
                      <a:pt x="5204647" y="948462"/>
                    </a:cubicBezTo>
                    <a:cubicBezTo>
                      <a:pt x="5204647" y="958592"/>
                      <a:pt x="5200596" y="966898"/>
                      <a:pt x="5192494" y="973377"/>
                    </a:cubicBezTo>
                    <a:cubicBezTo>
                      <a:pt x="5184391" y="979856"/>
                      <a:pt x="5175922" y="983096"/>
                      <a:pt x="5167085" y="983096"/>
                    </a:cubicBezTo>
                    <a:cubicBezTo>
                      <a:pt x="5156801" y="983096"/>
                      <a:pt x="5150081" y="981517"/>
                      <a:pt x="5146923" y="978360"/>
                    </a:cubicBezTo>
                    <a:cubicBezTo>
                      <a:pt x="5144473" y="977554"/>
                      <a:pt x="5137237" y="976107"/>
                      <a:pt x="5125215" y="974018"/>
                    </a:cubicBezTo>
                    <a:lnTo>
                      <a:pt x="5113698" y="972071"/>
                    </a:lnTo>
                    <a:lnTo>
                      <a:pt x="5113329" y="972509"/>
                    </a:lnTo>
                    <a:cubicBezTo>
                      <a:pt x="5112581" y="972682"/>
                      <a:pt x="5111302" y="972768"/>
                      <a:pt x="5109493" y="972768"/>
                    </a:cubicBezTo>
                    <a:lnTo>
                      <a:pt x="5091337" y="974840"/>
                    </a:lnTo>
                    <a:cubicBezTo>
                      <a:pt x="5087434" y="970696"/>
                      <a:pt x="5083657" y="970000"/>
                      <a:pt x="5080006" y="972752"/>
                    </a:cubicBezTo>
                    <a:cubicBezTo>
                      <a:pt x="5076355" y="975504"/>
                      <a:pt x="5071646" y="976880"/>
                      <a:pt x="5065880" y="976880"/>
                    </a:cubicBezTo>
                    <a:lnTo>
                      <a:pt x="5035159" y="976880"/>
                    </a:lnTo>
                    <a:cubicBezTo>
                      <a:pt x="5028274" y="978261"/>
                      <a:pt x="5019147" y="978952"/>
                      <a:pt x="5007778" y="978952"/>
                    </a:cubicBezTo>
                    <a:cubicBezTo>
                      <a:pt x="4996408" y="978952"/>
                      <a:pt x="4986788" y="979610"/>
                      <a:pt x="4978916" y="980925"/>
                    </a:cubicBezTo>
                    <a:cubicBezTo>
                      <a:pt x="4966351" y="985113"/>
                      <a:pt x="4952669" y="987207"/>
                      <a:pt x="4937868" y="987207"/>
                    </a:cubicBezTo>
                    <a:cubicBezTo>
                      <a:pt x="4925632" y="987207"/>
                      <a:pt x="4915798" y="985990"/>
                      <a:pt x="4908364" y="983556"/>
                    </a:cubicBezTo>
                    <a:cubicBezTo>
                      <a:pt x="4905032" y="981868"/>
                      <a:pt x="4902466" y="981024"/>
                      <a:pt x="4900668" y="981024"/>
                    </a:cubicBezTo>
                    <a:cubicBezTo>
                      <a:pt x="4899725" y="981024"/>
                      <a:pt x="4897872" y="982405"/>
                      <a:pt x="4895109" y="985168"/>
                    </a:cubicBezTo>
                    <a:lnTo>
                      <a:pt x="4877052" y="985168"/>
                    </a:lnTo>
                    <a:cubicBezTo>
                      <a:pt x="4866308" y="989291"/>
                      <a:pt x="4853985" y="989641"/>
                      <a:pt x="4840083" y="986221"/>
                    </a:cubicBezTo>
                    <a:cubicBezTo>
                      <a:pt x="4840126" y="985519"/>
                      <a:pt x="4839485" y="985508"/>
                      <a:pt x="4838159" y="986188"/>
                    </a:cubicBezTo>
                    <a:cubicBezTo>
                      <a:pt x="4836832" y="986867"/>
                      <a:pt x="4833581" y="987207"/>
                      <a:pt x="4828406" y="987207"/>
                    </a:cubicBezTo>
                    <a:lnTo>
                      <a:pt x="4794594" y="987207"/>
                    </a:lnTo>
                    <a:lnTo>
                      <a:pt x="4775419" y="989280"/>
                    </a:lnTo>
                    <a:lnTo>
                      <a:pt x="4772755" y="987207"/>
                    </a:lnTo>
                    <a:cubicBezTo>
                      <a:pt x="4772338" y="988589"/>
                      <a:pt x="4766111" y="989280"/>
                      <a:pt x="4754073" y="989280"/>
                    </a:cubicBezTo>
                    <a:lnTo>
                      <a:pt x="4733417" y="989280"/>
                    </a:lnTo>
                    <a:cubicBezTo>
                      <a:pt x="4728966" y="989280"/>
                      <a:pt x="4724822" y="989926"/>
                      <a:pt x="4720984" y="991220"/>
                    </a:cubicBezTo>
                    <a:cubicBezTo>
                      <a:pt x="4712192" y="992689"/>
                      <a:pt x="4699649" y="993424"/>
                      <a:pt x="4683357" y="993424"/>
                    </a:cubicBezTo>
                    <a:cubicBezTo>
                      <a:pt x="4676231" y="994783"/>
                      <a:pt x="4670261" y="995123"/>
                      <a:pt x="4665448" y="994443"/>
                    </a:cubicBezTo>
                    <a:cubicBezTo>
                      <a:pt x="4660635" y="993764"/>
                      <a:pt x="4656277" y="994104"/>
                      <a:pt x="4652374" y="995463"/>
                    </a:cubicBezTo>
                    <a:cubicBezTo>
                      <a:pt x="4653141" y="995463"/>
                      <a:pt x="4652494" y="996499"/>
                      <a:pt x="4650433" y="998571"/>
                    </a:cubicBezTo>
                    <a:cubicBezTo>
                      <a:pt x="4648372" y="1000643"/>
                      <a:pt x="4643767" y="1001679"/>
                      <a:pt x="4636619" y="1001679"/>
                    </a:cubicBezTo>
                    <a:cubicBezTo>
                      <a:pt x="4629712" y="1003061"/>
                      <a:pt x="4618617" y="1003752"/>
                      <a:pt x="4603333" y="1003752"/>
                    </a:cubicBezTo>
                    <a:cubicBezTo>
                      <a:pt x="4591821" y="1003752"/>
                      <a:pt x="4585385" y="1003061"/>
                      <a:pt x="4584026" y="1001679"/>
                    </a:cubicBezTo>
                    <a:cubicBezTo>
                      <a:pt x="4581965" y="1001679"/>
                      <a:pt x="4580178" y="1002184"/>
                      <a:pt x="4578665" y="1003192"/>
                    </a:cubicBezTo>
                    <a:cubicBezTo>
                      <a:pt x="4566978" y="1009069"/>
                      <a:pt x="4554545" y="1012007"/>
                      <a:pt x="4541366" y="1012007"/>
                    </a:cubicBezTo>
                    <a:lnTo>
                      <a:pt x="4527552" y="1012007"/>
                    </a:lnTo>
                    <a:cubicBezTo>
                      <a:pt x="4522947" y="1006503"/>
                      <a:pt x="4519921" y="1006087"/>
                      <a:pt x="4518474" y="1010757"/>
                    </a:cubicBezTo>
                    <a:cubicBezTo>
                      <a:pt x="4503608" y="1017094"/>
                      <a:pt x="4483018" y="1020263"/>
                      <a:pt x="4456705" y="1020263"/>
                    </a:cubicBezTo>
                    <a:cubicBezTo>
                      <a:pt x="4456091" y="1020263"/>
                      <a:pt x="4453717" y="1021293"/>
                      <a:pt x="4449584" y="1023355"/>
                    </a:cubicBezTo>
                    <a:cubicBezTo>
                      <a:pt x="4445451" y="1025416"/>
                      <a:pt x="4441169" y="1026446"/>
                      <a:pt x="4436740" y="1026446"/>
                    </a:cubicBezTo>
                    <a:lnTo>
                      <a:pt x="4389213" y="1038846"/>
                    </a:lnTo>
                    <a:cubicBezTo>
                      <a:pt x="4388105" y="1038846"/>
                      <a:pt x="4386585" y="1038957"/>
                      <a:pt x="4384651" y="1039177"/>
                    </a:cubicBezTo>
                    <a:lnTo>
                      <a:pt x="4381349" y="1039643"/>
                    </a:lnTo>
                    <a:lnTo>
                      <a:pt x="4385496" y="1042658"/>
                    </a:lnTo>
                    <a:cubicBezTo>
                      <a:pt x="4387376" y="1044069"/>
                      <a:pt x="4388944" y="1045298"/>
                      <a:pt x="4390199" y="1046346"/>
                    </a:cubicBezTo>
                    <a:cubicBezTo>
                      <a:pt x="4392414" y="1046346"/>
                      <a:pt x="4396997" y="1049799"/>
                      <a:pt x="4403948" y="1056706"/>
                    </a:cubicBezTo>
                    <a:cubicBezTo>
                      <a:pt x="4406645" y="1058044"/>
                      <a:pt x="4409550" y="1060258"/>
                      <a:pt x="4412664" y="1063350"/>
                    </a:cubicBezTo>
                    <a:cubicBezTo>
                      <a:pt x="4415778" y="1066442"/>
                      <a:pt x="4418266" y="1068613"/>
                      <a:pt x="4420130" y="1069863"/>
                    </a:cubicBezTo>
                    <a:cubicBezTo>
                      <a:pt x="4440895" y="1079291"/>
                      <a:pt x="4453197" y="1097458"/>
                      <a:pt x="4457034" y="1124363"/>
                    </a:cubicBezTo>
                    <a:lnTo>
                      <a:pt x="4454370" y="1153406"/>
                    </a:lnTo>
                    <a:lnTo>
                      <a:pt x="4452591" y="1164181"/>
                    </a:lnTo>
                    <a:lnTo>
                      <a:pt x="4467164" y="1161267"/>
                    </a:lnTo>
                    <a:lnTo>
                      <a:pt x="4479564" y="1155116"/>
                    </a:lnTo>
                    <a:cubicBezTo>
                      <a:pt x="4508903" y="1145907"/>
                      <a:pt x="4523572" y="1141313"/>
                      <a:pt x="4523572" y="1141335"/>
                    </a:cubicBezTo>
                    <a:cubicBezTo>
                      <a:pt x="4525743" y="1141532"/>
                      <a:pt x="4528451" y="1141285"/>
                      <a:pt x="4531696" y="1140595"/>
                    </a:cubicBezTo>
                    <a:cubicBezTo>
                      <a:pt x="4534942" y="1139904"/>
                      <a:pt x="4537387" y="1138451"/>
                      <a:pt x="4539031" y="1136237"/>
                    </a:cubicBezTo>
                    <a:cubicBezTo>
                      <a:pt x="4545215" y="1130513"/>
                      <a:pt x="4553532" y="1128232"/>
                      <a:pt x="4563983" y="1129391"/>
                    </a:cubicBezTo>
                    <a:lnTo>
                      <a:pt x="4566133" y="1129835"/>
                    </a:lnTo>
                    <a:lnTo>
                      <a:pt x="4576436" y="1123064"/>
                    </a:lnTo>
                    <a:cubicBezTo>
                      <a:pt x="4580312" y="1121573"/>
                      <a:pt x="4584585" y="1120877"/>
                      <a:pt x="4589256" y="1120975"/>
                    </a:cubicBezTo>
                    <a:cubicBezTo>
                      <a:pt x="4592041" y="1120756"/>
                      <a:pt x="4595746" y="1119901"/>
                      <a:pt x="4600373" y="1118410"/>
                    </a:cubicBezTo>
                    <a:cubicBezTo>
                      <a:pt x="4605000" y="1116919"/>
                      <a:pt x="4611490" y="1114222"/>
                      <a:pt x="4619844" y="1110319"/>
                    </a:cubicBezTo>
                    <a:lnTo>
                      <a:pt x="4637244" y="1114496"/>
                    </a:lnTo>
                    <a:cubicBezTo>
                      <a:pt x="4649699" y="1114496"/>
                      <a:pt x="4661287" y="1115570"/>
                      <a:pt x="4672010" y="1117719"/>
                    </a:cubicBezTo>
                    <a:lnTo>
                      <a:pt x="4698651" y="1128376"/>
                    </a:lnTo>
                    <a:cubicBezTo>
                      <a:pt x="4697665" y="1127389"/>
                      <a:pt x="4699649" y="1126896"/>
                      <a:pt x="4704605" y="1126896"/>
                    </a:cubicBezTo>
                    <a:lnTo>
                      <a:pt x="4721280" y="1146860"/>
                    </a:lnTo>
                    <a:cubicBezTo>
                      <a:pt x="4722004" y="1147628"/>
                      <a:pt x="4723917" y="1150034"/>
                      <a:pt x="4727020" y="1154080"/>
                    </a:cubicBezTo>
                    <a:cubicBezTo>
                      <a:pt x="4730122" y="1158126"/>
                      <a:pt x="4732748" y="1163295"/>
                      <a:pt x="4734897" y="1169588"/>
                    </a:cubicBezTo>
                    <a:cubicBezTo>
                      <a:pt x="4735577" y="1171934"/>
                      <a:pt x="4737194" y="1174176"/>
                      <a:pt x="4739749" y="1176314"/>
                    </a:cubicBezTo>
                    <a:cubicBezTo>
                      <a:pt x="4742303" y="1178452"/>
                      <a:pt x="4745126" y="1181056"/>
                      <a:pt x="4748218" y="1184126"/>
                    </a:cubicBezTo>
                    <a:cubicBezTo>
                      <a:pt x="4756507" y="1192415"/>
                      <a:pt x="4760541" y="1198872"/>
                      <a:pt x="4760322" y="1203499"/>
                    </a:cubicBezTo>
                    <a:cubicBezTo>
                      <a:pt x="4761769" y="1208630"/>
                      <a:pt x="4765278" y="1212862"/>
                      <a:pt x="4770847" y="1216195"/>
                    </a:cubicBezTo>
                    <a:cubicBezTo>
                      <a:pt x="4776439" y="1227422"/>
                      <a:pt x="4779125" y="1234350"/>
                      <a:pt x="4778905" y="1236982"/>
                    </a:cubicBezTo>
                    <a:cubicBezTo>
                      <a:pt x="4779607" y="1240337"/>
                      <a:pt x="4779541" y="1241499"/>
                      <a:pt x="4778708" y="1240468"/>
                    </a:cubicBezTo>
                    <a:cubicBezTo>
                      <a:pt x="4787325" y="1240468"/>
                      <a:pt x="4791634" y="1248691"/>
                      <a:pt x="4791634" y="1265137"/>
                    </a:cubicBezTo>
                    <a:cubicBezTo>
                      <a:pt x="4793016" y="1277613"/>
                      <a:pt x="4789135" y="1293368"/>
                      <a:pt x="4779991" y="1312401"/>
                    </a:cubicBezTo>
                    <a:cubicBezTo>
                      <a:pt x="4777952" y="1322509"/>
                      <a:pt x="4772261" y="1331072"/>
                      <a:pt x="4762920" y="1338089"/>
                    </a:cubicBezTo>
                    <a:cubicBezTo>
                      <a:pt x="4753579" y="1345106"/>
                      <a:pt x="4743054" y="1348614"/>
                      <a:pt x="4731345" y="1348614"/>
                    </a:cubicBezTo>
                    <a:lnTo>
                      <a:pt x="4721247" y="1348614"/>
                    </a:lnTo>
                    <a:lnTo>
                      <a:pt x="4705065" y="1343220"/>
                    </a:lnTo>
                    <a:cubicBezTo>
                      <a:pt x="4703793" y="1341290"/>
                      <a:pt x="4703037" y="1340326"/>
                      <a:pt x="4702796" y="1340326"/>
                    </a:cubicBezTo>
                    <a:cubicBezTo>
                      <a:pt x="4702554" y="1340326"/>
                      <a:pt x="4701853" y="1340326"/>
                      <a:pt x="4700691" y="1340326"/>
                    </a:cubicBezTo>
                    <a:lnTo>
                      <a:pt x="4652527" y="1342272"/>
                    </a:lnTo>
                    <a:lnTo>
                      <a:pt x="4663232" y="1346879"/>
                    </a:lnTo>
                    <a:cubicBezTo>
                      <a:pt x="4683238" y="1355365"/>
                      <a:pt x="4697632" y="1361063"/>
                      <a:pt x="4706414" y="1363974"/>
                    </a:cubicBezTo>
                    <a:cubicBezTo>
                      <a:pt x="4715272" y="1367504"/>
                      <a:pt x="4726236" y="1373403"/>
                      <a:pt x="4739305" y="1381670"/>
                    </a:cubicBezTo>
                    <a:cubicBezTo>
                      <a:pt x="4752373" y="1389936"/>
                      <a:pt x="4761780" y="1395221"/>
                      <a:pt x="4767525" y="1397523"/>
                    </a:cubicBezTo>
                    <a:lnTo>
                      <a:pt x="4799857" y="1415712"/>
                    </a:lnTo>
                    <a:lnTo>
                      <a:pt x="4815974" y="1423770"/>
                    </a:lnTo>
                    <a:cubicBezTo>
                      <a:pt x="4823385" y="1428221"/>
                      <a:pt x="4835346" y="1433736"/>
                      <a:pt x="4851858" y="1440314"/>
                    </a:cubicBezTo>
                    <a:lnTo>
                      <a:pt x="4868797" y="1460115"/>
                    </a:lnTo>
                    <a:cubicBezTo>
                      <a:pt x="4876076" y="1472854"/>
                      <a:pt x="4880484" y="1485353"/>
                      <a:pt x="4882019" y="1497610"/>
                    </a:cubicBezTo>
                    <a:lnTo>
                      <a:pt x="4884058" y="1524416"/>
                    </a:lnTo>
                    <a:cubicBezTo>
                      <a:pt x="4885604" y="1532387"/>
                      <a:pt x="4884927" y="1539963"/>
                      <a:pt x="4882027" y="1547144"/>
                    </a:cubicBezTo>
                    <a:lnTo>
                      <a:pt x="4876296" y="1557123"/>
                    </a:lnTo>
                    <a:lnTo>
                      <a:pt x="4876296" y="1589310"/>
                    </a:lnTo>
                    <a:cubicBezTo>
                      <a:pt x="4874914" y="1597621"/>
                      <a:pt x="4874569" y="1605197"/>
                      <a:pt x="4875260" y="1612038"/>
                    </a:cubicBezTo>
                    <a:cubicBezTo>
                      <a:pt x="4875950" y="1618880"/>
                      <a:pt x="4876296" y="1624548"/>
                      <a:pt x="4876296" y="1629043"/>
                    </a:cubicBezTo>
                    <a:cubicBezTo>
                      <a:pt x="4876296" y="1631806"/>
                      <a:pt x="4876296" y="1638658"/>
                      <a:pt x="4876296" y="1649600"/>
                    </a:cubicBezTo>
                    <a:cubicBezTo>
                      <a:pt x="4876296" y="1660541"/>
                      <a:pt x="4873248" y="1673150"/>
                      <a:pt x="4867152" y="1687424"/>
                    </a:cubicBezTo>
                    <a:cubicBezTo>
                      <a:pt x="4860859" y="1696831"/>
                      <a:pt x="4857712" y="1701535"/>
                      <a:pt x="4857712" y="1701535"/>
                    </a:cubicBezTo>
                    <a:cubicBezTo>
                      <a:pt x="4857712" y="1704561"/>
                      <a:pt x="4857367" y="1706419"/>
                      <a:pt x="4856676" y="1707110"/>
                    </a:cubicBezTo>
                    <a:cubicBezTo>
                      <a:pt x="4855986" y="1707800"/>
                      <a:pt x="4855640" y="1705865"/>
                      <a:pt x="4855640" y="1701304"/>
                    </a:cubicBezTo>
                    <a:cubicBezTo>
                      <a:pt x="4855640" y="1713036"/>
                      <a:pt x="4852318" y="1721121"/>
                      <a:pt x="4845674" y="1725562"/>
                    </a:cubicBezTo>
                    <a:cubicBezTo>
                      <a:pt x="4839030" y="1730002"/>
                      <a:pt x="4835401" y="1732474"/>
                      <a:pt x="4834787" y="1732979"/>
                    </a:cubicBezTo>
                    <a:cubicBezTo>
                      <a:pt x="4827661" y="1738285"/>
                      <a:pt x="4819893" y="1740308"/>
                      <a:pt x="4811484" y="1739047"/>
                    </a:cubicBezTo>
                    <a:cubicBezTo>
                      <a:pt x="4803075" y="1737786"/>
                      <a:pt x="4796787" y="1735073"/>
                      <a:pt x="4792621" y="1730906"/>
                    </a:cubicBezTo>
                    <a:cubicBezTo>
                      <a:pt x="4779311" y="1717596"/>
                      <a:pt x="4771308" y="1708902"/>
                      <a:pt x="4768611" y="1704824"/>
                    </a:cubicBezTo>
                    <a:cubicBezTo>
                      <a:pt x="4762931" y="1699145"/>
                      <a:pt x="4758716" y="1693898"/>
                      <a:pt x="4755964" y="1689085"/>
                    </a:cubicBezTo>
                    <a:cubicBezTo>
                      <a:pt x="4753212" y="1684272"/>
                      <a:pt x="4749523" y="1679553"/>
                      <a:pt x="4744896" y="1674926"/>
                    </a:cubicBezTo>
                    <a:cubicBezTo>
                      <a:pt x="4743076" y="1671264"/>
                      <a:pt x="4738691" y="1664817"/>
                      <a:pt x="4731740" y="1655586"/>
                    </a:cubicBezTo>
                    <a:cubicBezTo>
                      <a:pt x="4723122" y="1646947"/>
                      <a:pt x="4715042" y="1636016"/>
                      <a:pt x="4707499" y="1622794"/>
                    </a:cubicBezTo>
                    <a:cubicBezTo>
                      <a:pt x="4705504" y="1618825"/>
                      <a:pt x="4702105" y="1613414"/>
                      <a:pt x="4697303" y="1606562"/>
                    </a:cubicBezTo>
                    <a:cubicBezTo>
                      <a:pt x="4692501" y="1599710"/>
                      <a:pt x="4688093" y="1591580"/>
                      <a:pt x="4684081" y="1582173"/>
                    </a:cubicBezTo>
                    <a:cubicBezTo>
                      <a:pt x="4681559" y="1577152"/>
                      <a:pt x="4678440" y="1572032"/>
                      <a:pt x="4674723" y="1566813"/>
                    </a:cubicBezTo>
                    <a:cubicBezTo>
                      <a:pt x="4671006" y="1561594"/>
                      <a:pt x="4667723" y="1554742"/>
                      <a:pt x="4664872" y="1546256"/>
                    </a:cubicBezTo>
                    <a:cubicBezTo>
                      <a:pt x="4664872" y="1541651"/>
                      <a:pt x="4663151" y="1535556"/>
                      <a:pt x="4659708" y="1527969"/>
                    </a:cubicBezTo>
                    <a:cubicBezTo>
                      <a:pt x="4656266" y="1520382"/>
                      <a:pt x="4654545" y="1512773"/>
                      <a:pt x="4654545" y="1505142"/>
                    </a:cubicBezTo>
                    <a:cubicBezTo>
                      <a:pt x="4654545" y="1509879"/>
                      <a:pt x="4652582" y="1511271"/>
                      <a:pt x="4648657" y="1509320"/>
                    </a:cubicBezTo>
                    <a:cubicBezTo>
                      <a:pt x="4642254" y="1477262"/>
                      <a:pt x="4636148" y="1456135"/>
                      <a:pt x="4630337" y="1445939"/>
                    </a:cubicBezTo>
                    <a:lnTo>
                      <a:pt x="4627903" y="1431434"/>
                    </a:lnTo>
                    <a:cubicBezTo>
                      <a:pt x="4625008" y="1419878"/>
                      <a:pt x="4623561" y="1408805"/>
                      <a:pt x="4623561" y="1398214"/>
                    </a:cubicBezTo>
                    <a:lnTo>
                      <a:pt x="4625798" y="1375716"/>
                    </a:lnTo>
                    <a:cubicBezTo>
                      <a:pt x="4627070" y="1371923"/>
                      <a:pt x="4627705" y="1368075"/>
                      <a:pt x="4627705" y="1364171"/>
                    </a:cubicBezTo>
                    <a:cubicBezTo>
                      <a:pt x="4627705" y="1362220"/>
                      <a:pt x="4628843" y="1359019"/>
                      <a:pt x="4631118" y="1354567"/>
                    </a:cubicBezTo>
                    <a:lnTo>
                      <a:pt x="4633660" y="1350321"/>
                    </a:lnTo>
                    <a:lnTo>
                      <a:pt x="4628088" y="1353100"/>
                    </a:lnTo>
                    <a:cubicBezTo>
                      <a:pt x="4625185" y="1353886"/>
                      <a:pt x="4622092" y="1354107"/>
                      <a:pt x="4618808" y="1353761"/>
                    </a:cubicBezTo>
                    <a:cubicBezTo>
                      <a:pt x="4612241" y="1353071"/>
                      <a:pt x="4608453" y="1352725"/>
                      <a:pt x="4607444" y="1352725"/>
                    </a:cubicBezTo>
                    <a:lnTo>
                      <a:pt x="4600768" y="1352725"/>
                    </a:lnTo>
                    <a:cubicBezTo>
                      <a:pt x="4587173" y="1355488"/>
                      <a:pt x="4567482" y="1353515"/>
                      <a:pt x="4541695" y="1346805"/>
                    </a:cubicBezTo>
                    <a:cubicBezTo>
                      <a:pt x="4537990" y="1341126"/>
                      <a:pt x="4534821" y="1340611"/>
                      <a:pt x="4532190" y="1345259"/>
                    </a:cubicBezTo>
                    <a:cubicBezTo>
                      <a:pt x="4514451" y="1352999"/>
                      <a:pt x="4495944" y="1352046"/>
                      <a:pt x="4476670" y="1342398"/>
                    </a:cubicBezTo>
                    <a:cubicBezTo>
                      <a:pt x="4479213" y="1343779"/>
                      <a:pt x="4480167" y="1344815"/>
                      <a:pt x="4479531" y="1345506"/>
                    </a:cubicBezTo>
                    <a:cubicBezTo>
                      <a:pt x="4478895" y="1346197"/>
                      <a:pt x="4477317" y="1346542"/>
                      <a:pt x="4474795" y="1346542"/>
                    </a:cubicBezTo>
                    <a:cubicBezTo>
                      <a:pt x="4470651" y="1347923"/>
                      <a:pt x="4463239" y="1348614"/>
                      <a:pt x="4452561" y="1348614"/>
                    </a:cubicBezTo>
                    <a:lnTo>
                      <a:pt x="4443812" y="1348614"/>
                    </a:lnTo>
                    <a:cubicBezTo>
                      <a:pt x="4439580" y="1347233"/>
                      <a:pt x="4437508" y="1346926"/>
                      <a:pt x="4437595" y="1347693"/>
                    </a:cubicBezTo>
                    <a:lnTo>
                      <a:pt x="4437530" y="1347923"/>
                    </a:lnTo>
                    <a:cubicBezTo>
                      <a:pt x="4434065" y="1365290"/>
                      <a:pt x="4432333" y="1384290"/>
                      <a:pt x="4432333" y="1404923"/>
                    </a:cubicBezTo>
                    <a:lnTo>
                      <a:pt x="4434372" y="1431894"/>
                    </a:lnTo>
                    <a:cubicBezTo>
                      <a:pt x="4434372" y="1435666"/>
                      <a:pt x="4432804" y="1443877"/>
                      <a:pt x="4429669" y="1456529"/>
                    </a:cubicBezTo>
                    <a:lnTo>
                      <a:pt x="4428188" y="1472515"/>
                    </a:lnTo>
                    <a:lnTo>
                      <a:pt x="4428188" y="1538921"/>
                    </a:lnTo>
                    <a:lnTo>
                      <a:pt x="4434306" y="1573589"/>
                    </a:lnTo>
                    <a:lnTo>
                      <a:pt x="4432333" y="1601250"/>
                    </a:lnTo>
                    <a:cubicBezTo>
                      <a:pt x="4432333" y="1610350"/>
                      <a:pt x="4433012" y="1617641"/>
                      <a:pt x="4434372" y="1623122"/>
                    </a:cubicBezTo>
                    <a:cubicBezTo>
                      <a:pt x="4434372" y="1633297"/>
                      <a:pt x="4435063" y="1643175"/>
                      <a:pt x="4436444" y="1652757"/>
                    </a:cubicBezTo>
                    <a:cubicBezTo>
                      <a:pt x="4437826" y="1662339"/>
                      <a:pt x="4439207" y="1669543"/>
                      <a:pt x="4440588" y="1674367"/>
                    </a:cubicBezTo>
                    <a:lnTo>
                      <a:pt x="4442266" y="1685747"/>
                    </a:lnTo>
                    <a:cubicBezTo>
                      <a:pt x="4445270" y="1698969"/>
                      <a:pt x="4443877" y="1710393"/>
                      <a:pt x="4438089" y="1720019"/>
                    </a:cubicBezTo>
                    <a:cubicBezTo>
                      <a:pt x="4435019" y="1729207"/>
                      <a:pt x="4433780" y="1733505"/>
                      <a:pt x="4434372" y="1732913"/>
                    </a:cubicBezTo>
                    <a:cubicBezTo>
                      <a:pt x="4434372" y="1732025"/>
                      <a:pt x="4433231" y="1734898"/>
                      <a:pt x="4430949" y="1741534"/>
                    </a:cubicBezTo>
                    <a:lnTo>
                      <a:pt x="4428442" y="1748965"/>
                    </a:lnTo>
                    <a:lnTo>
                      <a:pt x="4429225" y="1753840"/>
                    </a:lnTo>
                    <a:cubicBezTo>
                      <a:pt x="4429225" y="1756608"/>
                      <a:pt x="4428879" y="1759993"/>
                      <a:pt x="4428188" y="1763995"/>
                    </a:cubicBezTo>
                    <a:cubicBezTo>
                      <a:pt x="4426807" y="1771998"/>
                      <a:pt x="4426116" y="1778642"/>
                      <a:pt x="4426116" y="1783927"/>
                    </a:cubicBezTo>
                    <a:cubicBezTo>
                      <a:pt x="4425897" y="1787062"/>
                      <a:pt x="4424905" y="1792396"/>
                      <a:pt x="4423140" y="1799928"/>
                    </a:cubicBezTo>
                    <a:lnTo>
                      <a:pt x="4416078" y="1816772"/>
                    </a:lnTo>
                    <a:lnTo>
                      <a:pt x="4416695" y="1821790"/>
                    </a:lnTo>
                    <a:cubicBezTo>
                      <a:pt x="4416436" y="1829384"/>
                      <a:pt x="4412680" y="1837638"/>
                      <a:pt x="4405428" y="1846551"/>
                    </a:cubicBezTo>
                    <a:cubicBezTo>
                      <a:pt x="4405450" y="1846529"/>
                      <a:pt x="4405461" y="1844238"/>
                      <a:pt x="4405461" y="1839677"/>
                    </a:cubicBezTo>
                    <a:cubicBezTo>
                      <a:pt x="4405461" y="1852592"/>
                      <a:pt x="4402742" y="1864499"/>
                      <a:pt x="4397304" y="1875397"/>
                    </a:cubicBezTo>
                    <a:cubicBezTo>
                      <a:pt x="4391866" y="1886294"/>
                      <a:pt x="4388116" y="1892774"/>
                      <a:pt x="4386055" y="1894835"/>
                    </a:cubicBezTo>
                    <a:cubicBezTo>
                      <a:pt x="4380047" y="1903847"/>
                      <a:pt x="4372652" y="1911642"/>
                      <a:pt x="4363870" y="1918221"/>
                    </a:cubicBezTo>
                    <a:cubicBezTo>
                      <a:pt x="4355088" y="1924799"/>
                      <a:pt x="4348910" y="1929897"/>
                      <a:pt x="4345336" y="1933515"/>
                    </a:cubicBezTo>
                    <a:cubicBezTo>
                      <a:pt x="4335249" y="1937308"/>
                      <a:pt x="4326621" y="1938311"/>
                      <a:pt x="4319451" y="1936525"/>
                    </a:cubicBezTo>
                    <a:cubicBezTo>
                      <a:pt x="4312281" y="1934738"/>
                      <a:pt x="4306196" y="1930127"/>
                      <a:pt x="4301196" y="1922694"/>
                    </a:cubicBezTo>
                    <a:cubicBezTo>
                      <a:pt x="4299574" y="1921027"/>
                      <a:pt x="4296679" y="1917272"/>
                      <a:pt x="4292513" y="1911429"/>
                    </a:cubicBezTo>
                    <a:cubicBezTo>
                      <a:pt x="4288347" y="1905585"/>
                      <a:pt x="4285233" y="1898563"/>
                      <a:pt x="4283172" y="1890362"/>
                    </a:cubicBezTo>
                    <a:cubicBezTo>
                      <a:pt x="4283106" y="1890121"/>
                      <a:pt x="4280541" y="1888312"/>
                      <a:pt x="4275476" y="1884935"/>
                    </a:cubicBezTo>
                    <a:cubicBezTo>
                      <a:pt x="4270410" y="1881558"/>
                      <a:pt x="4265246" y="1875934"/>
                      <a:pt x="4259984" y="1868062"/>
                    </a:cubicBezTo>
                    <a:cubicBezTo>
                      <a:pt x="4261102" y="1871439"/>
                      <a:pt x="4261968" y="1873127"/>
                      <a:pt x="4262582" y="1873127"/>
                    </a:cubicBezTo>
                    <a:cubicBezTo>
                      <a:pt x="4243308" y="1873127"/>
                      <a:pt x="4228441" y="1863961"/>
                      <a:pt x="4217982" y="1845630"/>
                    </a:cubicBezTo>
                    <a:cubicBezTo>
                      <a:pt x="4218815" y="1847297"/>
                      <a:pt x="4217615" y="1847050"/>
                      <a:pt x="4214380" y="1844890"/>
                    </a:cubicBezTo>
                    <a:cubicBezTo>
                      <a:pt x="4211146" y="1842730"/>
                      <a:pt x="4208707" y="1840828"/>
                      <a:pt x="4207062" y="1839184"/>
                    </a:cubicBezTo>
                    <a:cubicBezTo>
                      <a:pt x="4188139" y="1827145"/>
                      <a:pt x="4178644" y="1821093"/>
                      <a:pt x="4178579" y="1821028"/>
                    </a:cubicBezTo>
                    <a:cubicBezTo>
                      <a:pt x="4151586" y="1794057"/>
                      <a:pt x="4134417" y="1773939"/>
                      <a:pt x="4127071" y="1760673"/>
                    </a:cubicBezTo>
                    <a:cubicBezTo>
                      <a:pt x="4112512" y="1744556"/>
                      <a:pt x="4105232" y="1722706"/>
                      <a:pt x="4105232" y="1695121"/>
                    </a:cubicBezTo>
                    <a:cubicBezTo>
                      <a:pt x="4105232" y="1694726"/>
                      <a:pt x="4104119" y="1692298"/>
                      <a:pt x="4101893" y="1687836"/>
                    </a:cubicBezTo>
                    <a:cubicBezTo>
                      <a:pt x="4099668" y="1683373"/>
                      <a:pt x="4097349" y="1677469"/>
                      <a:pt x="4094937" y="1670124"/>
                    </a:cubicBezTo>
                    <a:lnTo>
                      <a:pt x="4094937" y="1639009"/>
                    </a:lnTo>
                    <a:lnTo>
                      <a:pt x="4125920" y="1639009"/>
                    </a:lnTo>
                    <a:lnTo>
                      <a:pt x="4175586" y="1658447"/>
                    </a:lnTo>
                    <a:cubicBezTo>
                      <a:pt x="4180103" y="1659653"/>
                      <a:pt x="4187903" y="1661380"/>
                      <a:pt x="4198987" y="1663628"/>
                    </a:cubicBezTo>
                    <a:cubicBezTo>
                      <a:pt x="4204530" y="1664752"/>
                      <a:pt x="4209311" y="1665844"/>
                      <a:pt x="4213332" y="1666904"/>
                    </a:cubicBezTo>
                    <a:lnTo>
                      <a:pt x="4215357" y="1667544"/>
                    </a:lnTo>
                    <a:lnTo>
                      <a:pt x="4217982" y="1663052"/>
                    </a:lnTo>
                    <a:cubicBezTo>
                      <a:pt x="4220109" y="1659840"/>
                      <a:pt x="4222543" y="1656529"/>
                      <a:pt x="4225284" y="1653119"/>
                    </a:cubicBezTo>
                    <a:cubicBezTo>
                      <a:pt x="4226643" y="1650422"/>
                      <a:pt x="4229346" y="1645598"/>
                      <a:pt x="4233391" y="1638647"/>
                    </a:cubicBezTo>
                    <a:cubicBezTo>
                      <a:pt x="4237437" y="1631696"/>
                      <a:pt x="4239460" y="1626412"/>
                      <a:pt x="4239460" y="1622794"/>
                    </a:cubicBezTo>
                    <a:cubicBezTo>
                      <a:pt x="4238100" y="1605427"/>
                      <a:pt x="4237761" y="1589935"/>
                      <a:pt x="4238440" y="1576319"/>
                    </a:cubicBezTo>
                    <a:cubicBezTo>
                      <a:pt x="4239120" y="1562702"/>
                      <a:pt x="4239460" y="1552012"/>
                      <a:pt x="4239460" y="1544250"/>
                    </a:cubicBezTo>
                    <a:lnTo>
                      <a:pt x="4241532" y="1467680"/>
                    </a:lnTo>
                    <a:cubicBezTo>
                      <a:pt x="4241532" y="1444711"/>
                      <a:pt x="4241705" y="1424718"/>
                      <a:pt x="4242050" y="1407703"/>
                    </a:cubicBezTo>
                    <a:lnTo>
                      <a:pt x="4242652" y="1386047"/>
                    </a:lnTo>
                    <a:lnTo>
                      <a:pt x="4227488" y="1387820"/>
                    </a:lnTo>
                    <a:cubicBezTo>
                      <a:pt x="4223409" y="1387820"/>
                      <a:pt x="4218695" y="1387406"/>
                      <a:pt x="4213344" y="1386579"/>
                    </a:cubicBezTo>
                    <a:lnTo>
                      <a:pt x="4197297" y="1383250"/>
                    </a:lnTo>
                    <a:lnTo>
                      <a:pt x="4179590" y="1391117"/>
                    </a:lnTo>
                    <a:cubicBezTo>
                      <a:pt x="4171899" y="1393063"/>
                      <a:pt x="4163087" y="1394036"/>
                      <a:pt x="4153154" y="1394036"/>
                    </a:cubicBezTo>
                    <a:cubicBezTo>
                      <a:pt x="4149777" y="1394036"/>
                      <a:pt x="4141730" y="1397216"/>
                      <a:pt x="4129012" y="1403575"/>
                    </a:cubicBezTo>
                    <a:cubicBezTo>
                      <a:pt x="4115855" y="1406842"/>
                      <a:pt x="4106832" y="1408476"/>
                      <a:pt x="4101943" y="1408476"/>
                    </a:cubicBezTo>
                    <a:lnTo>
                      <a:pt x="4080828" y="1405670"/>
                    </a:lnTo>
                    <a:lnTo>
                      <a:pt x="4081024" y="1408476"/>
                    </a:lnTo>
                    <a:cubicBezTo>
                      <a:pt x="4076638" y="1408476"/>
                      <a:pt x="4071332" y="1410350"/>
                      <a:pt x="4065105" y="1414100"/>
                    </a:cubicBezTo>
                    <a:lnTo>
                      <a:pt x="4048725" y="1416402"/>
                    </a:lnTo>
                    <a:cubicBezTo>
                      <a:pt x="4032230" y="1418639"/>
                      <a:pt x="4019559" y="1416028"/>
                      <a:pt x="4010711" y="1408570"/>
                    </a:cubicBezTo>
                    <a:lnTo>
                      <a:pt x="4003833" y="1400330"/>
                    </a:lnTo>
                    <a:lnTo>
                      <a:pt x="4003894" y="1402457"/>
                    </a:lnTo>
                    <a:cubicBezTo>
                      <a:pt x="4003653" y="1405570"/>
                      <a:pt x="4003094" y="1409122"/>
                      <a:pt x="4002217" y="1413113"/>
                    </a:cubicBezTo>
                    <a:lnTo>
                      <a:pt x="4000742" y="1427696"/>
                    </a:lnTo>
                    <a:lnTo>
                      <a:pt x="4004861" y="1436552"/>
                    </a:lnTo>
                    <a:cubicBezTo>
                      <a:pt x="4005549" y="1439471"/>
                      <a:pt x="4005550" y="1442353"/>
                      <a:pt x="4004865" y="1445198"/>
                    </a:cubicBezTo>
                    <a:cubicBezTo>
                      <a:pt x="4003494" y="1450889"/>
                      <a:pt x="4002809" y="1452287"/>
                      <a:pt x="4002809" y="1449392"/>
                    </a:cubicBezTo>
                    <a:cubicBezTo>
                      <a:pt x="4002809" y="1450774"/>
                      <a:pt x="4002809" y="1452413"/>
                      <a:pt x="4002809" y="1454309"/>
                    </a:cubicBezTo>
                    <a:cubicBezTo>
                      <a:pt x="4002809" y="1456206"/>
                      <a:pt x="4003489" y="1457845"/>
                      <a:pt x="4004848" y="1459227"/>
                    </a:cubicBezTo>
                    <a:lnTo>
                      <a:pt x="4004848" y="1470837"/>
                    </a:lnTo>
                    <a:cubicBezTo>
                      <a:pt x="4003489" y="1475003"/>
                      <a:pt x="4002809" y="1479504"/>
                      <a:pt x="4002809" y="1484339"/>
                    </a:cubicBezTo>
                    <a:cubicBezTo>
                      <a:pt x="4002809" y="1489174"/>
                      <a:pt x="4001789" y="1494694"/>
                      <a:pt x="3999750" y="1500899"/>
                    </a:cubicBezTo>
                    <a:cubicBezTo>
                      <a:pt x="3998522" y="1506162"/>
                      <a:pt x="3996275" y="1512872"/>
                      <a:pt x="3993008" y="1521029"/>
                    </a:cubicBezTo>
                    <a:cubicBezTo>
                      <a:pt x="3989740" y="1529186"/>
                      <a:pt x="3987581" y="1534317"/>
                      <a:pt x="3986528" y="1536422"/>
                    </a:cubicBezTo>
                    <a:lnTo>
                      <a:pt x="3980377" y="1559051"/>
                    </a:lnTo>
                    <a:cubicBezTo>
                      <a:pt x="3978974" y="1561857"/>
                      <a:pt x="3977044" y="1567767"/>
                      <a:pt x="3974589" y="1576779"/>
                    </a:cubicBezTo>
                    <a:cubicBezTo>
                      <a:pt x="3973361" y="1581285"/>
                      <a:pt x="3971527" y="1585353"/>
                      <a:pt x="3969088" y="1588982"/>
                    </a:cubicBezTo>
                    <a:lnTo>
                      <a:pt x="3961188" y="1597258"/>
                    </a:lnTo>
                    <a:lnTo>
                      <a:pt x="3958283" y="1606998"/>
                    </a:lnTo>
                    <a:cubicBezTo>
                      <a:pt x="3956139" y="1611772"/>
                      <a:pt x="3952924" y="1617728"/>
                      <a:pt x="3948637" y="1624866"/>
                    </a:cubicBezTo>
                    <a:cubicBezTo>
                      <a:pt x="3947190" y="1625589"/>
                      <a:pt x="3946215" y="1626587"/>
                      <a:pt x="3945710" y="1627859"/>
                    </a:cubicBezTo>
                    <a:lnTo>
                      <a:pt x="3940349" y="1646672"/>
                    </a:lnTo>
                    <a:cubicBezTo>
                      <a:pt x="3936665" y="1650356"/>
                      <a:pt x="3932762" y="1656342"/>
                      <a:pt x="3928640" y="1664631"/>
                    </a:cubicBezTo>
                    <a:cubicBezTo>
                      <a:pt x="3928508" y="1664762"/>
                      <a:pt x="3928442" y="1663918"/>
                      <a:pt x="3928442" y="1662098"/>
                    </a:cubicBezTo>
                    <a:cubicBezTo>
                      <a:pt x="3928442" y="1676549"/>
                      <a:pt x="3920768" y="1688915"/>
                      <a:pt x="3905419" y="1699199"/>
                    </a:cubicBezTo>
                    <a:cubicBezTo>
                      <a:pt x="3906120" y="1698849"/>
                      <a:pt x="3906088" y="1699435"/>
                      <a:pt x="3905320" y="1700959"/>
                    </a:cubicBezTo>
                    <a:cubicBezTo>
                      <a:pt x="3904553" y="1702483"/>
                      <a:pt x="3903763" y="1703651"/>
                      <a:pt x="3902952" y="1704462"/>
                    </a:cubicBezTo>
                    <a:cubicBezTo>
                      <a:pt x="3897311" y="1719921"/>
                      <a:pt x="3888137" y="1730212"/>
                      <a:pt x="3875428" y="1735334"/>
                    </a:cubicBezTo>
                    <a:lnTo>
                      <a:pt x="3861884" y="1738651"/>
                    </a:lnTo>
                    <a:lnTo>
                      <a:pt x="3847695" y="1743464"/>
                    </a:lnTo>
                    <a:cubicBezTo>
                      <a:pt x="3832516" y="1745426"/>
                      <a:pt x="3818570" y="1737402"/>
                      <a:pt x="3805858" y="1719394"/>
                    </a:cubicBezTo>
                    <a:cubicBezTo>
                      <a:pt x="3801735" y="1712816"/>
                      <a:pt x="3797942" y="1708661"/>
                      <a:pt x="3794477" y="1706929"/>
                    </a:cubicBezTo>
                    <a:cubicBezTo>
                      <a:pt x="3790772" y="1699517"/>
                      <a:pt x="3787948" y="1692912"/>
                      <a:pt x="3786008" y="1687112"/>
                    </a:cubicBezTo>
                    <a:cubicBezTo>
                      <a:pt x="3784067" y="1681312"/>
                      <a:pt x="3783097" y="1675036"/>
                      <a:pt x="3783097" y="1668282"/>
                    </a:cubicBezTo>
                    <a:lnTo>
                      <a:pt x="3783097" y="1656967"/>
                    </a:lnTo>
                    <a:lnTo>
                      <a:pt x="3783149" y="1656982"/>
                    </a:lnTo>
                    <a:lnTo>
                      <a:pt x="3782061" y="1650586"/>
                    </a:lnTo>
                    <a:cubicBezTo>
                      <a:pt x="3781370" y="1644502"/>
                      <a:pt x="3781025" y="1636400"/>
                      <a:pt x="3781025" y="1626280"/>
                    </a:cubicBezTo>
                    <a:cubicBezTo>
                      <a:pt x="3783788" y="1622070"/>
                      <a:pt x="3781781" y="1616917"/>
                      <a:pt x="3775006" y="1610821"/>
                    </a:cubicBezTo>
                    <a:cubicBezTo>
                      <a:pt x="3770774" y="1598060"/>
                      <a:pt x="3768658" y="1587611"/>
                      <a:pt x="3768658" y="1579476"/>
                    </a:cubicBezTo>
                    <a:cubicBezTo>
                      <a:pt x="3768658" y="1571977"/>
                      <a:pt x="3771114" y="1560838"/>
                      <a:pt x="3776026" y="1546059"/>
                    </a:cubicBezTo>
                    <a:lnTo>
                      <a:pt x="3789774" y="1539217"/>
                    </a:lnTo>
                    <a:cubicBezTo>
                      <a:pt x="3795694" y="1534766"/>
                      <a:pt x="3805079" y="1529975"/>
                      <a:pt x="3817929" y="1524844"/>
                    </a:cubicBezTo>
                    <a:cubicBezTo>
                      <a:pt x="3817929" y="1524844"/>
                      <a:pt x="3825307" y="1517476"/>
                      <a:pt x="3840064" y="1502741"/>
                    </a:cubicBezTo>
                    <a:lnTo>
                      <a:pt x="3858352" y="1480803"/>
                    </a:lnTo>
                    <a:cubicBezTo>
                      <a:pt x="3870521" y="1462559"/>
                      <a:pt x="3880531" y="1450499"/>
                      <a:pt x="3888381" y="1444623"/>
                    </a:cubicBezTo>
                    <a:cubicBezTo>
                      <a:pt x="3890464" y="1443066"/>
                      <a:pt x="3893293" y="1437529"/>
                      <a:pt x="3896867" y="1428013"/>
                    </a:cubicBezTo>
                    <a:cubicBezTo>
                      <a:pt x="3901757" y="1421479"/>
                      <a:pt x="3905578" y="1415805"/>
                      <a:pt x="3908330" y="1410992"/>
                    </a:cubicBezTo>
                    <a:cubicBezTo>
                      <a:pt x="3911081" y="1406179"/>
                      <a:pt x="3913269" y="1402555"/>
                      <a:pt x="3914891" y="1400121"/>
                    </a:cubicBezTo>
                    <a:cubicBezTo>
                      <a:pt x="3915681" y="1397753"/>
                      <a:pt x="3918202" y="1388807"/>
                      <a:pt x="3922456" y="1373282"/>
                    </a:cubicBezTo>
                    <a:lnTo>
                      <a:pt x="3942553" y="1339536"/>
                    </a:lnTo>
                    <a:lnTo>
                      <a:pt x="3976182" y="1358977"/>
                    </a:lnTo>
                    <a:lnTo>
                      <a:pt x="3976028" y="1357059"/>
                    </a:lnTo>
                    <a:cubicBezTo>
                      <a:pt x="3975233" y="1352920"/>
                      <a:pt x="3974040" y="1349579"/>
                      <a:pt x="3972451" y="1347035"/>
                    </a:cubicBezTo>
                    <a:cubicBezTo>
                      <a:pt x="3966815" y="1343264"/>
                      <a:pt x="3962397" y="1336587"/>
                      <a:pt x="3959196" y="1327005"/>
                    </a:cubicBezTo>
                    <a:cubicBezTo>
                      <a:pt x="3957990" y="1325799"/>
                      <a:pt x="3951192" y="1310055"/>
                      <a:pt x="3938803" y="1279773"/>
                    </a:cubicBezTo>
                    <a:cubicBezTo>
                      <a:pt x="3935492" y="1276462"/>
                      <a:pt x="3933837" y="1263360"/>
                      <a:pt x="3933837" y="1240468"/>
                    </a:cubicBezTo>
                    <a:lnTo>
                      <a:pt x="3956564" y="1240468"/>
                    </a:lnTo>
                    <a:lnTo>
                      <a:pt x="3956564" y="1249810"/>
                    </a:lnTo>
                    <a:lnTo>
                      <a:pt x="3958446" y="1247366"/>
                    </a:lnTo>
                    <a:cubicBezTo>
                      <a:pt x="3968739" y="1236247"/>
                      <a:pt x="3979498" y="1231267"/>
                      <a:pt x="3990722" y="1232426"/>
                    </a:cubicBezTo>
                    <a:cubicBezTo>
                      <a:pt x="4005687" y="1233972"/>
                      <a:pt x="4015253" y="1235271"/>
                      <a:pt x="4019419" y="1236324"/>
                    </a:cubicBezTo>
                    <a:cubicBezTo>
                      <a:pt x="4025230" y="1236324"/>
                      <a:pt x="4029725" y="1237952"/>
                      <a:pt x="4032904" y="1241208"/>
                    </a:cubicBezTo>
                    <a:lnTo>
                      <a:pt x="4034112" y="1242482"/>
                    </a:lnTo>
                    <a:lnTo>
                      <a:pt x="4040765" y="1241817"/>
                    </a:lnTo>
                    <a:cubicBezTo>
                      <a:pt x="4052979" y="1237190"/>
                      <a:pt x="4072505" y="1233298"/>
                      <a:pt x="4099344" y="1230140"/>
                    </a:cubicBezTo>
                    <a:cubicBezTo>
                      <a:pt x="4104914" y="1230140"/>
                      <a:pt x="4113142" y="1229532"/>
                      <a:pt x="4124029" y="1228315"/>
                    </a:cubicBezTo>
                    <a:cubicBezTo>
                      <a:pt x="4134916" y="1227098"/>
                      <a:pt x="4144493" y="1225316"/>
                      <a:pt x="4152759" y="1222970"/>
                    </a:cubicBezTo>
                    <a:lnTo>
                      <a:pt x="4196471" y="1214978"/>
                    </a:lnTo>
                    <a:cubicBezTo>
                      <a:pt x="4206361" y="1213004"/>
                      <a:pt x="4216178" y="1211250"/>
                      <a:pt x="4225925" y="1209715"/>
                    </a:cubicBezTo>
                    <a:cubicBezTo>
                      <a:pt x="4235672" y="1208180"/>
                      <a:pt x="4243769" y="1207413"/>
                      <a:pt x="4250215" y="1207413"/>
                    </a:cubicBezTo>
                    <a:cubicBezTo>
                      <a:pt x="4251772" y="1207413"/>
                      <a:pt x="4253713" y="1207215"/>
                      <a:pt x="4256037" y="1206821"/>
                    </a:cubicBezTo>
                    <a:lnTo>
                      <a:pt x="4258390" y="1206045"/>
                    </a:lnTo>
                    <a:lnTo>
                      <a:pt x="4260115" y="1176775"/>
                    </a:lnTo>
                    <a:cubicBezTo>
                      <a:pt x="4261497" y="1165778"/>
                      <a:pt x="4262188" y="1155467"/>
                      <a:pt x="4262188" y="1145841"/>
                    </a:cubicBezTo>
                    <a:cubicBezTo>
                      <a:pt x="4262188" y="1141214"/>
                      <a:pt x="4262533" y="1135129"/>
                      <a:pt x="4263224" y="1127586"/>
                    </a:cubicBezTo>
                    <a:cubicBezTo>
                      <a:pt x="4263914" y="1120043"/>
                      <a:pt x="4263569" y="1113235"/>
                      <a:pt x="4262188" y="1107161"/>
                    </a:cubicBezTo>
                    <a:cubicBezTo>
                      <a:pt x="4262188" y="1103653"/>
                      <a:pt x="4260094" y="1097688"/>
                      <a:pt x="4255905" y="1089268"/>
                    </a:cubicBezTo>
                    <a:cubicBezTo>
                      <a:pt x="4253208" y="1082712"/>
                      <a:pt x="4252205" y="1075942"/>
                      <a:pt x="4252896" y="1068958"/>
                    </a:cubicBezTo>
                    <a:lnTo>
                      <a:pt x="4253042" y="1067310"/>
                    </a:lnTo>
                    <a:lnTo>
                      <a:pt x="4246614" y="1068794"/>
                    </a:lnTo>
                    <a:cubicBezTo>
                      <a:pt x="4243160" y="1069484"/>
                      <a:pt x="4240743" y="1069830"/>
                      <a:pt x="4239361" y="1069830"/>
                    </a:cubicBezTo>
                    <a:cubicBezTo>
                      <a:pt x="4232476" y="1071189"/>
                      <a:pt x="4226282" y="1071529"/>
                      <a:pt x="4220778" y="1070849"/>
                    </a:cubicBezTo>
                    <a:cubicBezTo>
                      <a:pt x="4215274" y="1070169"/>
                      <a:pt x="4210889" y="1070400"/>
                      <a:pt x="4207621" y="1071540"/>
                    </a:cubicBezTo>
                    <a:cubicBezTo>
                      <a:pt x="4201328" y="1073119"/>
                      <a:pt x="4195106" y="1074939"/>
                      <a:pt x="4188956" y="1077000"/>
                    </a:cubicBezTo>
                    <a:cubicBezTo>
                      <a:pt x="4182805" y="1079061"/>
                      <a:pt x="4175607" y="1080760"/>
                      <a:pt x="4167363" y="1082098"/>
                    </a:cubicBezTo>
                    <a:cubicBezTo>
                      <a:pt x="4163043" y="1083545"/>
                      <a:pt x="4156070" y="1084269"/>
                      <a:pt x="4146444" y="1084269"/>
                    </a:cubicBezTo>
                    <a:cubicBezTo>
                      <a:pt x="4138177" y="1087032"/>
                      <a:pt x="4131851" y="1088413"/>
                      <a:pt x="4127466" y="1088413"/>
                    </a:cubicBezTo>
                    <a:cubicBezTo>
                      <a:pt x="4119177" y="1092535"/>
                      <a:pt x="4112972" y="1094597"/>
                      <a:pt x="4108850" y="1094597"/>
                    </a:cubicBezTo>
                    <a:cubicBezTo>
                      <a:pt x="4106087" y="1095978"/>
                      <a:pt x="4102644" y="1096669"/>
                      <a:pt x="4098522" y="1096669"/>
                    </a:cubicBezTo>
                    <a:cubicBezTo>
                      <a:pt x="4094400" y="1096669"/>
                      <a:pt x="4092492" y="1096537"/>
                      <a:pt x="4092799" y="1096274"/>
                    </a:cubicBezTo>
                    <a:cubicBezTo>
                      <a:pt x="4083655" y="1101690"/>
                      <a:pt x="4074424" y="1105177"/>
                      <a:pt x="4065105" y="1106733"/>
                    </a:cubicBezTo>
                    <a:cubicBezTo>
                      <a:pt x="4055785" y="1108290"/>
                      <a:pt x="4048648" y="1109069"/>
                      <a:pt x="4043693" y="1109069"/>
                    </a:cubicBezTo>
                    <a:cubicBezTo>
                      <a:pt x="4043342" y="1109069"/>
                      <a:pt x="4038002" y="1110351"/>
                      <a:pt x="4027675" y="1112917"/>
                    </a:cubicBezTo>
                    <a:cubicBezTo>
                      <a:pt x="4018312" y="1114276"/>
                      <a:pt x="4010237" y="1116310"/>
                      <a:pt x="4003450" y="1119018"/>
                    </a:cubicBezTo>
                    <a:cubicBezTo>
                      <a:pt x="3996664" y="1121726"/>
                      <a:pt x="3989949" y="1123913"/>
                      <a:pt x="3983305" y="1125580"/>
                    </a:cubicBezTo>
                    <a:cubicBezTo>
                      <a:pt x="3970039" y="1125580"/>
                      <a:pt x="3959963" y="1126271"/>
                      <a:pt x="3953078" y="1127652"/>
                    </a:cubicBezTo>
                    <a:lnTo>
                      <a:pt x="3951927" y="1127652"/>
                    </a:lnTo>
                    <a:lnTo>
                      <a:pt x="3892591" y="1146235"/>
                    </a:lnTo>
                    <a:cubicBezTo>
                      <a:pt x="3887723" y="1147606"/>
                      <a:pt x="3883974" y="1148634"/>
                      <a:pt x="3881342" y="1149319"/>
                    </a:cubicBezTo>
                    <a:lnTo>
                      <a:pt x="3880306" y="1149554"/>
                    </a:lnTo>
                    <a:lnTo>
                      <a:pt x="3880948" y="1144821"/>
                    </a:lnTo>
                    <a:cubicBezTo>
                      <a:pt x="3870280" y="1150796"/>
                      <a:pt x="3860059" y="1154461"/>
                      <a:pt x="3850285" y="1155815"/>
                    </a:cubicBezTo>
                    <a:lnTo>
                      <a:pt x="3837850" y="1156074"/>
                    </a:lnTo>
                    <a:lnTo>
                      <a:pt x="3838469" y="1156304"/>
                    </a:lnTo>
                    <a:cubicBezTo>
                      <a:pt x="3838699" y="1156477"/>
                      <a:pt x="3838464" y="1156563"/>
                      <a:pt x="3837762" y="1156563"/>
                    </a:cubicBezTo>
                    <a:cubicBezTo>
                      <a:pt x="3833640" y="1160686"/>
                      <a:pt x="3827259" y="1162747"/>
                      <a:pt x="3818619" y="1162747"/>
                    </a:cubicBezTo>
                    <a:cubicBezTo>
                      <a:pt x="3810046" y="1162747"/>
                      <a:pt x="3803424" y="1163328"/>
                      <a:pt x="3798753" y="1164490"/>
                    </a:cubicBezTo>
                    <a:cubicBezTo>
                      <a:pt x="3779128" y="1167450"/>
                      <a:pt x="3769085" y="1164808"/>
                      <a:pt x="3768625" y="1156563"/>
                    </a:cubicBezTo>
                    <a:cubicBezTo>
                      <a:pt x="3760161" y="1164808"/>
                      <a:pt x="3748989" y="1162067"/>
                      <a:pt x="3735109" y="1148340"/>
                    </a:cubicBezTo>
                    <a:cubicBezTo>
                      <a:pt x="3735109" y="1148340"/>
                      <a:pt x="3735619" y="1148850"/>
                      <a:pt x="3736638" y="1149870"/>
                    </a:cubicBezTo>
                    <a:cubicBezTo>
                      <a:pt x="3737658" y="1150890"/>
                      <a:pt x="3738168" y="1151399"/>
                      <a:pt x="3738168" y="1151399"/>
                    </a:cubicBezTo>
                    <a:cubicBezTo>
                      <a:pt x="3731283" y="1148637"/>
                      <a:pt x="3724271" y="1143686"/>
                      <a:pt x="3717134" y="1136549"/>
                    </a:cubicBezTo>
                    <a:cubicBezTo>
                      <a:pt x="3709997" y="1129412"/>
                      <a:pt x="3705047" y="1124473"/>
                      <a:pt x="3702284" y="1121732"/>
                    </a:cubicBezTo>
                    <a:cubicBezTo>
                      <a:pt x="3686628" y="1106076"/>
                      <a:pt x="3678098" y="1093413"/>
                      <a:pt x="3676695" y="1083743"/>
                    </a:cubicBezTo>
                    <a:cubicBezTo>
                      <a:pt x="3670533" y="1077581"/>
                      <a:pt x="3667452" y="1070740"/>
                      <a:pt x="3667452" y="1063219"/>
                    </a:cubicBezTo>
                    <a:cubicBezTo>
                      <a:pt x="3667452" y="1060324"/>
                      <a:pt x="3665775" y="1055796"/>
                      <a:pt x="3662420" y="1049635"/>
                    </a:cubicBezTo>
                    <a:cubicBezTo>
                      <a:pt x="3659065" y="1043473"/>
                      <a:pt x="3657146" y="1039910"/>
                      <a:pt x="3656664" y="1038945"/>
                    </a:cubicBezTo>
                    <a:cubicBezTo>
                      <a:pt x="3659383" y="1041642"/>
                      <a:pt x="3661017" y="1042991"/>
                      <a:pt x="3661565" y="1042991"/>
                    </a:cubicBezTo>
                    <a:cubicBezTo>
                      <a:pt x="3649033" y="1033913"/>
                      <a:pt x="3642182" y="1023416"/>
                      <a:pt x="3641010" y="1011502"/>
                    </a:cubicBezTo>
                    <a:lnTo>
                      <a:pt x="3641662" y="1000311"/>
                    </a:lnTo>
                    <a:lnTo>
                      <a:pt x="3639594" y="998357"/>
                    </a:lnTo>
                    <a:cubicBezTo>
                      <a:pt x="3638563" y="997173"/>
                      <a:pt x="3637790" y="996390"/>
                      <a:pt x="3637275" y="996006"/>
                    </a:cubicBezTo>
                    <a:lnTo>
                      <a:pt x="3636924" y="996028"/>
                    </a:lnTo>
                    <a:lnTo>
                      <a:pt x="3629200" y="985744"/>
                    </a:lnTo>
                    <a:cubicBezTo>
                      <a:pt x="3627183" y="981742"/>
                      <a:pt x="3626174" y="977768"/>
                      <a:pt x="3626174" y="973821"/>
                    </a:cubicBezTo>
                    <a:cubicBezTo>
                      <a:pt x="3624793" y="967791"/>
                      <a:pt x="3626349" y="959444"/>
                      <a:pt x="3630845" y="948774"/>
                    </a:cubicBezTo>
                    <a:cubicBezTo>
                      <a:pt x="3635340" y="938109"/>
                      <a:pt x="3644242" y="932773"/>
                      <a:pt x="3657552" y="932773"/>
                    </a:cubicBezTo>
                    <a:cubicBezTo>
                      <a:pt x="3670314" y="932773"/>
                      <a:pt x="3680082" y="933628"/>
                      <a:pt x="3686858" y="935340"/>
                    </a:cubicBezTo>
                    <a:cubicBezTo>
                      <a:pt x="3698238" y="939133"/>
                      <a:pt x="3703610" y="941028"/>
                      <a:pt x="3702975" y="941028"/>
                    </a:cubicBezTo>
                    <a:cubicBezTo>
                      <a:pt x="3720100" y="941028"/>
                      <a:pt x="3732182" y="940524"/>
                      <a:pt x="3739220" y="939515"/>
                    </a:cubicBezTo>
                    <a:lnTo>
                      <a:pt x="3808324" y="933595"/>
                    </a:lnTo>
                    <a:cubicBezTo>
                      <a:pt x="3813280" y="930285"/>
                      <a:pt x="3817057" y="928630"/>
                      <a:pt x="3819655" y="928630"/>
                    </a:cubicBezTo>
                    <a:cubicBezTo>
                      <a:pt x="3822254" y="928630"/>
                      <a:pt x="3823860" y="928322"/>
                      <a:pt x="3824474" y="927709"/>
                    </a:cubicBezTo>
                    <a:lnTo>
                      <a:pt x="3874896" y="922445"/>
                    </a:lnTo>
                    <a:lnTo>
                      <a:pt x="3881836" y="922445"/>
                    </a:lnTo>
                    <a:cubicBezTo>
                      <a:pt x="3885958" y="921459"/>
                      <a:pt x="3893353" y="919837"/>
                      <a:pt x="3904021" y="917578"/>
                    </a:cubicBezTo>
                    <a:cubicBezTo>
                      <a:pt x="3914689" y="915320"/>
                      <a:pt x="3924770" y="914191"/>
                      <a:pt x="3934264" y="914191"/>
                    </a:cubicBezTo>
                    <a:cubicBezTo>
                      <a:pt x="3936808" y="914191"/>
                      <a:pt x="3940486" y="913154"/>
                      <a:pt x="3945299" y="911082"/>
                    </a:cubicBezTo>
                    <a:cubicBezTo>
                      <a:pt x="3950112" y="909010"/>
                      <a:pt x="3956751" y="907974"/>
                      <a:pt x="3965215" y="907974"/>
                    </a:cubicBezTo>
                    <a:cubicBezTo>
                      <a:pt x="4008324" y="907974"/>
                      <a:pt x="4049098" y="905914"/>
                      <a:pt x="4087536" y="901790"/>
                    </a:cubicBezTo>
                    <a:lnTo>
                      <a:pt x="4107531" y="901790"/>
                    </a:lnTo>
                    <a:lnTo>
                      <a:pt x="4104917" y="897318"/>
                    </a:lnTo>
                    <a:cubicBezTo>
                      <a:pt x="4096509" y="882801"/>
                      <a:pt x="4091944" y="874458"/>
                      <a:pt x="4091220" y="872286"/>
                    </a:cubicBezTo>
                    <a:cubicBezTo>
                      <a:pt x="4091790" y="872836"/>
                      <a:pt x="4089455" y="869980"/>
                      <a:pt x="4084214" y="863718"/>
                    </a:cubicBezTo>
                    <a:cubicBezTo>
                      <a:pt x="4078974" y="857459"/>
                      <a:pt x="4076353" y="848936"/>
                      <a:pt x="4076353" y="838145"/>
                    </a:cubicBezTo>
                    <a:cubicBezTo>
                      <a:pt x="4076353" y="838563"/>
                      <a:pt x="4073590" y="836688"/>
                      <a:pt x="4068065" y="832521"/>
                    </a:cubicBezTo>
                    <a:lnTo>
                      <a:pt x="4068229" y="821700"/>
                    </a:lnTo>
                    <a:lnTo>
                      <a:pt x="4068163" y="822654"/>
                    </a:lnTo>
                    <a:cubicBezTo>
                      <a:pt x="4059853" y="815813"/>
                      <a:pt x="4057759" y="802766"/>
                      <a:pt x="4061881" y="783513"/>
                    </a:cubicBezTo>
                    <a:cubicBezTo>
                      <a:pt x="4061881" y="783404"/>
                      <a:pt x="4061717" y="783195"/>
                      <a:pt x="4061388" y="782888"/>
                    </a:cubicBezTo>
                    <a:cubicBezTo>
                      <a:pt x="4056213" y="770214"/>
                      <a:pt x="4054514" y="760358"/>
                      <a:pt x="4056290" y="753319"/>
                    </a:cubicBezTo>
                    <a:cubicBezTo>
                      <a:pt x="4057178" y="749800"/>
                      <a:pt x="4058639" y="746766"/>
                      <a:pt x="4060673" y="744217"/>
                    </a:cubicBezTo>
                    <a:lnTo>
                      <a:pt x="4066585" y="739535"/>
                    </a:lnTo>
                    <a:lnTo>
                      <a:pt x="4068081" y="729852"/>
                    </a:lnTo>
                    <a:cubicBezTo>
                      <a:pt x="4069452" y="725718"/>
                      <a:pt x="4070137" y="721887"/>
                      <a:pt x="4070137" y="718356"/>
                    </a:cubicBezTo>
                    <a:lnTo>
                      <a:pt x="4070137" y="686320"/>
                    </a:lnTo>
                    <a:cubicBezTo>
                      <a:pt x="4073075" y="674611"/>
                      <a:pt x="4075827" y="659394"/>
                      <a:pt x="4078393" y="640668"/>
                    </a:cubicBezTo>
                    <a:lnTo>
                      <a:pt x="4077032" y="620627"/>
                    </a:lnTo>
                    <a:lnTo>
                      <a:pt x="4064537" y="619909"/>
                    </a:lnTo>
                    <a:cubicBezTo>
                      <a:pt x="4060716" y="619737"/>
                      <a:pt x="4057584" y="619650"/>
                      <a:pt x="4055139" y="619650"/>
                    </a:cubicBezTo>
                    <a:cubicBezTo>
                      <a:pt x="4053757" y="618269"/>
                      <a:pt x="4054075" y="617578"/>
                      <a:pt x="4056092" y="617578"/>
                    </a:cubicBezTo>
                    <a:lnTo>
                      <a:pt x="4038627" y="617578"/>
                    </a:lnTo>
                    <a:cubicBezTo>
                      <a:pt x="4035799" y="611899"/>
                      <a:pt x="4033666" y="608774"/>
                      <a:pt x="4032230" y="608204"/>
                    </a:cubicBezTo>
                    <a:cubicBezTo>
                      <a:pt x="4030794" y="607634"/>
                      <a:pt x="4027971" y="606297"/>
                      <a:pt x="4023761" y="604192"/>
                    </a:cubicBezTo>
                    <a:cubicBezTo>
                      <a:pt x="4009332" y="593908"/>
                      <a:pt x="4000814" y="583470"/>
                      <a:pt x="3998204" y="572879"/>
                    </a:cubicBezTo>
                    <a:cubicBezTo>
                      <a:pt x="3997174" y="568757"/>
                      <a:pt x="3995732" y="565144"/>
                      <a:pt x="3993879" y="562042"/>
                    </a:cubicBezTo>
                    <a:cubicBezTo>
                      <a:pt x="3992026" y="558939"/>
                      <a:pt x="3990464" y="555513"/>
                      <a:pt x="3989192" y="551763"/>
                    </a:cubicBezTo>
                    <a:cubicBezTo>
                      <a:pt x="3987811" y="548869"/>
                      <a:pt x="3986671" y="546298"/>
                      <a:pt x="3985771" y="544050"/>
                    </a:cubicBezTo>
                    <a:cubicBezTo>
                      <a:pt x="3984872" y="541803"/>
                      <a:pt x="3983140" y="539396"/>
                      <a:pt x="3980575" y="536831"/>
                    </a:cubicBezTo>
                    <a:lnTo>
                      <a:pt x="3973832" y="521043"/>
                    </a:lnTo>
                    <a:lnTo>
                      <a:pt x="3962452" y="506439"/>
                    </a:lnTo>
                    <a:lnTo>
                      <a:pt x="3942125" y="476542"/>
                    </a:lnTo>
                    <a:lnTo>
                      <a:pt x="3976430" y="428850"/>
                    </a:lnTo>
                    <a:cubicBezTo>
                      <a:pt x="3990946" y="434616"/>
                      <a:pt x="3997497" y="437434"/>
                      <a:pt x="3996083" y="437303"/>
                    </a:cubicBezTo>
                    <a:cubicBezTo>
                      <a:pt x="3994669" y="437171"/>
                      <a:pt x="4000868" y="435044"/>
                      <a:pt x="4014683" y="430922"/>
                    </a:cubicBezTo>
                    <a:cubicBezTo>
                      <a:pt x="4023190" y="443333"/>
                      <a:pt x="4027357" y="449538"/>
                      <a:pt x="4027181" y="449538"/>
                    </a:cubicBezTo>
                    <a:cubicBezTo>
                      <a:pt x="4029045" y="449538"/>
                      <a:pt x="4034132" y="448168"/>
                      <a:pt x="4042443" y="445427"/>
                    </a:cubicBezTo>
                    <a:cubicBezTo>
                      <a:pt x="4052727" y="445427"/>
                      <a:pt x="4066826" y="443015"/>
                      <a:pt x="4084741" y="438191"/>
                    </a:cubicBezTo>
                    <a:cubicBezTo>
                      <a:pt x="4102655" y="433367"/>
                      <a:pt x="4116601" y="430955"/>
                      <a:pt x="4126578" y="430955"/>
                    </a:cubicBezTo>
                    <a:cubicBezTo>
                      <a:pt x="4135086" y="430034"/>
                      <a:pt x="4148237" y="427348"/>
                      <a:pt x="4166031" y="422896"/>
                    </a:cubicBezTo>
                    <a:cubicBezTo>
                      <a:pt x="4183825" y="418445"/>
                      <a:pt x="4200714" y="414443"/>
                      <a:pt x="4216699" y="410891"/>
                    </a:cubicBezTo>
                    <a:cubicBezTo>
                      <a:pt x="4226073" y="408835"/>
                      <a:pt x="4241300" y="405756"/>
                      <a:pt x="4262379" y="401653"/>
                    </a:cubicBezTo>
                    <a:lnTo>
                      <a:pt x="4272312" y="399736"/>
                    </a:lnTo>
                    <a:lnTo>
                      <a:pt x="4261283" y="376257"/>
                    </a:lnTo>
                    <a:cubicBezTo>
                      <a:pt x="4256536" y="367442"/>
                      <a:pt x="4251399" y="355656"/>
                      <a:pt x="4245874" y="340899"/>
                    </a:cubicBezTo>
                    <a:cubicBezTo>
                      <a:pt x="4244405" y="330681"/>
                      <a:pt x="4239449" y="312262"/>
                      <a:pt x="4231007" y="285642"/>
                    </a:cubicBezTo>
                    <a:cubicBezTo>
                      <a:pt x="4228398" y="280511"/>
                      <a:pt x="4227093" y="275375"/>
                      <a:pt x="4227093" y="270233"/>
                    </a:cubicBezTo>
                    <a:cubicBezTo>
                      <a:pt x="4227093" y="265091"/>
                      <a:pt x="4226205" y="260272"/>
                      <a:pt x="4224429" y="255777"/>
                    </a:cubicBezTo>
                    <a:cubicBezTo>
                      <a:pt x="4216951" y="238301"/>
                      <a:pt x="4210669" y="225737"/>
                      <a:pt x="4205582" y="218084"/>
                    </a:cubicBezTo>
                    <a:cubicBezTo>
                      <a:pt x="4201438" y="211813"/>
                      <a:pt x="4198598" y="204473"/>
                      <a:pt x="4197063" y="196063"/>
                    </a:cubicBezTo>
                    <a:cubicBezTo>
                      <a:pt x="4195528" y="187654"/>
                      <a:pt x="4193829" y="180654"/>
                      <a:pt x="4191965" y="175062"/>
                    </a:cubicBezTo>
                    <a:cubicBezTo>
                      <a:pt x="4191965" y="173659"/>
                      <a:pt x="4191472" y="171477"/>
                      <a:pt x="4190485" y="168517"/>
                    </a:cubicBezTo>
                    <a:cubicBezTo>
                      <a:pt x="4185968" y="164000"/>
                      <a:pt x="4183710" y="153859"/>
                      <a:pt x="4183710" y="138093"/>
                    </a:cubicBezTo>
                    <a:lnTo>
                      <a:pt x="4183710" y="112405"/>
                    </a:lnTo>
                    <a:close/>
                    <a:moveTo>
                      <a:pt x="997752" y="57617"/>
                    </a:moveTo>
                    <a:lnTo>
                      <a:pt x="993038" y="58924"/>
                    </a:lnTo>
                    <a:cubicBezTo>
                      <a:pt x="990456" y="60135"/>
                      <a:pt x="989165" y="61980"/>
                      <a:pt x="989165" y="64458"/>
                    </a:cubicBezTo>
                    <a:lnTo>
                      <a:pt x="989167" y="64457"/>
                    </a:lnTo>
                    <a:lnTo>
                      <a:pt x="993038" y="58925"/>
                    </a:lnTo>
                    <a:lnTo>
                      <a:pt x="997750" y="57619"/>
                    </a:lnTo>
                    <a:close/>
                    <a:moveTo>
                      <a:pt x="1021622" y="49361"/>
                    </a:moveTo>
                    <a:cubicBezTo>
                      <a:pt x="1025436" y="49312"/>
                      <a:pt x="1029319" y="49805"/>
                      <a:pt x="1033272" y="50841"/>
                    </a:cubicBezTo>
                    <a:lnTo>
                      <a:pt x="1065505" y="50841"/>
                    </a:lnTo>
                    <a:cubicBezTo>
                      <a:pt x="1084341" y="55029"/>
                      <a:pt x="1096313" y="59656"/>
                      <a:pt x="1101422" y="64721"/>
                    </a:cubicBezTo>
                    <a:cubicBezTo>
                      <a:pt x="1104558" y="67879"/>
                      <a:pt x="1110089" y="71436"/>
                      <a:pt x="1118015" y="75394"/>
                    </a:cubicBezTo>
                    <a:cubicBezTo>
                      <a:pt x="1125942" y="79352"/>
                      <a:pt x="1135113" y="84445"/>
                      <a:pt x="1145529" y="90672"/>
                    </a:cubicBezTo>
                    <a:cubicBezTo>
                      <a:pt x="1153971" y="97930"/>
                      <a:pt x="1168531" y="108948"/>
                      <a:pt x="1189208" y="123727"/>
                    </a:cubicBezTo>
                    <a:lnTo>
                      <a:pt x="1206476" y="138792"/>
                    </a:lnTo>
                    <a:cubicBezTo>
                      <a:pt x="1206476" y="138792"/>
                      <a:pt x="1211377" y="143703"/>
                      <a:pt x="1221178" y="153527"/>
                    </a:cubicBezTo>
                    <a:lnTo>
                      <a:pt x="1226079" y="158428"/>
                    </a:lnTo>
                    <a:cubicBezTo>
                      <a:pt x="1227373" y="160971"/>
                      <a:pt x="1230426" y="164315"/>
                      <a:pt x="1235239" y="168459"/>
                    </a:cubicBezTo>
                    <a:cubicBezTo>
                      <a:pt x="1240052" y="172604"/>
                      <a:pt x="1244015" y="177767"/>
                      <a:pt x="1247129" y="183951"/>
                    </a:cubicBezTo>
                    <a:cubicBezTo>
                      <a:pt x="1248313" y="188665"/>
                      <a:pt x="1251241" y="194520"/>
                      <a:pt x="1255911" y="201515"/>
                    </a:cubicBezTo>
                    <a:lnTo>
                      <a:pt x="1260483" y="210658"/>
                    </a:lnTo>
                    <a:lnTo>
                      <a:pt x="1260483" y="232926"/>
                    </a:lnTo>
                    <a:cubicBezTo>
                      <a:pt x="1260483" y="244372"/>
                      <a:pt x="1253653" y="256892"/>
                      <a:pt x="1239992" y="270487"/>
                    </a:cubicBezTo>
                    <a:cubicBezTo>
                      <a:pt x="1237733" y="270487"/>
                      <a:pt x="1237262" y="269402"/>
                      <a:pt x="1238577" y="267231"/>
                    </a:cubicBezTo>
                    <a:cubicBezTo>
                      <a:pt x="1236100" y="272121"/>
                      <a:pt x="1233556" y="282470"/>
                      <a:pt x="1230947" y="298280"/>
                    </a:cubicBezTo>
                    <a:cubicBezTo>
                      <a:pt x="1222066" y="326632"/>
                      <a:pt x="1205303" y="346970"/>
                      <a:pt x="1180656" y="359293"/>
                    </a:cubicBezTo>
                    <a:lnTo>
                      <a:pt x="1173355" y="359293"/>
                    </a:lnTo>
                    <a:cubicBezTo>
                      <a:pt x="1177894" y="359293"/>
                      <a:pt x="1177740" y="360669"/>
                      <a:pt x="1172894" y="363421"/>
                    </a:cubicBezTo>
                    <a:cubicBezTo>
                      <a:pt x="1168048" y="366173"/>
                      <a:pt x="1159091" y="365312"/>
                      <a:pt x="1146022" y="360839"/>
                    </a:cubicBezTo>
                    <a:cubicBezTo>
                      <a:pt x="1144575" y="360093"/>
                      <a:pt x="1140732" y="358679"/>
                      <a:pt x="1134494" y="356596"/>
                    </a:cubicBezTo>
                    <a:cubicBezTo>
                      <a:pt x="1128256" y="354513"/>
                      <a:pt x="1124204" y="351629"/>
                      <a:pt x="1122341" y="347946"/>
                    </a:cubicBezTo>
                    <a:lnTo>
                      <a:pt x="1113460" y="343505"/>
                    </a:lnTo>
                    <a:lnTo>
                      <a:pt x="1098034" y="330020"/>
                    </a:lnTo>
                    <a:cubicBezTo>
                      <a:pt x="1089373" y="327104"/>
                      <a:pt x="1079396" y="319999"/>
                      <a:pt x="1068103" y="308707"/>
                    </a:cubicBezTo>
                    <a:lnTo>
                      <a:pt x="1051921" y="284433"/>
                    </a:lnTo>
                    <a:cubicBezTo>
                      <a:pt x="1040102" y="267352"/>
                      <a:pt x="1031868" y="250270"/>
                      <a:pt x="1027220" y="233189"/>
                    </a:cubicBezTo>
                    <a:cubicBezTo>
                      <a:pt x="1017681" y="210538"/>
                      <a:pt x="1010796" y="196406"/>
                      <a:pt x="1006564" y="190792"/>
                    </a:cubicBezTo>
                    <a:cubicBezTo>
                      <a:pt x="1002924" y="183490"/>
                      <a:pt x="999734" y="175723"/>
                      <a:pt x="996993" y="167489"/>
                    </a:cubicBezTo>
                    <a:cubicBezTo>
                      <a:pt x="994252" y="159255"/>
                      <a:pt x="990777" y="150928"/>
                      <a:pt x="986567" y="142508"/>
                    </a:cubicBezTo>
                    <a:cubicBezTo>
                      <a:pt x="980032" y="135974"/>
                      <a:pt x="976765" y="128881"/>
                      <a:pt x="976765" y="121228"/>
                    </a:cubicBezTo>
                    <a:cubicBezTo>
                      <a:pt x="977160" y="122390"/>
                      <a:pt x="974161" y="119364"/>
                      <a:pt x="967769" y="112150"/>
                    </a:cubicBezTo>
                    <a:cubicBezTo>
                      <a:pt x="961377" y="104936"/>
                      <a:pt x="958872" y="96636"/>
                      <a:pt x="960254" y="87251"/>
                    </a:cubicBezTo>
                    <a:lnTo>
                      <a:pt x="956110" y="52880"/>
                    </a:lnTo>
                    <a:lnTo>
                      <a:pt x="998927" y="56680"/>
                    </a:lnTo>
                    <a:lnTo>
                      <a:pt x="999569" y="56169"/>
                    </a:lnTo>
                    <a:cubicBezTo>
                      <a:pt x="1006643" y="51729"/>
                      <a:pt x="1013994" y="49460"/>
                      <a:pt x="1021622" y="49361"/>
                    </a:cubicBezTo>
                    <a:close/>
                    <a:moveTo>
                      <a:pt x="592686" y="14463"/>
                    </a:moveTo>
                    <a:lnTo>
                      <a:pt x="592191" y="14792"/>
                    </a:lnTo>
                    <a:cubicBezTo>
                      <a:pt x="591125" y="16919"/>
                      <a:pt x="590592" y="20110"/>
                      <a:pt x="590592" y="24364"/>
                    </a:cubicBezTo>
                    <a:lnTo>
                      <a:pt x="590593" y="24360"/>
                    </a:lnTo>
                    <a:lnTo>
                      <a:pt x="592191" y="14793"/>
                    </a:lnTo>
                    <a:lnTo>
                      <a:pt x="592686" y="14464"/>
                    </a:lnTo>
                    <a:close/>
                    <a:moveTo>
                      <a:pt x="632643" y="205"/>
                    </a:moveTo>
                    <a:cubicBezTo>
                      <a:pt x="635417" y="-485"/>
                      <a:pt x="639062" y="562"/>
                      <a:pt x="643579" y="3346"/>
                    </a:cubicBezTo>
                    <a:cubicBezTo>
                      <a:pt x="646364" y="3346"/>
                      <a:pt x="657327" y="5265"/>
                      <a:pt x="676470" y="9102"/>
                    </a:cubicBezTo>
                    <a:cubicBezTo>
                      <a:pt x="681338" y="9365"/>
                      <a:pt x="685701" y="9607"/>
                      <a:pt x="689561" y="9826"/>
                    </a:cubicBezTo>
                    <a:cubicBezTo>
                      <a:pt x="692696" y="9628"/>
                      <a:pt x="698458" y="9530"/>
                      <a:pt x="706845" y="9530"/>
                    </a:cubicBezTo>
                    <a:cubicBezTo>
                      <a:pt x="715232" y="9530"/>
                      <a:pt x="719426" y="12523"/>
                      <a:pt x="719426" y="18509"/>
                    </a:cubicBezTo>
                    <a:cubicBezTo>
                      <a:pt x="718856" y="18268"/>
                      <a:pt x="721196" y="19463"/>
                      <a:pt x="726448" y="22094"/>
                    </a:cubicBezTo>
                    <a:cubicBezTo>
                      <a:pt x="731700" y="24726"/>
                      <a:pt x="736058" y="26611"/>
                      <a:pt x="739522" y="27752"/>
                    </a:cubicBezTo>
                    <a:cubicBezTo>
                      <a:pt x="745136" y="29988"/>
                      <a:pt x="754219" y="33326"/>
                      <a:pt x="766772" y="37767"/>
                    </a:cubicBezTo>
                    <a:cubicBezTo>
                      <a:pt x="779326" y="42207"/>
                      <a:pt x="789571" y="46412"/>
                      <a:pt x="797509" y="50381"/>
                    </a:cubicBezTo>
                    <a:cubicBezTo>
                      <a:pt x="811652" y="58866"/>
                      <a:pt x="822945" y="64524"/>
                      <a:pt x="831387" y="67352"/>
                    </a:cubicBezTo>
                    <a:cubicBezTo>
                      <a:pt x="849586" y="75619"/>
                      <a:pt x="864464" y="86363"/>
                      <a:pt x="876020" y="99586"/>
                    </a:cubicBezTo>
                    <a:lnTo>
                      <a:pt x="883881" y="110012"/>
                    </a:lnTo>
                    <a:cubicBezTo>
                      <a:pt x="891270" y="124791"/>
                      <a:pt x="894965" y="136851"/>
                      <a:pt x="894965" y="146192"/>
                    </a:cubicBezTo>
                    <a:cubicBezTo>
                      <a:pt x="894965" y="158756"/>
                      <a:pt x="891928" y="169567"/>
                      <a:pt x="885854" y="178623"/>
                    </a:cubicBezTo>
                    <a:cubicBezTo>
                      <a:pt x="887784" y="175662"/>
                      <a:pt x="889039" y="174385"/>
                      <a:pt x="889620" y="174791"/>
                    </a:cubicBezTo>
                    <a:cubicBezTo>
                      <a:pt x="890201" y="175196"/>
                      <a:pt x="890601" y="176978"/>
                      <a:pt x="890821" y="180136"/>
                    </a:cubicBezTo>
                    <a:lnTo>
                      <a:pt x="892893" y="198719"/>
                    </a:lnTo>
                    <a:lnTo>
                      <a:pt x="892893" y="212435"/>
                    </a:lnTo>
                    <a:lnTo>
                      <a:pt x="896675" y="219638"/>
                    </a:lnTo>
                    <a:cubicBezTo>
                      <a:pt x="898276" y="225580"/>
                      <a:pt x="899076" y="232893"/>
                      <a:pt x="899076" y="241576"/>
                    </a:cubicBezTo>
                    <a:lnTo>
                      <a:pt x="900787" y="261738"/>
                    </a:lnTo>
                    <a:cubicBezTo>
                      <a:pt x="902409" y="269851"/>
                      <a:pt x="903221" y="280212"/>
                      <a:pt x="903221" y="292820"/>
                    </a:cubicBezTo>
                    <a:cubicBezTo>
                      <a:pt x="903221" y="308411"/>
                      <a:pt x="903528" y="316710"/>
                      <a:pt x="904142" y="317719"/>
                    </a:cubicBezTo>
                    <a:cubicBezTo>
                      <a:pt x="907891" y="321424"/>
                      <a:pt x="910111" y="325043"/>
                      <a:pt x="910802" y="328573"/>
                    </a:cubicBezTo>
                    <a:lnTo>
                      <a:pt x="911908" y="330641"/>
                    </a:lnTo>
                    <a:lnTo>
                      <a:pt x="923761" y="327257"/>
                    </a:lnTo>
                    <a:cubicBezTo>
                      <a:pt x="929923" y="326073"/>
                      <a:pt x="936024" y="325481"/>
                      <a:pt x="942065" y="325481"/>
                    </a:cubicBezTo>
                    <a:cubicBezTo>
                      <a:pt x="954410" y="325481"/>
                      <a:pt x="966273" y="327926"/>
                      <a:pt x="977653" y="332816"/>
                    </a:cubicBezTo>
                    <a:lnTo>
                      <a:pt x="994526" y="337881"/>
                    </a:lnTo>
                    <a:cubicBezTo>
                      <a:pt x="998802" y="337881"/>
                      <a:pt x="1010983" y="345906"/>
                      <a:pt x="1031068" y="361957"/>
                    </a:cubicBezTo>
                    <a:cubicBezTo>
                      <a:pt x="1038282" y="369193"/>
                      <a:pt x="1043051" y="377767"/>
                      <a:pt x="1045376" y="387678"/>
                    </a:cubicBezTo>
                    <a:cubicBezTo>
                      <a:pt x="1045595" y="383950"/>
                      <a:pt x="1046768" y="382722"/>
                      <a:pt x="1048895" y="383994"/>
                    </a:cubicBezTo>
                    <a:cubicBezTo>
                      <a:pt x="1063279" y="394278"/>
                      <a:pt x="1070472" y="405878"/>
                      <a:pt x="1070472" y="418793"/>
                    </a:cubicBezTo>
                    <a:cubicBezTo>
                      <a:pt x="1070472" y="423244"/>
                      <a:pt x="1071162" y="427871"/>
                      <a:pt x="1072544" y="432673"/>
                    </a:cubicBezTo>
                    <a:cubicBezTo>
                      <a:pt x="1073925" y="437475"/>
                      <a:pt x="1074616" y="441795"/>
                      <a:pt x="1074616" y="445632"/>
                    </a:cubicBezTo>
                    <a:lnTo>
                      <a:pt x="1074616" y="453888"/>
                    </a:lnTo>
                    <a:cubicBezTo>
                      <a:pt x="1074616" y="472416"/>
                      <a:pt x="1069660" y="488281"/>
                      <a:pt x="1059749" y="501481"/>
                    </a:cubicBezTo>
                    <a:cubicBezTo>
                      <a:pt x="1059135" y="503334"/>
                      <a:pt x="1057822" y="506001"/>
                      <a:pt x="1055810" y="509482"/>
                    </a:cubicBezTo>
                    <a:lnTo>
                      <a:pt x="1048902" y="520428"/>
                    </a:lnTo>
                    <a:lnTo>
                      <a:pt x="1045766" y="532411"/>
                    </a:lnTo>
                    <a:cubicBezTo>
                      <a:pt x="1044251" y="536794"/>
                      <a:pt x="1042580" y="540358"/>
                      <a:pt x="1040754" y="543104"/>
                    </a:cubicBezTo>
                    <a:cubicBezTo>
                      <a:pt x="1037104" y="548597"/>
                      <a:pt x="1029456" y="552506"/>
                      <a:pt x="1017813" y="554830"/>
                    </a:cubicBezTo>
                    <a:lnTo>
                      <a:pt x="1017550" y="554929"/>
                    </a:lnTo>
                    <a:cubicBezTo>
                      <a:pt x="1007551" y="564928"/>
                      <a:pt x="992706" y="569927"/>
                      <a:pt x="973015" y="569927"/>
                    </a:cubicBezTo>
                    <a:cubicBezTo>
                      <a:pt x="968718" y="569927"/>
                      <a:pt x="964982" y="570100"/>
                      <a:pt x="961808" y="570445"/>
                    </a:cubicBezTo>
                    <a:lnTo>
                      <a:pt x="959838" y="570836"/>
                    </a:lnTo>
                    <a:lnTo>
                      <a:pt x="964431" y="581570"/>
                    </a:lnTo>
                    <a:lnTo>
                      <a:pt x="972390" y="615350"/>
                    </a:lnTo>
                    <a:cubicBezTo>
                      <a:pt x="976074" y="622739"/>
                      <a:pt x="980975" y="635621"/>
                      <a:pt x="987093" y="653996"/>
                    </a:cubicBezTo>
                    <a:lnTo>
                      <a:pt x="994658" y="680441"/>
                    </a:lnTo>
                    <a:lnTo>
                      <a:pt x="1021760" y="724975"/>
                    </a:lnTo>
                    <a:cubicBezTo>
                      <a:pt x="1030312" y="738658"/>
                      <a:pt x="1035366" y="751738"/>
                      <a:pt x="1036923" y="764214"/>
                    </a:cubicBezTo>
                    <a:cubicBezTo>
                      <a:pt x="1040256" y="774235"/>
                      <a:pt x="1041922" y="779245"/>
                      <a:pt x="1041922" y="779245"/>
                    </a:cubicBezTo>
                    <a:cubicBezTo>
                      <a:pt x="1044444" y="784290"/>
                      <a:pt x="1045705" y="787622"/>
                      <a:pt x="1045705" y="789246"/>
                    </a:cubicBezTo>
                    <a:cubicBezTo>
                      <a:pt x="1045705" y="790868"/>
                      <a:pt x="1045266" y="791240"/>
                      <a:pt x="1044389" y="790363"/>
                    </a:cubicBezTo>
                    <a:cubicBezTo>
                      <a:pt x="1046143" y="793895"/>
                      <a:pt x="1051406" y="797841"/>
                      <a:pt x="1060177" y="802205"/>
                    </a:cubicBezTo>
                    <a:lnTo>
                      <a:pt x="1060177" y="802989"/>
                    </a:lnTo>
                    <a:lnTo>
                      <a:pt x="1065312" y="791300"/>
                    </a:lnTo>
                    <a:cubicBezTo>
                      <a:pt x="1067008" y="787550"/>
                      <a:pt x="1068487" y="784410"/>
                      <a:pt x="1069748" y="781879"/>
                    </a:cubicBezTo>
                    <a:cubicBezTo>
                      <a:pt x="1073717" y="775912"/>
                      <a:pt x="1078305" y="770326"/>
                      <a:pt x="1083513" y="765120"/>
                    </a:cubicBezTo>
                    <a:cubicBezTo>
                      <a:pt x="1088720" y="759911"/>
                      <a:pt x="1093035" y="753897"/>
                      <a:pt x="1096455" y="747078"/>
                    </a:cubicBezTo>
                    <a:cubicBezTo>
                      <a:pt x="1103998" y="731992"/>
                      <a:pt x="1111892" y="710679"/>
                      <a:pt x="1120137" y="683138"/>
                    </a:cubicBezTo>
                    <a:cubicBezTo>
                      <a:pt x="1120926" y="681581"/>
                      <a:pt x="1121321" y="679827"/>
                      <a:pt x="1121321" y="677875"/>
                    </a:cubicBezTo>
                    <a:lnTo>
                      <a:pt x="1113065" y="638538"/>
                    </a:lnTo>
                    <a:lnTo>
                      <a:pt x="1113065" y="608377"/>
                    </a:lnTo>
                    <a:cubicBezTo>
                      <a:pt x="1137427" y="612521"/>
                      <a:pt x="1149564" y="614593"/>
                      <a:pt x="1149476" y="614593"/>
                    </a:cubicBezTo>
                    <a:cubicBezTo>
                      <a:pt x="1152239" y="617356"/>
                      <a:pt x="1155374" y="618737"/>
                      <a:pt x="1158883" y="618737"/>
                    </a:cubicBezTo>
                    <a:cubicBezTo>
                      <a:pt x="1158883" y="618737"/>
                      <a:pt x="1160330" y="618737"/>
                      <a:pt x="1163224" y="618737"/>
                    </a:cubicBezTo>
                    <a:cubicBezTo>
                      <a:pt x="1166119" y="618737"/>
                      <a:pt x="1167566" y="618737"/>
                      <a:pt x="1167566" y="618737"/>
                    </a:cubicBezTo>
                    <a:cubicBezTo>
                      <a:pt x="1174034" y="623035"/>
                      <a:pt x="1182537" y="627064"/>
                      <a:pt x="1193073" y="630825"/>
                    </a:cubicBezTo>
                    <a:cubicBezTo>
                      <a:pt x="1203609" y="634585"/>
                      <a:pt x="1213822" y="642649"/>
                      <a:pt x="1223711" y="655016"/>
                    </a:cubicBezTo>
                    <a:lnTo>
                      <a:pt x="1250846" y="753163"/>
                    </a:lnTo>
                    <a:cubicBezTo>
                      <a:pt x="1251986" y="755421"/>
                      <a:pt x="1253110" y="758195"/>
                      <a:pt x="1254217" y="761484"/>
                    </a:cubicBezTo>
                    <a:cubicBezTo>
                      <a:pt x="1255325" y="764773"/>
                      <a:pt x="1257654" y="768217"/>
                      <a:pt x="1261207" y="771812"/>
                    </a:cubicBezTo>
                    <a:cubicBezTo>
                      <a:pt x="1267609" y="784531"/>
                      <a:pt x="1270811" y="795571"/>
                      <a:pt x="1270811" y="804935"/>
                    </a:cubicBezTo>
                    <a:cubicBezTo>
                      <a:pt x="1270811" y="821730"/>
                      <a:pt x="1263761" y="835391"/>
                      <a:pt x="1249662" y="845917"/>
                    </a:cubicBezTo>
                    <a:cubicBezTo>
                      <a:pt x="1248719" y="847801"/>
                      <a:pt x="1247875" y="849119"/>
                      <a:pt x="1247129" y="849864"/>
                    </a:cubicBezTo>
                    <a:cubicBezTo>
                      <a:pt x="1246384" y="850608"/>
                      <a:pt x="1246011" y="854480"/>
                      <a:pt x="1246011" y="861474"/>
                    </a:cubicBezTo>
                    <a:lnTo>
                      <a:pt x="1231316" y="866391"/>
                    </a:lnTo>
                    <a:lnTo>
                      <a:pt x="1231315" y="866393"/>
                    </a:lnTo>
                    <a:lnTo>
                      <a:pt x="1231314" y="866393"/>
                    </a:lnTo>
                    <a:lnTo>
                      <a:pt x="1231013" y="866883"/>
                    </a:lnTo>
                    <a:cubicBezTo>
                      <a:pt x="1230147" y="867319"/>
                      <a:pt x="1229604" y="867538"/>
                      <a:pt x="1229385" y="867545"/>
                    </a:cubicBezTo>
                    <a:lnTo>
                      <a:pt x="1229477" y="867364"/>
                    </a:lnTo>
                    <a:lnTo>
                      <a:pt x="1170954" y="933998"/>
                    </a:lnTo>
                    <a:cubicBezTo>
                      <a:pt x="1169441" y="938472"/>
                      <a:pt x="1163707" y="945686"/>
                      <a:pt x="1153752" y="955640"/>
                    </a:cubicBezTo>
                    <a:lnTo>
                      <a:pt x="1136399" y="980193"/>
                    </a:lnTo>
                    <a:lnTo>
                      <a:pt x="1134510" y="1004680"/>
                    </a:lnTo>
                    <a:cubicBezTo>
                      <a:pt x="1135300" y="1005273"/>
                      <a:pt x="1137070" y="1009011"/>
                      <a:pt x="1139822" y="1015896"/>
                    </a:cubicBezTo>
                    <a:cubicBezTo>
                      <a:pt x="1142574" y="1022782"/>
                      <a:pt x="1144882" y="1027156"/>
                      <a:pt x="1146746" y="1029020"/>
                    </a:cubicBezTo>
                    <a:cubicBezTo>
                      <a:pt x="1149553" y="1033197"/>
                      <a:pt x="1151658" y="1037092"/>
                      <a:pt x="1153061" y="1040704"/>
                    </a:cubicBezTo>
                    <a:lnTo>
                      <a:pt x="1154427" y="1047189"/>
                    </a:lnTo>
                    <a:lnTo>
                      <a:pt x="1156247" y="1047451"/>
                    </a:lnTo>
                    <a:cubicBezTo>
                      <a:pt x="1163771" y="1049975"/>
                      <a:pt x="1167533" y="1056286"/>
                      <a:pt x="1167533" y="1066384"/>
                    </a:cubicBezTo>
                    <a:cubicBezTo>
                      <a:pt x="1168805" y="1068292"/>
                      <a:pt x="1170860" y="1072814"/>
                      <a:pt x="1173700" y="1079952"/>
                    </a:cubicBezTo>
                    <a:lnTo>
                      <a:pt x="1175019" y="1083356"/>
                    </a:lnTo>
                    <a:lnTo>
                      <a:pt x="1176282" y="1083356"/>
                    </a:lnTo>
                    <a:cubicBezTo>
                      <a:pt x="1184592" y="1091600"/>
                      <a:pt x="1192514" y="1098469"/>
                      <a:pt x="1200046" y="1103962"/>
                    </a:cubicBezTo>
                    <a:cubicBezTo>
                      <a:pt x="1203812" y="1106708"/>
                      <a:pt x="1207250" y="1109382"/>
                      <a:pt x="1210361" y="1111983"/>
                    </a:cubicBezTo>
                    <a:lnTo>
                      <a:pt x="1212907" y="1114296"/>
                    </a:lnTo>
                    <a:lnTo>
                      <a:pt x="1228135" y="1096726"/>
                    </a:lnTo>
                    <a:cubicBezTo>
                      <a:pt x="1233748" y="1089205"/>
                      <a:pt x="1238775" y="1081316"/>
                      <a:pt x="1243215" y="1073061"/>
                    </a:cubicBezTo>
                    <a:cubicBezTo>
                      <a:pt x="1244969" y="1069531"/>
                      <a:pt x="1246882" y="1063714"/>
                      <a:pt x="1248955" y="1055612"/>
                    </a:cubicBezTo>
                    <a:cubicBezTo>
                      <a:pt x="1251027" y="1047510"/>
                      <a:pt x="1253050" y="1040565"/>
                      <a:pt x="1255023" y="1034776"/>
                    </a:cubicBezTo>
                    <a:cubicBezTo>
                      <a:pt x="1263882" y="1019602"/>
                      <a:pt x="1270558" y="1000679"/>
                      <a:pt x="1275054" y="978006"/>
                    </a:cubicBezTo>
                    <a:lnTo>
                      <a:pt x="1330672" y="1013495"/>
                    </a:lnTo>
                    <a:cubicBezTo>
                      <a:pt x="1330672" y="1017815"/>
                      <a:pt x="1331928" y="1021482"/>
                      <a:pt x="1334438" y="1024497"/>
                    </a:cubicBezTo>
                    <a:cubicBezTo>
                      <a:pt x="1336949" y="1027512"/>
                      <a:pt x="1339060" y="1030719"/>
                      <a:pt x="1340770" y="1034118"/>
                    </a:cubicBezTo>
                    <a:cubicBezTo>
                      <a:pt x="1345068" y="1042735"/>
                      <a:pt x="1347217" y="1047987"/>
                      <a:pt x="1347217" y="1049873"/>
                    </a:cubicBezTo>
                    <a:cubicBezTo>
                      <a:pt x="1348730" y="1052153"/>
                      <a:pt x="1352852" y="1054982"/>
                      <a:pt x="1359584" y="1058359"/>
                    </a:cubicBezTo>
                    <a:cubicBezTo>
                      <a:pt x="1359584" y="1062284"/>
                      <a:pt x="1359929" y="1064591"/>
                      <a:pt x="1360620" y="1065282"/>
                    </a:cubicBezTo>
                    <a:cubicBezTo>
                      <a:pt x="1361310" y="1065973"/>
                      <a:pt x="1361656" y="1069366"/>
                      <a:pt x="1361656" y="1075462"/>
                    </a:cubicBezTo>
                    <a:lnTo>
                      <a:pt x="1361656" y="1116773"/>
                    </a:lnTo>
                    <a:cubicBezTo>
                      <a:pt x="1361656" y="1137407"/>
                      <a:pt x="1360965" y="1153238"/>
                      <a:pt x="1359584" y="1164268"/>
                    </a:cubicBezTo>
                    <a:cubicBezTo>
                      <a:pt x="1359584" y="1173061"/>
                      <a:pt x="1356064" y="1184496"/>
                      <a:pt x="1349025" y="1198573"/>
                    </a:cubicBezTo>
                    <a:cubicBezTo>
                      <a:pt x="1348609" y="1199384"/>
                      <a:pt x="1348066" y="1202191"/>
                      <a:pt x="1347397" y="1206993"/>
                    </a:cubicBezTo>
                    <a:cubicBezTo>
                      <a:pt x="1346729" y="1211795"/>
                      <a:pt x="1345978" y="1215018"/>
                      <a:pt x="1345144" y="1216663"/>
                    </a:cubicBezTo>
                    <a:cubicBezTo>
                      <a:pt x="1345144" y="1219426"/>
                      <a:pt x="1341702" y="1227671"/>
                      <a:pt x="1334817" y="1241397"/>
                    </a:cubicBezTo>
                    <a:cubicBezTo>
                      <a:pt x="1334817" y="1253567"/>
                      <a:pt x="1334126" y="1259652"/>
                      <a:pt x="1332745" y="1259652"/>
                    </a:cubicBezTo>
                    <a:cubicBezTo>
                      <a:pt x="1332745" y="1251714"/>
                      <a:pt x="1329346" y="1257908"/>
                      <a:pt x="1322548" y="1278235"/>
                    </a:cubicBezTo>
                    <a:cubicBezTo>
                      <a:pt x="1317088" y="1278235"/>
                      <a:pt x="1314961" y="1277632"/>
                      <a:pt x="1316167" y="1276426"/>
                    </a:cubicBezTo>
                    <a:cubicBezTo>
                      <a:pt x="1313909" y="1278684"/>
                      <a:pt x="1310702" y="1281552"/>
                      <a:pt x="1306547" y="1285027"/>
                    </a:cubicBezTo>
                    <a:cubicBezTo>
                      <a:pt x="1302392" y="1288503"/>
                      <a:pt x="1298384" y="1292170"/>
                      <a:pt x="1294525" y="1296029"/>
                    </a:cubicBezTo>
                    <a:cubicBezTo>
                      <a:pt x="1282333" y="1303441"/>
                      <a:pt x="1253806" y="1300097"/>
                      <a:pt x="1208943" y="1285997"/>
                    </a:cubicBezTo>
                    <a:cubicBezTo>
                      <a:pt x="1164079" y="1271898"/>
                      <a:pt x="1137942" y="1263598"/>
                      <a:pt x="1130531" y="1261099"/>
                    </a:cubicBezTo>
                    <a:cubicBezTo>
                      <a:pt x="1125750" y="1256341"/>
                      <a:pt x="1119227" y="1251900"/>
                      <a:pt x="1110960" y="1247778"/>
                    </a:cubicBezTo>
                    <a:lnTo>
                      <a:pt x="1100675" y="1237493"/>
                    </a:lnTo>
                    <a:lnTo>
                      <a:pt x="1093429" y="1233881"/>
                    </a:lnTo>
                    <a:cubicBezTo>
                      <a:pt x="1089154" y="1230472"/>
                      <a:pt x="1084297" y="1227846"/>
                      <a:pt x="1078859" y="1226004"/>
                    </a:cubicBezTo>
                    <a:cubicBezTo>
                      <a:pt x="1076140" y="1223285"/>
                      <a:pt x="1075060" y="1222019"/>
                      <a:pt x="1075619" y="1222205"/>
                    </a:cubicBezTo>
                    <a:cubicBezTo>
                      <a:pt x="1076178" y="1222392"/>
                      <a:pt x="1073366" y="1222485"/>
                      <a:pt x="1067182" y="1222485"/>
                    </a:cubicBezTo>
                    <a:lnTo>
                      <a:pt x="1024720" y="1162459"/>
                    </a:lnTo>
                    <a:lnTo>
                      <a:pt x="1010347" y="1136146"/>
                    </a:lnTo>
                    <a:cubicBezTo>
                      <a:pt x="1008943" y="1127638"/>
                      <a:pt x="1005654" y="1118209"/>
                      <a:pt x="1000479" y="1107860"/>
                    </a:cubicBezTo>
                    <a:lnTo>
                      <a:pt x="995099" y="1102463"/>
                    </a:lnTo>
                    <a:lnTo>
                      <a:pt x="984404" y="1109759"/>
                    </a:lnTo>
                    <a:cubicBezTo>
                      <a:pt x="975814" y="1115268"/>
                      <a:pt x="965604" y="1121180"/>
                      <a:pt x="953774" y="1127495"/>
                    </a:cubicBezTo>
                    <a:lnTo>
                      <a:pt x="946801" y="1127495"/>
                    </a:lnTo>
                    <a:cubicBezTo>
                      <a:pt x="943074" y="1131223"/>
                      <a:pt x="936622" y="1134743"/>
                      <a:pt x="927445" y="1138054"/>
                    </a:cubicBezTo>
                    <a:cubicBezTo>
                      <a:pt x="918268" y="1141365"/>
                      <a:pt x="910588" y="1144040"/>
                      <a:pt x="904405" y="1146079"/>
                    </a:cubicBezTo>
                    <a:lnTo>
                      <a:pt x="887605" y="1146079"/>
                    </a:lnTo>
                    <a:lnTo>
                      <a:pt x="880575" y="1147769"/>
                    </a:lnTo>
                    <a:cubicBezTo>
                      <a:pt x="872484" y="1148454"/>
                      <a:pt x="864152" y="1146678"/>
                      <a:pt x="855578" y="1142440"/>
                    </a:cubicBezTo>
                    <a:lnTo>
                      <a:pt x="852618" y="1140578"/>
                    </a:lnTo>
                    <a:lnTo>
                      <a:pt x="848359" y="1140899"/>
                    </a:lnTo>
                    <a:cubicBezTo>
                      <a:pt x="843797" y="1140208"/>
                      <a:pt x="835662" y="1139863"/>
                      <a:pt x="823953" y="1139863"/>
                    </a:cubicBezTo>
                    <a:cubicBezTo>
                      <a:pt x="823953" y="1107695"/>
                      <a:pt x="828152" y="1091611"/>
                      <a:pt x="836551" y="1091611"/>
                    </a:cubicBezTo>
                    <a:cubicBezTo>
                      <a:pt x="838349" y="1088629"/>
                      <a:pt x="844642" y="1084047"/>
                      <a:pt x="855430" y="1077863"/>
                    </a:cubicBezTo>
                    <a:cubicBezTo>
                      <a:pt x="855211" y="1078082"/>
                      <a:pt x="855414" y="1077254"/>
                      <a:pt x="856039" y="1075380"/>
                    </a:cubicBezTo>
                    <a:cubicBezTo>
                      <a:pt x="856663" y="1073505"/>
                      <a:pt x="859004" y="1070517"/>
                      <a:pt x="863061" y="1066417"/>
                    </a:cubicBezTo>
                    <a:cubicBezTo>
                      <a:pt x="864113" y="1065386"/>
                      <a:pt x="865429" y="1064241"/>
                      <a:pt x="867008" y="1062980"/>
                    </a:cubicBezTo>
                    <a:cubicBezTo>
                      <a:pt x="868587" y="1061719"/>
                      <a:pt x="869376" y="1061746"/>
                      <a:pt x="869376" y="1063062"/>
                    </a:cubicBezTo>
                    <a:cubicBezTo>
                      <a:pt x="869376" y="1055409"/>
                      <a:pt x="870916" y="1050032"/>
                      <a:pt x="873997" y="1046929"/>
                    </a:cubicBezTo>
                    <a:cubicBezTo>
                      <a:pt x="877078" y="1043826"/>
                      <a:pt x="878947" y="1041628"/>
                      <a:pt x="879605" y="1040334"/>
                    </a:cubicBezTo>
                    <a:cubicBezTo>
                      <a:pt x="883749" y="1032046"/>
                      <a:pt x="891479" y="1019821"/>
                      <a:pt x="902793" y="1003661"/>
                    </a:cubicBezTo>
                    <a:cubicBezTo>
                      <a:pt x="905879" y="1001792"/>
                      <a:pt x="908561" y="1000199"/>
                      <a:pt x="910837" y="998883"/>
                    </a:cubicBezTo>
                    <a:lnTo>
                      <a:pt x="914971" y="996589"/>
                    </a:lnTo>
                    <a:lnTo>
                      <a:pt x="915156" y="996367"/>
                    </a:lnTo>
                    <a:cubicBezTo>
                      <a:pt x="917171" y="993621"/>
                      <a:pt x="919359" y="990329"/>
                      <a:pt x="921722" y="986492"/>
                    </a:cubicBezTo>
                    <a:cubicBezTo>
                      <a:pt x="926447" y="978817"/>
                      <a:pt x="929654" y="973379"/>
                      <a:pt x="931343" y="970178"/>
                    </a:cubicBezTo>
                    <a:lnTo>
                      <a:pt x="929665" y="961198"/>
                    </a:lnTo>
                    <a:cubicBezTo>
                      <a:pt x="897278" y="870881"/>
                      <a:pt x="878032" y="819603"/>
                      <a:pt x="871925" y="807368"/>
                    </a:cubicBezTo>
                    <a:cubicBezTo>
                      <a:pt x="865818" y="795132"/>
                      <a:pt x="861537" y="785354"/>
                      <a:pt x="859081" y="778029"/>
                    </a:cubicBezTo>
                    <a:cubicBezTo>
                      <a:pt x="857963" y="773578"/>
                      <a:pt x="856921" y="770140"/>
                      <a:pt x="855956" y="767718"/>
                    </a:cubicBezTo>
                    <a:cubicBezTo>
                      <a:pt x="854992" y="765295"/>
                      <a:pt x="853818" y="762767"/>
                      <a:pt x="852437" y="760136"/>
                    </a:cubicBezTo>
                    <a:lnTo>
                      <a:pt x="840936" y="735091"/>
                    </a:lnTo>
                    <a:lnTo>
                      <a:pt x="841254" y="741486"/>
                    </a:lnTo>
                    <a:cubicBezTo>
                      <a:pt x="837768" y="755520"/>
                      <a:pt x="834040" y="766517"/>
                      <a:pt x="830071" y="774476"/>
                    </a:cubicBezTo>
                    <a:cubicBezTo>
                      <a:pt x="825751" y="784519"/>
                      <a:pt x="820319" y="793351"/>
                      <a:pt x="813774" y="800971"/>
                    </a:cubicBezTo>
                    <a:cubicBezTo>
                      <a:pt x="807228" y="808590"/>
                      <a:pt x="799647" y="813101"/>
                      <a:pt x="791029" y="814506"/>
                    </a:cubicBezTo>
                    <a:cubicBezTo>
                      <a:pt x="788881" y="816654"/>
                      <a:pt x="783541" y="817729"/>
                      <a:pt x="775012" y="817729"/>
                    </a:cubicBezTo>
                    <a:lnTo>
                      <a:pt x="762941" y="819243"/>
                    </a:lnTo>
                    <a:lnTo>
                      <a:pt x="704493" y="829700"/>
                    </a:lnTo>
                    <a:cubicBezTo>
                      <a:pt x="694165" y="834853"/>
                      <a:pt x="677906" y="839809"/>
                      <a:pt x="655716" y="844569"/>
                    </a:cubicBezTo>
                    <a:lnTo>
                      <a:pt x="640783" y="844569"/>
                    </a:lnTo>
                    <a:lnTo>
                      <a:pt x="609800" y="848449"/>
                    </a:lnTo>
                    <a:cubicBezTo>
                      <a:pt x="601007" y="851366"/>
                      <a:pt x="587577" y="852825"/>
                      <a:pt x="569508" y="852825"/>
                    </a:cubicBezTo>
                    <a:lnTo>
                      <a:pt x="544807" y="856967"/>
                    </a:lnTo>
                    <a:cubicBezTo>
                      <a:pt x="545728" y="856967"/>
                      <a:pt x="546660" y="856495"/>
                      <a:pt x="547603" y="855555"/>
                    </a:cubicBezTo>
                    <a:cubicBezTo>
                      <a:pt x="529973" y="863381"/>
                      <a:pt x="510710" y="867295"/>
                      <a:pt x="489814" y="867295"/>
                    </a:cubicBezTo>
                    <a:cubicBezTo>
                      <a:pt x="462448" y="867295"/>
                      <a:pt x="441880" y="868665"/>
                      <a:pt x="428110" y="871406"/>
                    </a:cubicBezTo>
                    <a:cubicBezTo>
                      <a:pt x="422694" y="871406"/>
                      <a:pt x="418155" y="872634"/>
                      <a:pt x="414493" y="875091"/>
                    </a:cubicBezTo>
                    <a:cubicBezTo>
                      <a:pt x="414164" y="875419"/>
                      <a:pt x="413583" y="876413"/>
                      <a:pt x="412750" y="878067"/>
                    </a:cubicBezTo>
                    <a:cubicBezTo>
                      <a:pt x="411917" y="879722"/>
                      <a:pt x="410404" y="882764"/>
                      <a:pt x="408211" y="887194"/>
                    </a:cubicBezTo>
                    <a:lnTo>
                      <a:pt x="404427" y="891144"/>
                    </a:lnTo>
                    <a:lnTo>
                      <a:pt x="415792" y="892720"/>
                    </a:lnTo>
                    <a:cubicBezTo>
                      <a:pt x="424980" y="895045"/>
                      <a:pt x="434984" y="898532"/>
                      <a:pt x="445805" y="903181"/>
                    </a:cubicBezTo>
                    <a:cubicBezTo>
                      <a:pt x="451331" y="905022"/>
                      <a:pt x="455785" y="907634"/>
                      <a:pt x="459167" y="911016"/>
                    </a:cubicBezTo>
                    <a:lnTo>
                      <a:pt x="464175" y="920015"/>
                    </a:lnTo>
                    <a:lnTo>
                      <a:pt x="478302" y="917651"/>
                    </a:lnTo>
                    <a:cubicBezTo>
                      <a:pt x="484573" y="915942"/>
                      <a:pt x="490734" y="914044"/>
                      <a:pt x="496786" y="911962"/>
                    </a:cubicBezTo>
                    <a:lnTo>
                      <a:pt x="489781" y="911962"/>
                    </a:lnTo>
                    <a:cubicBezTo>
                      <a:pt x="492850" y="906854"/>
                      <a:pt x="499434" y="903217"/>
                      <a:pt x="509532" y="901057"/>
                    </a:cubicBezTo>
                    <a:cubicBezTo>
                      <a:pt x="519629" y="898898"/>
                      <a:pt x="525018" y="897721"/>
                      <a:pt x="525698" y="897523"/>
                    </a:cubicBezTo>
                    <a:lnTo>
                      <a:pt x="576416" y="880615"/>
                    </a:lnTo>
                    <a:cubicBezTo>
                      <a:pt x="605557" y="868950"/>
                      <a:pt x="634172" y="860904"/>
                      <a:pt x="662261" y="856474"/>
                    </a:cubicBezTo>
                    <a:cubicBezTo>
                      <a:pt x="667370" y="855311"/>
                      <a:pt x="672512" y="850401"/>
                      <a:pt x="677687" y="841738"/>
                    </a:cubicBezTo>
                    <a:cubicBezTo>
                      <a:pt x="677687" y="841738"/>
                      <a:pt x="680614" y="841738"/>
                      <a:pt x="686469" y="841738"/>
                    </a:cubicBezTo>
                    <a:cubicBezTo>
                      <a:pt x="692323" y="841738"/>
                      <a:pt x="695251" y="841738"/>
                      <a:pt x="695251" y="841738"/>
                    </a:cubicBezTo>
                    <a:cubicBezTo>
                      <a:pt x="695996" y="841716"/>
                      <a:pt x="695240" y="842419"/>
                      <a:pt x="692981" y="843843"/>
                    </a:cubicBezTo>
                    <a:cubicBezTo>
                      <a:pt x="695053" y="841771"/>
                      <a:pt x="698129" y="840217"/>
                      <a:pt x="702207" y="839181"/>
                    </a:cubicBezTo>
                    <a:lnTo>
                      <a:pt x="713362" y="838044"/>
                    </a:lnTo>
                    <a:lnTo>
                      <a:pt x="716357" y="834490"/>
                    </a:lnTo>
                    <a:cubicBezTo>
                      <a:pt x="723128" y="829204"/>
                      <a:pt x="733470" y="827925"/>
                      <a:pt x="747383" y="830655"/>
                    </a:cubicBezTo>
                    <a:cubicBezTo>
                      <a:pt x="756373" y="835283"/>
                      <a:pt x="763851" y="836914"/>
                      <a:pt x="769815" y="835556"/>
                    </a:cubicBezTo>
                    <a:lnTo>
                      <a:pt x="779912" y="835556"/>
                    </a:lnTo>
                    <a:cubicBezTo>
                      <a:pt x="797520" y="839085"/>
                      <a:pt x="811312" y="842846"/>
                      <a:pt x="821289" y="846836"/>
                    </a:cubicBezTo>
                    <a:cubicBezTo>
                      <a:pt x="827034" y="851156"/>
                      <a:pt x="832225" y="854308"/>
                      <a:pt x="836863" y="856294"/>
                    </a:cubicBezTo>
                    <a:cubicBezTo>
                      <a:pt x="841501" y="858277"/>
                      <a:pt x="845738" y="860541"/>
                      <a:pt x="849575" y="863085"/>
                    </a:cubicBezTo>
                    <a:cubicBezTo>
                      <a:pt x="858434" y="866637"/>
                      <a:pt x="870121" y="877743"/>
                      <a:pt x="884637" y="896403"/>
                    </a:cubicBezTo>
                    <a:lnTo>
                      <a:pt x="884637" y="912323"/>
                    </a:lnTo>
                    <a:cubicBezTo>
                      <a:pt x="884637" y="921248"/>
                      <a:pt x="883256" y="932595"/>
                      <a:pt x="880493" y="946365"/>
                    </a:cubicBezTo>
                    <a:cubicBezTo>
                      <a:pt x="880493" y="954083"/>
                      <a:pt x="877006" y="961484"/>
                      <a:pt x="870034" y="968566"/>
                    </a:cubicBezTo>
                    <a:cubicBezTo>
                      <a:pt x="867293" y="970627"/>
                      <a:pt x="864552" y="974662"/>
                      <a:pt x="861811" y="980670"/>
                    </a:cubicBezTo>
                    <a:cubicBezTo>
                      <a:pt x="859070" y="986678"/>
                      <a:pt x="856965" y="991162"/>
                      <a:pt x="855496" y="994123"/>
                    </a:cubicBezTo>
                    <a:cubicBezTo>
                      <a:pt x="854794" y="995548"/>
                      <a:pt x="853161" y="998426"/>
                      <a:pt x="850595" y="1002756"/>
                    </a:cubicBezTo>
                    <a:cubicBezTo>
                      <a:pt x="848030" y="1007087"/>
                      <a:pt x="846012" y="1010809"/>
                      <a:pt x="844543" y="1013923"/>
                    </a:cubicBezTo>
                    <a:cubicBezTo>
                      <a:pt x="841035" y="1022211"/>
                      <a:pt x="837537" y="1030226"/>
                      <a:pt x="834051" y="1037966"/>
                    </a:cubicBezTo>
                    <a:cubicBezTo>
                      <a:pt x="830564" y="1045707"/>
                      <a:pt x="827385" y="1052438"/>
                      <a:pt x="824512" y="1058161"/>
                    </a:cubicBezTo>
                    <a:cubicBezTo>
                      <a:pt x="822714" y="1061735"/>
                      <a:pt x="820900" y="1064909"/>
                      <a:pt x="819069" y="1067683"/>
                    </a:cubicBezTo>
                    <a:cubicBezTo>
                      <a:pt x="817238" y="1070457"/>
                      <a:pt x="814930" y="1073269"/>
                      <a:pt x="812145" y="1076120"/>
                    </a:cubicBezTo>
                    <a:lnTo>
                      <a:pt x="795568" y="1092894"/>
                    </a:lnTo>
                    <a:lnTo>
                      <a:pt x="766032" y="1114339"/>
                    </a:lnTo>
                    <a:lnTo>
                      <a:pt x="749192" y="1117168"/>
                    </a:lnTo>
                    <a:lnTo>
                      <a:pt x="747021" y="1117168"/>
                    </a:lnTo>
                    <a:cubicBezTo>
                      <a:pt x="741496" y="1119909"/>
                      <a:pt x="733382" y="1121279"/>
                      <a:pt x="722682" y="1121279"/>
                    </a:cubicBezTo>
                    <a:cubicBezTo>
                      <a:pt x="717332" y="1121279"/>
                      <a:pt x="712804" y="1121279"/>
                      <a:pt x="709098" y="1121279"/>
                    </a:cubicBezTo>
                    <a:lnTo>
                      <a:pt x="707223" y="1121279"/>
                    </a:lnTo>
                    <a:cubicBezTo>
                      <a:pt x="703145" y="1124387"/>
                      <a:pt x="694533" y="1123672"/>
                      <a:pt x="681389" y="1119133"/>
                    </a:cubicBezTo>
                    <a:lnTo>
                      <a:pt x="672061" y="1115432"/>
                    </a:lnTo>
                    <a:lnTo>
                      <a:pt x="661385" y="1116909"/>
                    </a:lnTo>
                    <a:cubicBezTo>
                      <a:pt x="649602" y="1118463"/>
                      <a:pt x="641803" y="1119240"/>
                      <a:pt x="637988" y="1119240"/>
                    </a:cubicBezTo>
                    <a:lnTo>
                      <a:pt x="625818" y="1123253"/>
                    </a:lnTo>
                    <a:lnTo>
                      <a:pt x="575856" y="1131245"/>
                    </a:lnTo>
                    <a:lnTo>
                      <a:pt x="539610" y="1144632"/>
                    </a:lnTo>
                    <a:lnTo>
                      <a:pt x="506227" y="1153889"/>
                    </a:lnTo>
                    <a:lnTo>
                      <a:pt x="505934" y="1154569"/>
                    </a:lnTo>
                    <a:cubicBezTo>
                      <a:pt x="505433" y="1155789"/>
                      <a:pt x="504746" y="1157492"/>
                      <a:pt x="503874" y="1159679"/>
                    </a:cubicBezTo>
                    <a:cubicBezTo>
                      <a:pt x="502131" y="1164054"/>
                      <a:pt x="499692" y="1167809"/>
                      <a:pt x="496556" y="1170945"/>
                    </a:cubicBezTo>
                    <a:cubicBezTo>
                      <a:pt x="493903" y="1176229"/>
                      <a:pt x="482051" y="1183081"/>
                      <a:pt x="461001" y="1191501"/>
                    </a:cubicBezTo>
                    <a:lnTo>
                      <a:pt x="463567" y="1191501"/>
                    </a:lnTo>
                    <a:cubicBezTo>
                      <a:pt x="459970" y="1195076"/>
                      <a:pt x="453655" y="1197345"/>
                      <a:pt x="444621" y="1198310"/>
                    </a:cubicBezTo>
                    <a:cubicBezTo>
                      <a:pt x="435587" y="1199275"/>
                      <a:pt x="430522" y="1199757"/>
                      <a:pt x="429426" y="1199757"/>
                    </a:cubicBezTo>
                    <a:cubicBezTo>
                      <a:pt x="423111" y="1201139"/>
                      <a:pt x="416686" y="1201188"/>
                      <a:pt x="410151" y="1199905"/>
                    </a:cubicBezTo>
                    <a:cubicBezTo>
                      <a:pt x="403617" y="1198622"/>
                      <a:pt x="398037" y="1195668"/>
                      <a:pt x="393410" y="1191041"/>
                    </a:cubicBezTo>
                    <a:lnTo>
                      <a:pt x="386733" y="1182687"/>
                    </a:lnTo>
                    <a:lnTo>
                      <a:pt x="347790" y="1136475"/>
                    </a:lnTo>
                    <a:cubicBezTo>
                      <a:pt x="342549" y="1125994"/>
                      <a:pt x="339238" y="1120073"/>
                      <a:pt x="337857" y="1118714"/>
                    </a:cubicBezTo>
                    <a:cubicBezTo>
                      <a:pt x="337682" y="1118385"/>
                      <a:pt x="336728" y="1117782"/>
                      <a:pt x="334995" y="1116905"/>
                    </a:cubicBezTo>
                    <a:cubicBezTo>
                      <a:pt x="333263" y="1116028"/>
                      <a:pt x="328976" y="1111149"/>
                      <a:pt x="322135" y="1102268"/>
                    </a:cubicBezTo>
                    <a:cubicBezTo>
                      <a:pt x="324898" y="1087928"/>
                      <a:pt x="326279" y="1079431"/>
                      <a:pt x="326279" y="1076778"/>
                    </a:cubicBezTo>
                    <a:lnTo>
                      <a:pt x="325249" y="1056229"/>
                    </a:lnTo>
                    <a:lnTo>
                      <a:pt x="323780" y="1058063"/>
                    </a:lnTo>
                    <a:lnTo>
                      <a:pt x="310097" y="1074475"/>
                    </a:lnTo>
                    <a:cubicBezTo>
                      <a:pt x="306369" y="1078203"/>
                      <a:pt x="303815" y="1081437"/>
                      <a:pt x="302433" y="1084178"/>
                    </a:cubicBezTo>
                    <a:cubicBezTo>
                      <a:pt x="290768" y="1095865"/>
                      <a:pt x="284935" y="1101709"/>
                      <a:pt x="284935" y="1101709"/>
                    </a:cubicBezTo>
                    <a:lnTo>
                      <a:pt x="258952" y="1122463"/>
                    </a:lnTo>
                    <a:cubicBezTo>
                      <a:pt x="241388" y="1132506"/>
                      <a:pt x="231148" y="1138996"/>
                      <a:pt x="228231" y="1141935"/>
                    </a:cubicBezTo>
                    <a:lnTo>
                      <a:pt x="213496" y="1151276"/>
                    </a:lnTo>
                    <a:cubicBezTo>
                      <a:pt x="213496" y="1156933"/>
                      <a:pt x="207058" y="1160469"/>
                      <a:pt x="194181" y="1161883"/>
                    </a:cubicBezTo>
                    <a:lnTo>
                      <a:pt x="184756" y="1162327"/>
                    </a:lnTo>
                    <a:lnTo>
                      <a:pt x="176991" y="1168724"/>
                    </a:lnTo>
                    <a:cubicBezTo>
                      <a:pt x="173606" y="1170983"/>
                      <a:pt x="170036" y="1172863"/>
                      <a:pt x="166281" y="1174365"/>
                    </a:cubicBezTo>
                    <a:cubicBezTo>
                      <a:pt x="158771" y="1177369"/>
                      <a:pt x="153119" y="1180143"/>
                      <a:pt x="149326" y="1182687"/>
                    </a:cubicBezTo>
                    <a:cubicBezTo>
                      <a:pt x="137595" y="1188563"/>
                      <a:pt x="130457" y="1191501"/>
                      <a:pt x="127914" y="1191501"/>
                    </a:cubicBezTo>
                    <a:cubicBezTo>
                      <a:pt x="122695" y="1192795"/>
                      <a:pt x="108968" y="1197608"/>
                      <a:pt x="86734" y="1205941"/>
                    </a:cubicBezTo>
                    <a:cubicBezTo>
                      <a:pt x="95527" y="1205941"/>
                      <a:pt x="99924" y="1206631"/>
                      <a:pt x="99924" y="1208013"/>
                    </a:cubicBezTo>
                    <a:cubicBezTo>
                      <a:pt x="88017" y="1208013"/>
                      <a:pt x="79388" y="1209049"/>
                      <a:pt x="74038" y="1211121"/>
                    </a:cubicBezTo>
                    <a:cubicBezTo>
                      <a:pt x="68689" y="1213193"/>
                      <a:pt x="62110" y="1213538"/>
                      <a:pt x="54303" y="1212157"/>
                    </a:cubicBezTo>
                    <a:cubicBezTo>
                      <a:pt x="58535" y="1212157"/>
                      <a:pt x="59604" y="1212842"/>
                      <a:pt x="57510" y="1214213"/>
                    </a:cubicBezTo>
                    <a:cubicBezTo>
                      <a:pt x="55416" y="1215583"/>
                      <a:pt x="52045" y="1216268"/>
                      <a:pt x="47397" y="1216268"/>
                    </a:cubicBezTo>
                    <a:cubicBezTo>
                      <a:pt x="43275" y="1217650"/>
                      <a:pt x="35928" y="1218341"/>
                      <a:pt x="25359" y="1218341"/>
                    </a:cubicBezTo>
                    <a:lnTo>
                      <a:pt x="0" y="1211992"/>
                    </a:lnTo>
                    <a:cubicBezTo>
                      <a:pt x="0" y="1191754"/>
                      <a:pt x="3355" y="1178279"/>
                      <a:pt x="10066" y="1171570"/>
                    </a:cubicBezTo>
                    <a:cubicBezTo>
                      <a:pt x="15701" y="1165934"/>
                      <a:pt x="21281" y="1160699"/>
                      <a:pt x="26807" y="1155864"/>
                    </a:cubicBezTo>
                    <a:cubicBezTo>
                      <a:pt x="32332" y="1151029"/>
                      <a:pt x="37463" y="1146243"/>
                      <a:pt x="42201" y="1141507"/>
                    </a:cubicBezTo>
                    <a:lnTo>
                      <a:pt x="56902" y="1124963"/>
                    </a:lnTo>
                    <a:lnTo>
                      <a:pt x="73414" y="1106379"/>
                    </a:lnTo>
                    <a:lnTo>
                      <a:pt x="92325" y="1085329"/>
                    </a:lnTo>
                    <a:cubicBezTo>
                      <a:pt x="95308" y="1082259"/>
                      <a:pt x="98176" y="1079349"/>
                      <a:pt x="100927" y="1076597"/>
                    </a:cubicBezTo>
                    <a:cubicBezTo>
                      <a:pt x="103679" y="1073845"/>
                      <a:pt x="106425" y="1071087"/>
                      <a:pt x="109166" y="1068325"/>
                    </a:cubicBezTo>
                    <a:cubicBezTo>
                      <a:pt x="110855" y="1066636"/>
                      <a:pt x="112730" y="1064076"/>
                      <a:pt x="114790" y="1060644"/>
                    </a:cubicBezTo>
                    <a:cubicBezTo>
                      <a:pt x="116851" y="1057213"/>
                      <a:pt x="119800" y="1053578"/>
                      <a:pt x="123638" y="1049741"/>
                    </a:cubicBezTo>
                    <a:cubicBezTo>
                      <a:pt x="125852" y="1047527"/>
                      <a:pt x="129514" y="1041321"/>
                      <a:pt x="134623" y="1031125"/>
                    </a:cubicBezTo>
                    <a:cubicBezTo>
                      <a:pt x="137178" y="1026027"/>
                      <a:pt x="140453" y="1021290"/>
                      <a:pt x="144450" y="1016916"/>
                    </a:cubicBezTo>
                    <a:lnTo>
                      <a:pt x="146629" y="1015062"/>
                    </a:lnTo>
                    <a:lnTo>
                      <a:pt x="146629" y="1004878"/>
                    </a:lnTo>
                    <a:lnTo>
                      <a:pt x="149594" y="1004878"/>
                    </a:lnTo>
                    <a:lnTo>
                      <a:pt x="155526" y="994682"/>
                    </a:lnTo>
                    <a:cubicBezTo>
                      <a:pt x="161457" y="987731"/>
                      <a:pt x="164324" y="984321"/>
                      <a:pt x="164127" y="984452"/>
                    </a:cubicBezTo>
                    <a:lnTo>
                      <a:pt x="176000" y="960672"/>
                    </a:lnTo>
                    <a:lnTo>
                      <a:pt x="187907" y="938076"/>
                    </a:lnTo>
                    <a:lnTo>
                      <a:pt x="203201" y="896075"/>
                    </a:lnTo>
                    <a:cubicBezTo>
                      <a:pt x="207214" y="882611"/>
                      <a:pt x="210942" y="870397"/>
                      <a:pt x="214384" y="859435"/>
                    </a:cubicBezTo>
                    <a:cubicBezTo>
                      <a:pt x="217827" y="848470"/>
                      <a:pt x="220897" y="838383"/>
                      <a:pt x="223594" y="829174"/>
                    </a:cubicBezTo>
                    <a:cubicBezTo>
                      <a:pt x="226400" y="815077"/>
                      <a:pt x="229514" y="803773"/>
                      <a:pt x="232935" y="795264"/>
                    </a:cubicBezTo>
                    <a:cubicBezTo>
                      <a:pt x="234820" y="791448"/>
                      <a:pt x="236416" y="785648"/>
                      <a:pt x="237720" y="777864"/>
                    </a:cubicBezTo>
                    <a:cubicBezTo>
                      <a:pt x="239025" y="770082"/>
                      <a:pt x="240324" y="763611"/>
                      <a:pt x="241618" y="758458"/>
                    </a:cubicBezTo>
                    <a:cubicBezTo>
                      <a:pt x="241618" y="749380"/>
                      <a:pt x="242309" y="743460"/>
                      <a:pt x="243690" y="740697"/>
                    </a:cubicBezTo>
                    <a:cubicBezTo>
                      <a:pt x="243690" y="732694"/>
                      <a:pt x="245225" y="720941"/>
                      <a:pt x="248295" y="705438"/>
                    </a:cubicBezTo>
                    <a:cubicBezTo>
                      <a:pt x="249347" y="702346"/>
                      <a:pt x="249874" y="697654"/>
                      <a:pt x="249874" y="691361"/>
                    </a:cubicBezTo>
                    <a:cubicBezTo>
                      <a:pt x="249874" y="684519"/>
                      <a:pt x="249183" y="677322"/>
                      <a:pt x="247801" y="669768"/>
                    </a:cubicBezTo>
                    <a:cubicBezTo>
                      <a:pt x="246420" y="662214"/>
                      <a:pt x="245729" y="654095"/>
                      <a:pt x="245729" y="645412"/>
                    </a:cubicBezTo>
                    <a:cubicBezTo>
                      <a:pt x="245247" y="642539"/>
                      <a:pt x="241223" y="638165"/>
                      <a:pt x="233658" y="632288"/>
                    </a:cubicBezTo>
                    <a:cubicBezTo>
                      <a:pt x="223287" y="626346"/>
                      <a:pt x="212082" y="617356"/>
                      <a:pt x="200044" y="605318"/>
                    </a:cubicBezTo>
                    <a:cubicBezTo>
                      <a:pt x="193312" y="598586"/>
                      <a:pt x="187633" y="594058"/>
                      <a:pt x="183006" y="591734"/>
                    </a:cubicBezTo>
                    <a:lnTo>
                      <a:pt x="165212" y="570552"/>
                    </a:lnTo>
                    <a:cubicBezTo>
                      <a:pt x="182535" y="546235"/>
                      <a:pt x="191196" y="534076"/>
                      <a:pt x="191196" y="534076"/>
                    </a:cubicBezTo>
                    <a:cubicBezTo>
                      <a:pt x="193148" y="534076"/>
                      <a:pt x="192051" y="530633"/>
                      <a:pt x="187907" y="523748"/>
                    </a:cubicBezTo>
                    <a:cubicBezTo>
                      <a:pt x="210821" y="523748"/>
                      <a:pt x="225512" y="525349"/>
                      <a:pt x="231981" y="528550"/>
                    </a:cubicBezTo>
                    <a:lnTo>
                      <a:pt x="252998" y="530096"/>
                    </a:lnTo>
                    <a:cubicBezTo>
                      <a:pt x="251704" y="529986"/>
                      <a:pt x="253831" y="528550"/>
                      <a:pt x="259379" y="525787"/>
                    </a:cubicBezTo>
                    <a:lnTo>
                      <a:pt x="275035" y="525787"/>
                    </a:lnTo>
                    <a:cubicBezTo>
                      <a:pt x="280057" y="525787"/>
                      <a:pt x="291108" y="523342"/>
                      <a:pt x="308189" y="518453"/>
                    </a:cubicBezTo>
                    <a:cubicBezTo>
                      <a:pt x="330161" y="510252"/>
                      <a:pt x="347735" y="504825"/>
                      <a:pt x="360914" y="502172"/>
                    </a:cubicBezTo>
                    <a:lnTo>
                      <a:pt x="389595" y="490693"/>
                    </a:lnTo>
                    <a:lnTo>
                      <a:pt x="434491" y="476451"/>
                    </a:lnTo>
                    <a:cubicBezTo>
                      <a:pt x="447384" y="469982"/>
                      <a:pt x="459828" y="465893"/>
                      <a:pt x="471822" y="464182"/>
                    </a:cubicBezTo>
                    <a:cubicBezTo>
                      <a:pt x="498266" y="456968"/>
                      <a:pt x="523790" y="449031"/>
                      <a:pt x="548392" y="440369"/>
                    </a:cubicBezTo>
                    <a:lnTo>
                      <a:pt x="610622" y="421654"/>
                    </a:lnTo>
                    <a:cubicBezTo>
                      <a:pt x="624919" y="418804"/>
                      <a:pt x="636705" y="415822"/>
                      <a:pt x="645980" y="412708"/>
                    </a:cubicBezTo>
                    <a:cubicBezTo>
                      <a:pt x="649817" y="411765"/>
                      <a:pt x="654532" y="410049"/>
                      <a:pt x="660123" y="407561"/>
                    </a:cubicBezTo>
                    <a:cubicBezTo>
                      <a:pt x="665715" y="405072"/>
                      <a:pt x="670265" y="402950"/>
                      <a:pt x="673773" y="401196"/>
                    </a:cubicBezTo>
                    <a:lnTo>
                      <a:pt x="684989" y="398960"/>
                    </a:lnTo>
                    <a:lnTo>
                      <a:pt x="720076" y="388263"/>
                    </a:lnTo>
                    <a:lnTo>
                      <a:pt x="719582" y="386568"/>
                    </a:lnTo>
                    <a:cubicBezTo>
                      <a:pt x="717702" y="381969"/>
                      <a:pt x="715238" y="377219"/>
                      <a:pt x="712190" y="372318"/>
                    </a:cubicBezTo>
                    <a:cubicBezTo>
                      <a:pt x="710326" y="366748"/>
                      <a:pt x="708429" y="360411"/>
                      <a:pt x="706500" y="353307"/>
                    </a:cubicBezTo>
                    <a:cubicBezTo>
                      <a:pt x="704570" y="346202"/>
                      <a:pt x="701314" y="338078"/>
                      <a:pt x="696731" y="328935"/>
                    </a:cubicBezTo>
                    <a:cubicBezTo>
                      <a:pt x="692060" y="310099"/>
                      <a:pt x="684331" y="284565"/>
                      <a:pt x="673543" y="252331"/>
                    </a:cubicBezTo>
                    <a:lnTo>
                      <a:pt x="661143" y="200692"/>
                    </a:lnTo>
                    <a:lnTo>
                      <a:pt x="653329" y="166280"/>
                    </a:lnTo>
                    <a:lnTo>
                      <a:pt x="652592" y="163032"/>
                    </a:lnTo>
                    <a:lnTo>
                      <a:pt x="650486" y="153757"/>
                    </a:lnTo>
                    <a:lnTo>
                      <a:pt x="650486" y="153759"/>
                    </a:lnTo>
                    <a:lnTo>
                      <a:pt x="652592" y="163033"/>
                    </a:lnTo>
                    <a:lnTo>
                      <a:pt x="653329" y="166281"/>
                    </a:lnTo>
                    <a:lnTo>
                      <a:pt x="651391" y="163872"/>
                    </a:lnTo>
                    <a:lnTo>
                      <a:pt x="650892" y="158300"/>
                    </a:lnTo>
                    <a:lnTo>
                      <a:pt x="650892" y="158299"/>
                    </a:lnTo>
                    <a:lnTo>
                      <a:pt x="646494" y="146052"/>
                    </a:lnTo>
                    <a:cubicBezTo>
                      <a:pt x="644194" y="140247"/>
                      <a:pt x="642132" y="135700"/>
                      <a:pt x="640306" y="132411"/>
                    </a:cubicBezTo>
                    <a:cubicBezTo>
                      <a:pt x="636655" y="125832"/>
                      <a:pt x="633876" y="118750"/>
                      <a:pt x="631969" y="111163"/>
                    </a:cubicBezTo>
                    <a:cubicBezTo>
                      <a:pt x="630653" y="107216"/>
                      <a:pt x="627912" y="102732"/>
                      <a:pt x="623746" y="97711"/>
                    </a:cubicBezTo>
                    <a:cubicBezTo>
                      <a:pt x="620084" y="94027"/>
                      <a:pt x="616164" y="89757"/>
                      <a:pt x="611987" y="84900"/>
                    </a:cubicBezTo>
                    <a:cubicBezTo>
                      <a:pt x="607810" y="80043"/>
                      <a:pt x="602706" y="74599"/>
                      <a:pt x="596676" y="68569"/>
                    </a:cubicBezTo>
                    <a:lnTo>
                      <a:pt x="572008" y="29955"/>
                    </a:lnTo>
                    <a:cubicBezTo>
                      <a:pt x="572008" y="29955"/>
                      <a:pt x="574804" y="26200"/>
                      <a:pt x="580395" y="18690"/>
                    </a:cubicBezTo>
                    <a:cubicBezTo>
                      <a:pt x="585987" y="11180"/>
                      <a:pt x="588783" y="7425"/>
                      <a:pt x="588783" y="7425"/>
                    </a:cubicBezTo>
                    <a:lnTo>
                      <a:pt x="596326" y="9446"/>
                    </a:lnTo>
                    <a:lnTo>
                      <a:pt x="600385" y="5312"/>
                    </a:lnTo>
                    <a:cubicBezTo>
                      <a:pt x="606914" y="1688"/>
                      <a:pt x="616707" y="792"/>
                      <a:pt x="629765" y="2623"/>
                    </a:cubicBezTo>
                    <a:cubicBezTo>
                      <a:pt x="628910" y="1702"/>
                      <a:pt x="629869" y="896"/>
                      <a:pt x="632643" y="205"/>
                    </a:cubicBezTo>
                    <a:close/>
                  </a:path>
                </a:pathLst>
              </a:custGeom>
              <a:noFill/>
              <a:ln w="762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6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BD55F10B-2A55-637A-6DEB-E887F9ED89DD}"/>
                  </a:ext>
                </a:extLst>
              </p:cNvPr>
              <p:cNvGrpSpPr/>
              <p:nvPr/>
            </p:nvGrpSpPr>
            <p:grpSpPr>
              <a:xfrm>
                <a:off x="1547166" y="760341"/>
                <a:ext cx="6013492" cy="2770934"/>
                <a:chOff x="547022" y="414681"/>
                <a:chExt cx="6013492" cy="2770934"/>
              </a:xfrm>
            </p:grpSpPr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742D03B6-5572-4951-9014-B802BB3E72D2}"/>
                    </a:ext>
                  </a:extLst>
                </p:cNvPr>
                <p:cNvSpPr/>
                <p:nvPr/>
              </p:nvSpPr>
              <p:spPr>
                <a:xfrm>
                  <a:off x="2350554" y="2536877"/>
                  <a:ext cx="2406428" cy="36933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>
                      <a:cs typeface="+mn-ea"/>
                      <a:sym typeface="+mn-lt"/>
                    </a:rPr>
                    <a:t>Happy mother's Day</a:t>
                  </a:r>
                  <a:endParaRPr lang="zh-CN" altLang="en-US" b="1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4C2A1772-12ED-0704-0B4E-368A21AEA780}"/>
                    </a:ext>
                  </a:extLst>
                </p:cNvPr>
                <p:cNvGrpSpPr/>
                <p:nvPr/>
              </p:nvGrpSpPr>
              <p:grpSpPr>
                <a:xfrm>
                  <a:off x="547022" y="414681"/>
                  <a:ext cx="6013492" cy="2770934"/>
                  <a:chOff x="547022" y="414681"/>
                  <a:chExt cx="6013492" cy="2770934"/>
                </a:xfrm>
              </p:grpSpPr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id="{8345FDAD-CB7C-73B5-410F-5AF4E2CB0BD7}"/>
                      </a:ext>
                    </a:extLst>
                  </p:cNvPr>
                  <p:cNvSpPr txBox="1"/>
                  <p:nvPr/>
                </p:nvSpPr>
                <p:spPr>
                  <a:xfrm>
                    <a:off x="547022" y="414681"/>
                    <a:ext cx="2315057" cy="2646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6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感</a:t>
                    </a: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:a16="http://schemas.microsoft.com/office/drawing/2014/main" id="{C2068D0B-7E65-1C91-C7FB-8323C1C1B608}"/>
                      </a:ext>
                    </a:extLst>
                  </p:cNvPr>
                  <p:cNvSpPr txBox="1"/>
                  <p:nvPr/>
                </p:nvSpPr>
                <p:spPr>
                  <a:xfrm>
                    <a:off x="2165178" y="884999"/>
                    <a:ext cx="1661032" cy="186204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15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恩</a:t>
                    </a:r>
                  </a:p>
                </p:txBody>
              </p:sp>
              <p:sp>
                <p:nvSpPr>
                  <p:cNvPr id="77" name="文本框 76">
                    <a:extLst>
                      <a:ext uri="{FF2B5EF4-FFF2-40B4-BE49-F238E27FC236}">
                        <a16:creationId xmlns:a16="http://schemas.microsoft.com/office/drawing/2014/main" id="{1E4A3107-AF6B-9996-48B0-FED121EF0C14}"/>
                      </a:ext>
                    </a:extLst>
                  </p:cNvPr>
                  <p:cNvSpPr txBox="1"/>
                  <p:nvPr/>
                </p:nvSpPr>
                <p:spPr>
                  <a:xfrm>
                    <a:off x="3303586" y="849970"/>
                    <a:ext cx="1661032" cy="186204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15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母</a:t>
                    </a:r>
                  </a:p>
                </p:txBody>
              </p:sp>
              <p:sp>
                <p:nvSpPr>
                  <p:cNvPr id="78" name="文本框 77">
                    <a:extLst>
                      <a:ext uri="{FF2B5EF4-FFF2-40B4-BE49-F238E27FC236}">
                        <a16:creationId xmlns:a16="http://schemas.microsoft.com/office/drawing/2014/main" id="{1DAE62D4-24FC-74CC-4FBE-4A01E333DFD9}"/>
                      </a:ext>
                    </a:extLst>
                  </p:cNvPr>
                  <p:cNvSpPr txBox="1"/>
                  <p:nvPr/>
                </p:nvSpPr>
                <p:spPr>
                  <a:xfrm>
                    <a:off x="4245457" y="538737"/>
                    <a:ext cx="2315057" cy="2646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6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亲</a:t>
                    </a:r>
                  </a:p>
                </p:txBody>
              </p:sp>
            </p:grpSp>
          </p:grpSp>
        </p:grp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C81303A0-0032-2974-0BE4-77E6283F1BF4}"/>
                </a:ext>
              </a:extLst>
            </p:cNvPr>
            <p:cNvSpPr txBox="1"/>
            <p:nvPr/>
          </p:nvSpPr>
          <p:spPr>
            <a:xfrm>
              <a:off x="2363800" y="4531618"/>
              <a:ext cx="37989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7135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6B7135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6B7135"/>
                  </a:solidFill>
                  <a:cs typeface="+mn-ea"/>
                  <a:sym typeface="+mn-lt"/>
                </a:rPr>
                <a:t>模板网   汇报时间：</a:t>
              </a:r>
              <a:r>
                <a:rPr lang="en-US" altLang="zh-CN" sz="1400" b="1" dirty="0">
                  <a:solidFill>
                    <a:srgbClr val="6B7135"/>
                  </a:solidFill>
                  <a:cs typeface="+mn-ea"/>
                  <a:sym typeface="+mn-lt"/>
                </a:rPr>
                <a:t>2022.05</a:t>
              </a:r>
              <a:endParaRPr lang="zh-CN" altLang="en-US" sz="1400" b="1" dirty="0">
                <a:solidFill>
                  <a:srgbClr val="6B713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C8F76B92-1E32-6754-B938-B7C56CDD773A}"/>
              </a:ext>
            </a:extLst>
          </p:cNvPr>
          <p:cNvSpPr/>
          <p:nvPr/>
        </p:nvSpPr>
        <p:spPr>
          <a:xfrm>
            <a:off x="0" y="5224906"/>
            <a:ext cx="12192000" cy="163309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7148175" y="203004"/>
            <a:ext cx="3507146" cy="6363283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9733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2629" cy="1200329"/>
            <a:chOff x="436244" y="231855"/>
            <a:chExt cx="1986508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545723" y="231855"/>
              <a:ext cx="1877029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5521977E-B67C-604F-4BF8-9545A9351C3B}"/>
              </a:ext>
            </a:extLst>
          </p:cNvPr>
          <p:cNvSpPr>
            <a:spLocks/>
          </p:cNvSpPr>
          <p:nvPr/>
        </p:nvSpPr>
        <p:spPr bwMode="auto">
          <a:xfrm>
            <a:off x="5222376" y="4807208"/>
            <a:ext cx="2267326" cy="1990727"/>
          </a:xfrm>
          <a:custGeom>
            <a:avLst/>
            <a:gdLst>
              <a:gd name="connsiteX0" fmla="*/ 10000 w 10000"/>
              <a:gd name="connsiteY0" fmla="*/ 3080 h 10000"/>
              <a:gd name="connsiteX1" fmla="*/ 9492 w 10000"/>
              <a:gd name="connsiteY1" fmla="*/ 2688 h 10000"/>
              <a:gd name="connsiteX2" fmla="*/ 4282 w 10000"/>
              <a:gd name="connsiteY2" fmla="*/ 6630 h 10000"/>
              <a:gd name="connsiteX3" fmla="*/ 0 w 10000"/>
              <a:gd name="connsiteY3" fmla="*/ 10000 h 10000"/>
              <a:gd name="connsiteX4" fmla="*/ 0 w 10000"/>
              <a:gd name="connsiteY4" fmla="*/ 5290 h 10000"/>
              <a:gd name="connsiteX5" fmla="*/ 6463 w 10000"/>
              <a:gd name="connsiteY5" fmla="*/ 418 h 10000"/>
              <a:gd name="connsiteX6" fmla="*/ 5910 w 10000"/>
              <a:gd name="connsiteY6" fmla="*/ 0 h 10000"/>
              <a:gd name="connsiteX7" fmla="*/ 10000 w 10000"/>
              <a:gd name="connsiteY7" fmla="*/ 0 h 10000"/>
              <a:gd name="connsiteX8" fmla="*/ 10000 w 10000"/>
              <a:gd name="connsiteY8" fmla="*/ 3080 h 10000"/>
              <a:gd name="connsiteX0" fmla="*/ 10000 w 10000"/>
              <a:gd name="connsiteY0" fmla="*/ 3080 h 6630"/>
              <a:gd name="connsiteX1" fmla="*/ 9492 w 10000"/>
              <a:gd name="connsiteY1" fmla="*/ 2688 h 6630"/>
              <a:gd name="connsiteX2" fmla="*/ 4282 w 10000"/>
              <a:gd name="connsiteY2" fmla="*/ 6630 h 6630"/>
              <a:gd name="connsiteX3" fmla="*/ 0 w 10000"/>
              <a:gd name="connsiteY3" fmla="*/ 5290 h 6630"/>
              <a:gd name="connsiteX4" fmla="*/ 6463 w 10000"/>
              <a:gd name="connsiteY4" fmla="*/ 418 h 6630"/>
              <a:gd name="connsiteX5" fmla="*/ 5910 w 10000"/>
              <a:gd name="connsiteY5" fmla="*/ 0 h 6630"/>
              <a:gd name="connsiteX6" fmla="*/ 10000 w 10000"/>
              <a:gd name="connsiteY6" fmla="*/ 0 h 6630"/>
              <a:gd name="connsiteX7" fmla="*/ 10000 w 10000"/>
              <a:gd name="connsiteY7" fmla="*/ 3080 h 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6630">
                <a:moveTo>
                  <a:pt x="10000" y="3080"/>
                </a:moveTo>
                <a:lnTo>
                  <a:pt x="9492" y="2688"/>
                </a:lnTo>
                <a:lnTo>
                  <a:pt x="4282" y="6630"/>
                </a:lnTo>
                <a:lnTo>
                  <a:pt x="0" y="5290"/>
                </a:lnTo>
                <a:lnTo>
                  <a:pt x="6463" y="418"/>
                </a:lnTo>
                <a:lnTo>
                  <a:pt x="5910" y="0"/>
                </a:lnTo>
                <a:lnTo>
                  <a:pt x="10000" y="0"/>
                </a:lnTo>
                <a:lnTo>
                  <a:pt x="10000" y="3080"/>
                </a:lnTo>
                <a:close/>
              </a:path>
            </a:pathLst>
          </a:custGeom>
          <a:solidFill>
            <a:srgbClr val="6B713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265D8D03-2BF7-00DE-ADA0-D5C70555ED3D}"/>
              </a:ext>
            </a:extLst>
          </p:cNvPr>
          <p:cNvSpPr>
            <a:spLocks/>
          </p:cNvSpPr>
          <p:nvPr/>
        </p:nvSpPr>
        <p:spPr bwMode="auto">
          <a:xfrm>
            <a:off x="4707423" y="1284528"/>
            <a:ext cx="1865099" cy="1926586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rgbClr val="E2D8B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A3B4658A-AB99-C7BE-5011-A6139CDD3606}"/>
              </a:ext>
            </a:extLst>
          </p:cNvPr>
          <p:cNvSpPr>
            <a:spLocks/>
          </p:cNvSpPr>
          <p:nvPr/>
        </p:nvSpPr>
        <p:spPr bwMode="auto">
          <a:xfrm>
            <a:off x="4702299" y="3633835"/>
            <a:ext cx="1883034" cy="1941958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rgbClr val="91966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5D402679-1AA2-9D59-0EDF-77A36997C11B}"/>
              </a:ext>
            </a:extLst>
          </p:cNvPr>
          <p:cNvSpPr>
            <a:spLocks/>
          </p:cNvSpPr>
          <p:nvPr/>
        </p:nvSpPr>
        <p:spPr bwMode="auto">
          <a:xfrm>
            <a:off x="5624601" y="2470710"/>
            <a:ext cx="1865099" cy="1913776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rgbClr val="B7AE6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845B4EC-4675-154C-93D4-BE7443A66F2C}"/>
              </a:ext>
            </a:extLst>
          </p:cNvPr>
          <p:cNvSpPr txBox="1">
            <a:spLocks/>
          </p:cNvSpPr>
          <p:nvPr/>
        </p:nvSpPr>
        <p:spPr>
          <a:xfrm rot="19086412">
            <a:off x="6834025" y="5025359"/>
            <a:ext cx="4712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0" dirty="0">
                <a:solidFill>
                  <a:schemeClr val="bg1"/>
                </a:solidFill>
                <a:latin typeface="+mn-ea"/>
              </a:rPr>
              <a:t>01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EBB459-74B8-9248-E2F8-58148456ED46}"/>
              </a:ext>
            </a:extLst>
          </p:cNvPr>
          <p:cNvSpPr txBox="1">
            <a:spLocks/>
          </p:cNvSpPr>
          <p:nvPr/>
        </p:nvSpPr>
        <p:spPr>
          <a:xfrm rot="2817072">
            <a:off x="4902101" y="3804855"/>
            <a:ext cx="4712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200" b="0" baseline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dirty="0">
                <a:latin typeface="+mn-ea"/>
                <a:ea typeface="+mn-ea"/>
              </a:rPr>
              <a:t>02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184CAEA-7DC8-F109-2DF9-F2EE1A21A337}"/>
              </a:ext>
            </a:extLst>
          </p:cNvPr>
          <p:cNvSpPr txBox="1">
            <a:spLocks/>
          </p:cNvSpPr>
          <p:nvPr/>
        </p:nvSpPr>
        <p:spPr>
          <a:xfrm rot="18997969">
            <a:off x="6795469" y="2701166"/>
            <a:ext cx="4712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200" b="0" baseline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dirty="0">
                <a:latin typeface="+mn-ea"/>
                <a:ea typeface="+mn-ea"/>
              </a:rPr>
              <a:t>03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094C607-4653-C4DA-18E9-105A47407F93}"/>
              </a:ext>
            </a:extLst>
          </p:cNvPr>
          <p:cNvSpPr txBox="1">
            <a:spLocks/>
          </p:cNvSpPr>
          <p:nvPr/>
        </p:nvSpPr>
        <p:spPr>
          <a:xfrm rot="2817072">
            <a:off x="4895422" y="1508090"/>
            <a:ext cx="538609" cy="49244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200" b="0" baseline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dirty="0">
                <a:latin typeface="+mn-ea"/>
                <a:ea typeface="+mn-ea"/>
              </a:rPr>
              <a:t>04</a:t>
            </a:r>
          </a:p>
        </p:txBody>
      </p:sp>
      <p:sp>
        <p:nvSpPr>
          <p:cNvPr id="15" name="Rectangle 23">
            <a:extLst>
              <a:ext uri="{FF2B5EF4-FFF2-40B4-BE49-F238E27FC236}">
                <a16:creationId xmlns:a16="http://schemas.microsoft.com/office/drawing/2014/main" id="{B97ACEA3-94CA-6F86-0149-6F0C09EF01E4}"/>
              </a:ext>
            </a:extLst>
          </p:cNvPr>
          <p:cNvSpPr/>
          <p:nvPr/>
        </p:nvSpPr>
        <p:spPr>
          <a:xfrm rot="18897855">
            <a:off x="5740487" y="3520035"/>
            <a:ext cx="1231106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点击此处输入文字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94887185-EEE5-DDB7-3869-EFC0957651DB}"/>
              </a:ext>
            </a:extLst>
          </p:cNvPr>
          <p:cNvSpPr/>
          <p:nvPr/>
        </p:nvSpPr>
        <p:spPr>
          <a:xfrm rot="2726022">
            <a:off x="5212987" y="2311230"/>
            <a:ext cx="1231106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点击此处输入文字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F989A528-2AB1-210F-A8BF-61417CA6B162}"/>
              </a:ext>
            </a:extLst>
          </p:cNvPr>
          <p:cNvSpPr/>
          <p:nvPr/>
        </p:nvSpPr>
        <p:spPr>
          <a:xfrm rot="2786029">
            <a:off x="5173379" y="4631551"/>
            <a:ext cx="1231106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点击此处输入文字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Rectangle 28">
            <a:extLst>
              <a:ext uri="{FF2B5EF4-FFF2-40B4-BE49-F238E27FC236}">
                <a16:creationId xmlns:a16="http://schemas.microsoft.com/office/drawing/2014/main" id="{4186BDE8-13BC-15E8-35C0-CD639CE5FA53}"/>
              </a:ext>
            </a:extLst>
          </p:cNvPr>
          <p:cNvSpPr/>
          <p:nvPr/>
        </p:nvSpPr>
        <p:spPr>
          <a:xfrm rot="18897855">
            <a:off x="5543132" y="5947603"/>
            <a:ext cx="143629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点击此处输入文字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6FAE23D-7431-7350-7399-DBEF2A4EDCCB}"/>
              </a:ext>
            </a:extLst>
          </p:cNvPr>
          <p:cNvGrpSpPr/>
          <p:nvPr/>
        </p:nvGrpSpPr>
        <p:grpSpPr>
          <a:xfrm>
            <a:off x="6738860" y="1372670"/>
            <a:ext cx="3617183" cy="767123"/>
            <a:chOff x="6882188" y="1522231"/>
            <a:chExt cx="3617183" cy="76712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EB9C051-B17B-8AA1-8632-A29F176C7E88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47A36FA-FD83-E785-C58C-BC54B2AF991E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DCD357-E756-4A26-818D-521C4F5D559A}"/>
              </a:ext>
            </a:extLst>
          </p:cNvPr>
          <p:cNvGrpSpPr/>
          <p:nvPr/>
        </p:nvGrpSpPr>
        <p:grpSpPr>
          <a:xfrm>
            <a:off x="6729844" y="3873625"/>
            <a:ext cx="3617183" cy="767123"/>
            <a:chOff x="6882188" y="1522231"/>
            <a:chExt cx="3617183" cy="76712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28CD26-B03A-34C0-7423-1594B02553E8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56E486B-0075-483E-F6D5-ED7F59B7ACA2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8EFAE61-011A-2755-7782-9AEFFE84887C}"/>
              </a:ext>
            </a:extLst>
          </p:cNvPr>
          <p:cNvGrpSpPr/>
          <p:nvPr/>
        </p:nvGrpSpPr>
        <p:grpSpPr>
          <a:xfrm>
            <a:off x="1818506" y="2470710"/>
            <a:ext cx="3617183" cy="767123"/>
            <a:chOff x="6882188" y="1522231"/>
            <a:chExt cx="3617183" cy="76712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F9FBB5D-4C8D-1743-9126-F18A7EAC2A5E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B8BC232-52D3-2652-24D3-AC6B297EA033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3438FE5-6C37-9B92-E96A-9C0CA845134C}"/>
              </a:ext>
            </a:extLst>
          </p:cNvPr>
          <p:cNvGrpSpPr/>
          <p:nvPr/>
        </p:nvGrpSpPr>
        <p:grpSpPr>
          <a:xfrm>
            <a:off x="1818506" y="4740330"/>
            <a:ext cx="3617183" cy="767123"/>
            <a:chOff x="6882188" y="1522231"/>
            <a:chExt cx="3617183" cy="76712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939AF5-B776-3A70-A490-F5AC4E74AF2D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3CF200-B0E3-39CA-2AC7-F8F996F2B17E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299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2629" cy="1200329"/>
            <a:chOff x="436244" y="231855"/>
            <a:chExt cx="1986508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545723" y="231855"/>
              <a:ext cx="1877029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B410FA-37F4-C61D-E7EA-E0F292E6277C}"/>
              </a:ext>
            </a:extLst>
          </p:cNvPr>
          <p:cNvGrpSpPr/>
          <p:nvPr/>
        </p:nvGrpSpPr>
        <p:grpSpPr>
          <a:xfrm>
            <a:off x="6096000" y="1762706"/>
            <a:ext cx="4927600" cy="767123"/>
            <a:chOff x="6096000" y="1762706"/>
            <a:chExt cx="4927600" cy="767123"/>
          </a:xfrm>
        </p:grpSpPr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FF954C61-B05D-B0B3-F3D2-E7F596F2D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96000" y="1762706"/>
              <a:ext cx="647700" cy="619125"/>
            </a:xfrm>
            <a:prstGeom prst="rect">
              <a:avLst/>
            </a:prstGeom>
          </p:spPr>
        </p:pic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F17FE77-5FB5-EE1F-9168-B4BB539B1F59}"/>
                </a:ext>
              </a:extLst>
            </p:cNvPr>
            <p:cNvGrpSpPr/>
            <p:nvPr/>
          </p:nvGrpSpPr>
          <p:grpSpPr>
            <a:xfrm>
              <a:off x="6914526" y="1762706"/>
              <a:ext cx="4109074" cy="767123"/>
              <a:chOff x="6882188" y="1522231"/>
              <a:chExt cx="4109074" cy="767123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D5890FC-4E88-C9A5-51FB-E94DFEFD50C8}"/>
                  </a:ext>
                </a:extLst>
              </p:cNvPr>
              <p:cNvSpPr txBox="1"/>
              <p:nvPr/>
            </p:nvSpPr>
            <p:spPr>
              <a:xfrm>
                <a:off x="6882188" y="1522231"/>
                <a:ext cx="22739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6B7135"/>
                    </a:soli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CBE9B484-5F96-B8E3-09B6-DFDFC114093B}"/>
                  </a:ext>
                </a:extLst>
              </p:cNvPr>
              <p:cNvSpPr txBox="1"/>
              <p:nvPr/>
            </p:nvSpPr>
            <p:spPr>
              <a:xfrm>
                <a:off x="6891204" y="1827689"/>
                <a:ext cx="41000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B7135"/>
                    </a:solidFill>
                    <a:latin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6B7135"/>
                    </a:solidFill>
                    <a:latin typeface="+mn-ea"/>
                  </a:rPr>
                  <a:t>... ...</a:t>
                </a:r>
                <a:endParaRPr lang="zh-CN" altLang="en-US" sz="1200" dirty="0">
                  <a:solidFill>
                    <a:srgbClr val="6B7135"/>
                  </a:solidFill>
                  <a:latin typeface="+mn-ea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3697788-EDC6-7641-090A-C26B27439C64}"/>
              </a:ext>
            </a:extLst>
          </p:cNvPr>
          <p:cNvGrpSpPr/>
          <p:nvPr/>
        </p:nvGrpSpPr>
        <p:grpSpPr>
          <a:xfrm>
            <a:off x="6096000" y="2661877"/>
            <a:ext cx="4927600" cy="767123"/>
            <a:chOff x="6096000" y="1762706"/>
            <a:chExt cx="4927600" cy="767123"/>
          </a:xfrm>
        </p:grpSpPr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81E73465-5048-7357-6F27-9D517DA47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96000" y="1762706"/>
              <a:ext cx="647700" cy="619125"/>
            </a:xfrm>
            <a:prstGeom prst="rect">
              <a:avLst/>
            </a:prstGeom>
          </p:spPr>
        </p:pic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17F08AA-D69E-EDD8-59C8-E4EBB0981274}"/>
                </a:ext>
              </a:extLst>
            </p:cNvPr>
            <p:cNvGrpSpPr/>
            <p:nvPr/>
          </p:nvGrpSpPr>
          <p:grpSpPr>
            <a:xfrm>
              <a:off x="6914526" y="1762706"/>
              <a:ext cx="4109074" cy="767123"/>
              <a:chOff x="6882188" y="1522231"/>
              <a:chExt cx="4109074" cy="767123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7B08D74-C188-11FE-0D3A-8E0C081E52B1}"/>
                  </a:ext>
                </a:extLst>
              </p:cNvPr>
              <p:cNvSpPr txBox="1"/>
              <p:nvPr/>
            </p:nvSpPr>
            <p:spPr>
              <a:xfrm>
                <a:off x="6882188" y="1522231"/>
                <a:ext cx="22739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6B7135"/>
                    </a:soli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9E2A9DF-9D8D-C83E-1B00-9B07F6CE4491}"/>
                  </a:ext>
                </a:extLst>
              </p:cNvPr>
              <p:cNvSpPr txBox="1"/>
              <p:nvPr/>
            </p:nvSpPr>
            <p:spPr>
              <a:xfrm>
                <a:off x="6891204" y="1827689"/>
                <a:ext cx="41000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B7135"/>
                    </a:solidFill>
                    <a:latin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6B7135"/>
                    </a:solidFill>
                    <a:latin typeface="+mn-ea"/>
                  </a:rPr>
                  <a:t>... ...</a:t>
                </a:r>
                <a:endParaRPr lang="zh-CN" altLang="en-US" sz="1200" dirty="0">
                  <a:solidFill>
                    <a:srgbClr val="6B7135"/>
                  </a:solidFill>
                  <a:latin typeface="+mn-ea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BC8937C-9C54-08F9-7E83-4D3F160489D0}"/>
              </a:ext>
            </a:extLst>
          </p:cNvPr>
          <p:cNvGrpSpPr/>
          <p:nvPr/>
        </p:nvGrpSpPr>
        <p:grpSpPr>
          <a:xfrm>
            <a:off x="6096000" y="3561048"/>
            <a:ext cx="4927600" cy="767123"/>
            <a:chOff x="6096000" y="1762706"/>
            <a:chExt cx="4927600" cy="767123"/>
          </a:xfrm>
        </p:grpSpPr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D512EEDE-D793-D329-82F1-D31CD8F03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96000" y="1762706"/>
              <a:ext cx="647700" cy="619125"/>
            </a:xfrm>
            <a:prstGeom prst="rect">
              <a:avLst/>
            </a:prstGeom>
          </p:spPr>
        </p:pic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731A3E1-645C-3BA3-2942-20801914657D}"/>
                </a:ext>
              </a:extLst>
            </p:cNvPr>
            <p:cNvGrpSpPr/>
            <p:nvPr/>
          </p:nvGrpSpPr>
          <p:grpSpPr>
            <a:xfrm>
              <a:off x="6914526" y="1762706"/>
              <a:ext cx="4109074" cy="767123"/>
              <a:chOff x="6882188" y="1522231"/>
              <a:chExt cx="4109074" cy="767123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A9E37F66-7830-7A59-F486-2A976C0CFC62}"/>
                  </a:ext>
                </a:extLst>
              </p:cNvPr>
              <p:cNvSpPr txBox="1"/>
              <p:nvPr/>
            </p:nvSpPr>
            <p:spPr>
              <a:xfrm>
                <a:off x="6882188" y="1522231"/>
                <a:ext cx="22739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6B7135"/>
                    </a:soli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AD1AE5A8-D49F-B0FC-1E43-A51A454A1DA1}"/>
                  </a:ext>
                </a:extLst>
              </p:cNvPr>
              <p:cNvSpPr txBox="1"/>
              <p:nvPr/>
            </p:nvSpPr>
            <p:spPr>
              <a:xfrm>
                <a:off x="6891204" y="1827689"/>
                <a:ext cx="41000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B7135"/>
                    </a:solidFill>
                    <a:latin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6B7135"/>
                    </a:solidFill>
                    <a:latin typeface="+mn-ea"/>
                  </a:rPr>
                  <a:t>... ...</a:t>
                </a:r>
                <a:endParaRPr lang="zh-CN" altLang="en-US" sz="1200" dirty="0">
                  <a:solidFill>
                    <a:srgbClr val="6B7135"/>
                  </a:solidFill>
                  <a:latin typeface="+mn-ea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5D11228-5B83-3705-0509-B615866AC8BC}"/>
              </a:ext>
            </a:extLst>
          </p:cNvPr>
          <p:cNvGrpSpPr/>
          <p:nvPr/>
        </p:nvGrpSpPr>
        <p:grpSpPr>
          <a:xfrm>
            <a:off x="6096000" y="4460219"/>
            <a:ext cx="4927600" cy="767123"/>
            <a:chOff x="6096000" y="1762706"/>
            <a:chExt cx="4927600" cy="767123"/>
          </a:xfrm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F9108516-E46E-7A1E-DDFD-8446F5626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96000" y="1762706"/>
              <a:ext cx="647700" cy="619125"/>
            </a:xfrm>
            <a:prstGeom prst="rect">
              <a:avLst/>
            </a:prstGeom>
          </p:spPr>
        </p:pic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870B68B-58A3-2C14-30D6-7A629D48BA86}"/>
                </a:ext>
              </a:extLst>
            </p:cNvPr>
            <p:cNvGrpSpPr/>
            <p:nvPr/>
          </p:nvGrpSpPr>
          <p:grpSpPr>
            <a:xfrm>
              <a:off x="6914526" y="1762706"/>
              <a:ext cx="4109074" cy="767123"/>
              <a:chOff x="6882188" y="1522231"/>
              <a:chExt cx="4109074" cy="767123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B7EC74E0-65CF-5589-BB0C-8F75A3ADB140}"/>
                  </a:ext>
                </a:extLst>
              </p:cNvPr>
              <p:cNvSpPr txBox="1"/>
              <p:nvPr/>
            </p:nvSpPr>
            <p:spPr>
              <a:xfrm>
                <a:off x="6882188" y="1522231"/>
                <a:ext cx="22739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6B7135"/>
                    </a:soli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7423271B-6433-DFAC-2926-6713B30CDF27}"/>
                  </a:ext>
                </a:extLst>
              </p:cNvPr>
              <p:cNvSpPr txBox="1"/>
              <p:nvPr/>
            </p:nvSpPr>
            <p:spPr>
              <a:xfrm>
                <a:off x="6891204" y="1827689"/>
                <a:ext cx="41000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B7135"/>
                    </a:solidFill>
                    <a:latin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6B7135"/>
                    </a:solidFill>
                    <a:latin typeface="+mn-ea"/>
                  </a:rPr>
                  <a:t>... ...</a:t>
                </a:r>
                <a:endParaRPr lang="zh-CN" altLang="en-US" sz="1200" dirty="0">
                  <a:solidFill>
                    <a:srgbClr val="6B7135"/>
                  </a:solidFill>
                  <a:latin typeface="+mn-ea"/>
                </a:endParaRPr>
              </a:p>
            </p:txBody>
          </p:sp>
        </p:grp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B513BDF8-9910-4D4E-DA42-9BF5C4A81F7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" b="7193"/>
          <a:stretch/>
        </p:blipFill>
        <p:spPr>
          <a:xfrm>
            <a:off x="1" y="1813507"/>
            <a:ext cx="5778500" cy="331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5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7D5DC0E-AAC4-D020-8FC8-DE39224978F5}"/>
              </a:ext>
            </a:extLst>
          </p:cNvPr>
          <p:cNvSpPr/>
          <p:nvPr/>
        </p:nvSpPr>
        <p:spPr>
          <a:xfrm>
            <a:off x="5341879" y="2518111"/>
            <a:ext cx="1564422" cy="2129274"/>
          </a:xfrm>
          <a:custGeom>
            <a:avLst/>
            <a:gdLst>
              <a:gd name="connsiteX0" fmla="*/ 646261 w 1564422"/>
              <a:gd name="connsiteY0" fmla="*/ 1004858 h 2129274"/>
              <a:gd name="connsiteX1" fmla="*/ 640752 w 1564422"/>
              <a:gd name="connsiteY1" fmla="*/ 1019476 h 2129274"/>
              <a:gd name="connsiteX2" fmla="*/ 669529 w 1564422"/>
              <a:gd name="connsiteY2" fmla="*/ 1158161 h 2129274"/>
              <a:gd name="connsiteX3" fmla="*/ 678646 w 1564422"/>
              <a:gd name="connsiteY3" fmla="*/ 1151558 h 2129274"/>
              <a:gd name="connsiteX4" fmla="*/ 646261 w 1564422"/>
              <a:gd name="connsiteY4" fmla="*/ 1004858 h 2129274"/>
              <a:gd name="connsiteX5" fmla="*/ 717557 w 1564422"/>
              <a:gd name="connsiteY5" fmla="*/ 84 h 2129274"/>
              <a:gd name="connsiteX6" fmla="*/ 780291 w 1564422"/>
              <a:gd name="connsiteY6" fmla="*/ 14640 h 2129274"/>
              <a:gd name="connsiteX7" fmla="*/ 806035 w 1564422"/>
              <a:gd name="connsiteY7" fmla="*/ 22080 h 2129274"/>
              <a:gd name="connsiteX8" fmla="*/ 817675 w 1564422"/>
              <a:gd name="connsiteY8" fmla="*/ 25962 h 2129274"/>
              <a:gd name="connsiteX9" fmla="*/ 854718 w 1564422"/>
              <a:gd name="connsiteY9" fmla="*/ 49203 h 2129274"/>
              <a:gd name="connsiteX10" fmla="*/ 870882 w 1564422"/>
              <a:gd name="connsiteY10" fmla="*/ 66498 h 2129274"/>
              <a:gd name="connsiteX11" fmla="*/ 879161 w 1564422"/>
              <a:gd name="connsiteY11" fmla="*/ 97983 h 2129274"/>
              <a:gd name="connsiteX12" fmla="*/ 899282 w 1564422"/>
              <a:gd name="connsiteY12" fmla="*/ 186862 h 2129274"/>
              <a:gd name="connsiteX13" fmla="*/ 887168 w 1564422"/>
              <a:gd name="connsiteY13" fmla="*/ 254128 h 2129274"/>
              <a:gd name="connsiteX14" fmla="*/ 872043 w 1564422"/>
              <a:gd name="connsiteY14" fmla="*/ 327106 h 2129274"/>
              <a:gd name="connsiteX15" fmla="*/ 820176 w 1564422"/>
              <a:gd name="connsiteY15" fmla="*/ 389294 h 2129274"/>
              <a:gd name="connsiteX16" fmla="*/ 802743 w 1564422"/>
              <a:gd name="connsiteY16" fmla="*/ 445837 h 2129274"/>
              <a:gd name="connsiteX17" fmla="*/ 813758 w 1564422"/>
              <a:gd name="connsiteY17" fmla="*/ 524688 h 2129274"/>
              <a:gd name="connsiteX18" fmla="*/ 789416 w 1564422"/>
              <a:gd name="connsiteY18" fmla="*/ 643134 h 2129274"/>
              <a:gd name="connsiteX19" fmla="*/ 769213 w 1564422"/>
              <a:gd name="connsiteY19" fmla="*/ 694041 h 2129274"/>
              <a:gd name="connsiteX20" fmla="*/ 766269 w 1564422"/>
              <a:gd name="connsiteY20" fmla="*/ 701658 h 2129274"/>
              <a:gd name="connsiteX21" fmla="*/ 745329 w 1564422"/>
              <a:gd name="connsiteY21" fmla="*/ 764130 h 2129274"/>
              <a:gd name="connsiteX22" fmla="*/ 815193 w 1564422"/>
              <a:gd name="connsiteY22" fmla="*/ 1081146 h 2129274"/>
              <a:gd name="connsiteX23" fmla="*/ 861296 w 1564422"/>
              <a:gd name="connsiteY23" fmla="*/ 1164275 h 2129274"/>
              <a:gd name="connsiteX24" fmla="*/ 930511 w 1564422"/>
              <a:gd name="connsiteY24" fmla="*/ 1214340 h 2129274"/>
              <a:gd name="connsiteX25" fmla="*/ 1054809 w 1564422"/>
              <a:gd name="connsiteY25" fmla="*/ 1302766 h 2129274"/>
              <a:gd name="connsiteX26" fmla="*/ 1033467 w 1564422"/>
              <a:gd name="connsiteY26" fmla="*/ 1261636 h 2129274"/>
              <a:gd name="connsiteX27" fmla="*/ 1016353 w 1564422"/>
              <a:gd name="connsiteY27" fmla="*/ 1204605 h 2129274"/>
              <a:gd name="connsiteX28" fmla="*/ 1038732 w 1564422"/>
              <a:gd name="connsiteY28" fmla="*/ 1168717 h 2129274"/>
              <a:gd name="connsiteX29" fmla="*/ 1075403 w 1564422"/>
              <a:gd name="connsiteY29" fmla="*/ 1128502 h 2129274"/>
              <a:gd name="connsiteX30" fmla="*/ 1101383 w 1564422"/>
              <a:gd name="connsiteY30" fmla="*/ 1079144 h 2129274"/>
              <a:gd name="connsiteX31" fmla="*/ 1136663 w 1564422"/>
              <a:gd name="connsiteY31" fmla="*/ 1032944 h 2129274"/>
              <a:gd name="connsiteX32" fmla="*/ 1228946 w 1564422"/>
              <a:gd name="connsiteY32" fmla="*/ 1001573 h 2129274"/>
              <a:gd name="connsiteX33" fmla="*/ 1287203 w 1564422"/>
              <a:gd name="connsiteY33" fmla="*/ 981135 h 2129274"/>
              <a:gd name="connsiteX34" fmla="*/ 1323237 w 1564422"/>
              <a:gd name="connsiteY34" fmla="*/ 971724 h 2129274"/>
              <a:gd name="connsiteX35" fmla="*/ 1356287 w 1564422"/>
              <a:gd name="connsiteY35" fmla="*/ 960226 h 2129274"/>
              <a:gd name="connsiteX36" fmla="*/ 1421545 w 1564422"/>
              <a:gd name="connsiteY36" fmla="*/ 989918 h 2129274"/>
              <a:gd name="connsiteX37" fmla="*/ 1463511 w 1564422"/>
              <a:gd name="connsiteY37" fmla="*/ 1009041 h 2129274"/>
              <a:gd name="connsiteX38" fmla="*/ 1482130 w 1564422"/>
              <a:gd name="connsiteY38" fmla="*/ 1024600 h 2129274"/>
              <a:gd name="connsiteX39" fmla="*/ 1516859 w 1564422"/>
              <a:gd name="connsiteY39" fmla="*/ 1063197 h 2129274"/>
              <a:gd name="connsiteX40" fmla="*/ 1546317 w 1564422"/>
              <a:gd name="connsiteY40" fmla="*/ 1114681 h 2129274"/>
              <a:gd name="connsiteX41" fmla="*/ 1534932 w 1564422"/>
              <a:gd name="connsiteY41" fmla="*/ 1354235 h 2129274"/>
              <a:gd name="connsiteX42" fmla="*/ 1522656 w 1564422"/>
              <a:gd name="connsiteY42" fmla="*/ 1376925 h 2129274"/>
              <a:gd name="connsiteX43" fmla="*/ 1503773 w 1564422"/>
              <a:gd name="connsiteY43" fmla="*/ 1425029 h 2129274"/>
              <a:gd name="connsiteX44" fmla="*/ 1492007 w 1564422"/>
              <a:gd name="connsiteY44" fmla="*/ 1464871 h 2129274"/>
              <a:gd name="connsiteX45" fmla="*/ 1487395 w 1564422"/>
              <a:gd name="connsiteY45" fmla="*/ 1471468 h 2129274"/>
              <a:gd name="connsiteX46" fmla="*/ 1455810 w 1564422"/>
              <a:gd name="connsiteY46" fmla="*/ 1504138 h 2129274"/>
              <a:gd name="connsiteX47" fmla="*/ 1434964 w 1564422"/>
              <a:gd name="connsiteY47" fmla="*/ 1553986 h 2129274"/>
              <a:gd name="connsiteX48" fmla="*/ 1399820 w 1564422"/>
              <a:gd name="connsiteY48" fmla="*/ 1611338 h 2129274"/>
              <a:gd name="connsiteX49" fmla="*/ 1393864 w 1564422"/>
              <a:gd name="connsiteY49" fmla="*/ 1623713 h 2129274"/>
              <a:gd name="connsiteX50" fmla="*/ 1380944 w 1564422"/>
              <a:gd name="connsiteY50" fmla="*/ 1618673 h 2129274"/>
              <a:gd name="connsiteX51" fmla="*/ 1361695 w 1564422"/>
              <a:gd name="connsiteY51" fmla="*/ 1647043 h 2129274"/>
              <a:gd name="connsiteX52" fmla="*/ 1341308 w 1564422"/>
              <a:gd name="connsiteY52" fmla="*/ 1659852 h 2129274"/>
              <a:gd name="connsiteX53" fmla="*/ 1314220 w 1564422"/>
              <a:gd name="connsiteY53" fmla="*/ 1697036 h 2129274"/>
              <a:gd name="connsiteX54" fmla="*/ 1276440 w 1564422"/>
              <a:gd name="connsiteY54" fmla="*/ 1716286 h 2129274"/>
              <a:gd name="connsiteX55" fmla="*/ 1233031 w 1564422"/>
              <a:gd name="connsiteY55" fmla="*/ 1694781 h 2129274"/>
              <a:gd name="connsiteX56" fmla="*/ 1181265 w 1564422"/>
              <a:gd name="connsiteY56" fmla="*/ 1826993 h 2129274"/>
              <a:gd name="connsiteX57" fmla="*/ 1159586 w 1564422"/>
              <a:gd name="connsiteY57" fmla="*/ 1869846 h 2129274"/>
              <a:gd name="connsiteX58" fmla="*/ 1140664 w 1564422"/>
              <a:gd name="connsiteY58" fmla="*/ 1912919 h 2129274"/>
              <a:gd name="connsiteX59" fmla="*/ 1133038 w 1564422"/>
              <a:gd name="connsiteY59" fmla="*/ 1937774 h 2129274"/>
              <a:gd name="connsiteX60" fmla="*/ 1099034 w 1564422"/>
              <a:gd name="connsiteY60" fmla="*/ 2009485 h 2129274"/>
              <a:gd name="connsiteX61" fmla="*/ 1092302 w 1564422"/>
              <a:gd name="connsiteY61" fmla="*/ 2025864 h 2129274"/>
              <a:gd name="connsiteX62" fmla="*/ 1085419 w 1564422"/>
              <a:gd name="connsiteY62" fmla="*/ 2079577 h 2129274"/>
              <a:gd name="connsiteX63" fmla="*/ 1085387 w 1564422"/>
              <a:gd name="connsiteY63" fmla="*/ 2079697 h 2129274"/>
              <a:gd name="connsiteX64" fmla="*/ 1003516 w 1564422"/>
              <a:gd name="connsiteY64" fmla="*/ 2105112 h 2129274"/>
              <a:gd name="connsiteX65" fmla="*/ 763827 w 1564422"/>
              <a:gd name="connsiteY65" fmla="*/ 2129274 h 2129274"/>
              <a:gd name="connsiteX66" fmla="*/ 644370 w 1564422"/>
              <a:gd name="connsiteY66" fmla="*/ 2117232 h 2129274"/>
              <a:gd name="connsiteX67" fmla="*/ 647242 w 1564422"/>
              <a:gd name="connsiteY67" fmla="*/ 2103016 h 2129274"/>
              <a:gd name="connsiteX68" fmla="*/ 694309 w 1564422"/>
              <a:gd name="connsiteY68" fmla="*/ 1876305 h 2129274"/>
              <a:gd name="connsiteX69" fmla="*/ 697379 w 1564422"/>
              <a:gd name="connsiteY69" fmla="*/ 1720068 h 2129274"/>
              <a:gd name="connsiteX70" fmla="*/ 713953 w 1564422"/>
              <a:gd name="connsiteY70" fmla="*/ 1627046 h 2129274"/>
              <a:gd name="connsiteX71" fmla="*/ 739358 w 1564422"/>
              <a:gd name="connsiteY71" fmla="*/ 1575746 h 2129274"/>
              <a:gd name="connsiteX72" fmla="*/ 815442 w 1564422"/>
              <a:gd name="connsiteY72" fmla="*/ 1456175 h 2129274"/>
              <a:gd name="connsiteX73" fmla="*/ 526231 w 1564422"/>
              <a:gd name="connsiteY73" fmla="*/ 1250596 h 2129274"/>
              <a:gd name="connsiteX74" fmla="*/ 431636 w 1564422"/>
              <a:gd name="connsiteY74" fmla="*/ 1218048 h 2129274"/>
              <a:gd name="connsiteX75" fmla="*/ 312973 w 1564422"/>
              <a:gd name="connsiteY75" fmla="*/ 1366522 h 2129274"/>
              <a:gd name="connsiteX76" fmla="*/ 291479 w 1564422"/>
              <a:gd name="connsiteY76" fmla="*/ 1475602 h 2129274"/>
              <a:gd name="connsiteX77" fmla="*/ 307784 w 1564422"/>
              <a:gd name="connsiteY77" fmla="*/ 1551700 h 2129274"/>
              <a:gd name="connsiteX78" fmla="*/ 293378 w 1564422"/>
              <a:gd name="connsiteY78" fmla="*/ 1555302 h 2129274"/>
              <a:gd name="connsiteX79" fmla="*/ 283898 w 1564422"/>
              <a:gd name="connsiteY79" fmla="*/ 1538517 h 2129274"/>
              <a:gd name="connsiteX80" fmla="*/ 283889 w 1564422"/>
              <a:gd name="connsiteY80" fmla="*/ 1538530 h 2129274"/>
              <a:gd name="connsiteX81" fmla="*/ 281188 w 1564422"/>
              <a:gd name="connsiteY81" fmla="*/ 1568363 h 2129274"/>
              <a:gd name="connsiteX82" fmla="*/ 252594 w 1564422"/>
              <a:gd name="connsiteY82" fmla="*/ 1545479 h 2129274"/>
              <a:gd name="connsiteX83" fmla="*/ 228466 w 1564422"/>
              <a:gd name="connsiteY83" fmla="*/ 1500400 h 2129274"/>
              <a:gd name="connsiteX84" fmla="*/ 185741 w 1564422"/>
              <a:gd name="connsiteY84" fmla="*/ 1376038 h 2129274"/>
              <a:gd name="connsiteX85" fmla="*/ 208374 w 1564422"/>
              <a:gd name="connsiteY85" fmla="*/ 1343954 h 2129274"/>
              <a:gd name="connsiteX86" fmla="*/ 258079 w 1564422"/>
              <a:gd name="connsiteY86" fmla="*/ 1257166 h 2129274"/>
              <a:gd name="connsiteX87" fmla="*/ 250023 w 1564422"/>
              <a:gd name="connsiteY87" fmla="*/ 1258015 h 2129274"/>
              <a:gd name="connsiteX88" fmla="*/ 96951 w 1564422"/>
              <a:gd name="connsiteY88" fmla="*/ 1367797 h 2129274"/>
              <a:gd name="connsiteX89" fmla="*/ 77261 w 1564422"/>
              <a:gd name="connsiteY89" fmla="*/ 1441291 h 2129274"/>
              <a:gd name="connsiteX90" fmla="*/ 73683 w 1564422"/>
              <a:gd name="connsiteY90" fmla="*/ 1481952 h 2129274"/>
              <a:gd name="connsiteX91" fmla="*/ 39627 w 1564422"/>
              <a:gd name="connsiteY91" fmla="*/ 1456050 h 2129274"/>
              <a:gd name="connsiteX92" fmla="*/ 32208 w 1564422"/>
              <a:gd name="connsiteY92" fmla="*/ 1445843 h 2129274"/>
              <a:gd name="connsiteX93" fmla="*/ 16758 w 1564422"/>
              <a:gd name="connsiteY93" fmla="*/ 1445107 h 2129274"/>
              <a:gd name="connsiteX94" fmla="*/ 1215 w 1564422"/>
              <a:gd name="connsiteY94" fmla="*/ 1404753 h 2129274"/>
              <a:gd name="connsiteX95" fmla="*/ 7868 w 1564422"/>
              <a:gd name="connsiteY95" fmla="*/ 1277995 h 2129274"/>
              <a:gd name="connsiteX96" fmla="*/ 96911 w 1564422"/>
              <a:gd name="connsiteY96" fmla="*/ 1224208 h 2129274"/>
              <a:gd name="connsiteX97" fmla="*/ 286048 w 1564422"/>
              <a:gd name="connsiteY97" fmla="*/ 1120803 h 2129274"/>
              <a:gd name="connsiteX98" fmla="*/ 296714 w 1564422"/>
              <a:gd name="connsiteY98" fmla="*/ 1114266 h 2129274"/>
              <a:gd name="connsiteX99" fmla="*/ 244622 w 1564422"/>
              <a:gd name="connsiteY99" fmla="*/ 1066124 h 2129274"/>
              <a:gd name="connsiteX100" fmla="*/ 284475 w 1564422"/>
              <a:gd name="connsiteY100" fmla="*/ 891433 h 2129274"/>
              <a:gd name="connsiteX101" fmla="*/ 312428 w 1564422"/>
              <a:gd name="connsiteY101" fmla="*/ 816773 h 2129274"/>
              <a:gd name="connsiteX102" fmla="*/ 340106 w 1564422"/>
              <a:gd name="connsiteY102" fmla="*/ 751965 h 2129274"/>
              <a:gd name="connsiteX103" fmla="*/ 342670 w 1564422"/>
              <a:gd name="connsiteY103" fmla="*/ 723862 h 2129274"/>
              <a:gd name="connsiteX104" fmla="*/ 347411 w 1564422"/>
              <a:gd name="connsiteY104" fmla="*/ 693626 h 2129274"/>
              <a:gd name="connsiteX105" fmla="*/ 355972 w 1564422"/>
              <a:gd name="connsiteY105" fmla="*/ 687338 h 2129274"/>
              <a:gd name="connsiteX106" fmla="*/ 356515 w 1564422"/>
              <a:gd name="connsiteY106" fmla="*/ 687970 h 2129274"/>
              <a:gd name="connsiteX107" fmla="*/ 365963 w 1564422"/>
              <a:gd name="connsiteY107" fmla="*/ 706868 h 2129274"/>
              <a:gd name="connsiteX108" fmla="*/ 394561 w 1564422"/>
              <a:gd name="connsiteY108" fmla="*/ 615266 h 2129274"/>
              <a:gd name="connsiteX109" fmla="*/ 410055 w 1564422"/>
              <a:gd name="connsiteY109" fmla="*/ 524854 h 2129274"/>
              <a:gd name="connsiteX110" fmla="*/ 411683 w 1564422"/>
              <a:gd name="connsiteY110" fmla="*/ 521213 h 2129274"/>
              <a:gd name="connsiteX111" fmla="*/ 431612 w 1564422"/>
              <a:gd name="connsiteY111" fmla="*/ 490817 h 2129274"/>
              <a:gd name="connsiteX112" fmla="*/ 432439 w 1564422"/>
              <a:gd name="connsiteY112" fmla="*/ 448230 h 2129274"/>
              <a:gd name="connsiteX113" fmla="*/ 455601 w 1564422"/>
              <a:gd name="connsiteY113" fmla="*/ 435291 h 2129274"/>
              <a:gd name="connsiteX114" fmla="*/ 473526 w 1564422"/>
              <a:gd name="connsiteY114" fmla="*/ 390439 h 2129274"/>
              <a:gd name="connsiteX115" fmla="*/ 478460 w 1564422"/>
              <a:gd name="connsiteY115" fmla="*/ 350263 h 2129274"/>
              <a:gd name="connsiteX116" fmla="*/ 541240 w 1564422"/>
              <a:gd name="connsiteY116" fmla="*/ 267438 h 2129274"/>
              <a:gd name="connsiteX117" fmla="*/ 558887 w 1564422"/>
              <a:gd name="connsiteY117" fmla="*/ 254122 h 2129274"/>
              <a:gd name="connsiteX118" fmla="*/ 558857 w 1564422"/>
              <a:gd name="connsiteY118" fmla="*/ 217240 h 2129274"/>
              <a:gd name="connsiteX119" fmla="*/ 558993 w 1564422"/>
              <a:gd name="connsiteY119" fmla="*/ 200818 h 2129274"/>
              <a:gd name="connsiteX120" fmla="*/ 559093 w 1564422"/>
              <a:gd name="connsiteY120" fmla="*/ 183149 h 2129274"/>
              <a:gd name="connsiteX121" fmla="*/ 560555 w 1564422"/>
              <a:gd name="connsiteY121" fmla="*/ 151979 h 2129274"/>
              <a:gd name="connsiteX122" fmla="*/ 565883 w 1564422"/>
              <a:gd name="connsiteY122" fmla="*/ 139949 h 2129274"/>
              <a:gd name="connsiteX123" fmla="*/ 568026 w 1564422"/>
              <a:gd name="connsiteY123" fmla="*/ 124679 h 2129274"/>
              <a:gd name="connsiteX124" fmla="*/ 598032 w 1564422"/>
              <a:gd name="connsiteY124" fmla="*/ 70711 h 2129274"/>
              <a:gd name="connsiteX125" fmla="*/ 611220 w 1564422"/>
              <a:gd name="connsiteY125" fmla="*/ 54248 h 2129274"/>
              <a:gd name="connsiteX126" fmla="*/ 622472 w 1564422"/>
              <a:gd name="connsiteY126" fmla="*/ 43098 h 2129274"/>
              <a:gd name="connsiteX127" fmla="*/ 630488 w 1564422"/>
              <a:gd name="connsiteY127" fmla="*/ 38336 h 2129274"/>
              <a:gd name="connsiteX128" fmla="*/ 651882 w 1564422"/>
              <a:gd name="connsiteY128" fmla="*/ 19856 h 2129274"/>
              <a:gd name="connsiteX129" fmla="*/ 717557 w 1564422"/>
              <a:gd name="connsiteY129" fmla="*/ 84 h 212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564422" h="2129274">
                <a:moveTo>
                  <a:pt x="646261" y="1004858"/>
                </a:moveTo>
                <a:cubicBezTo>
                  <a:pt x="642585" y="1004484"/>
                  <a:pt x="643340" y="1007901"/>
                  <a:pt x="640752" y="1019476"/>
                </a:cubicBezTo>
                <a:cubicBezTo>
                  <a:pt x="618715" y="1117980"/>
                  <a:pt x="579256" y="1123462"/>
                  <a:pt x="669529" y="1158161"/>
                </a:cubicBezTo>
                <a:cubicBezTo>
                  <a:pt x="676490" y="1160835"/>
                  <a:pt x="677496" y="1156370"/>
                  <a:pt x="678646" y="1151558"/>
                </a:cubicBezTo>
                <a:cubicBezTo>
                  <a:pt x="643736" y="1018011"/>
                  <a:pt x="658606" y="1006111"/>
                  <a:pt x="646261" y="1004858"/>
                </a:cubicBezTo>
                <a:close/>
                <a:moveTo>
                  <a:pt x="717557" y="84"/>
                </a:moveTo>
                <a:cubicBezTo>
                  <a:pt x="735415" y="7788"/>
                  <a:pt x="747065" y="3605"/>
                  <a:pt x="780291" y="14640"/>
                </a:cubicBezTo>
                <a:cubicBezTo>
                  <a:pt x="788689" y="17428"/>
                  <a:pt x="795549" y="24967"/>
                  <a:pt x="806035" y="22080"/>
                </a:cubicBezTo>
                <a:cubicBezTo>
                  <a:pt x="809374" y="21161"/>
                  <a:pt x="814759" y="23412"/>
                  <a:pt x="817675" y="25962"/>
                </a:cubicBezTo>
                <a:cubicBezTo>
                  <a:pt x="828848" y="35744"/>
                  <a:pt x="843596" y="39690"/>
                  <a:pt x="854718" y="49203"/>
                </a:cubicBezTo>
                <a:cubicBezTo>
                  <a:pt x="860636" y="54262"/>
                  <a:pt x="863428" y="62174"/>
                  <a:pt x="870882" y="66498"/>
                </a:cubicBezTo>
                <a:cubicBezTo>
                  <a:pt x="878108" y="70689"/>
                  <a:pt x="868655" y="83634"/>
                  <a:pt x="879161" y="97983"/>
                </a:cubicBezTo>
                <a:cubicBezTo>
                  <a:pt x="907404" y="136561"/>
                  <a:pt x="901889" y="167435"/>
                  <a:pt x="899282" y="186862"/>
                </a:cubicBezTo>
                <a:cubicBezTo>
                  <a:pt x="894462" y="222790"/>
                  <a:pt x="907870" y="227965"/>
                  <a:pt x="887168" y="254128"/>
                </a:cubicBezTo>
                <a:cubicBezTo>
                  <a:pt x="872227" y="273013"/>
                  <a:pt x="889322" y="296729"/>
                  <a:pt x="872043" y="327106"/>
                </a:cubicBezTo>
                <a:cubicBezTo>
                  <a:pt x="853693" y="359370"/>
                  <a:pt x="850898" y="357579"/>
                  <a:pt x="820176" y="389294"/>
                </a:cubicBezTo>
                <a:cubicBezTo>
                  <a:pt x="808757" y="401080"/>
                  <a:pt x="790943" y="434444"/>
                  <a:pt x="802743" y="445837"/>
                </a:cubicBezTo>
                <a:cubicBezTo>
                  <a:pt x="829608" y="471780"/>
                  <a:pt x="829228" y="501748"/>
                  <a:pt x="813758" y="524688"/>
                </a:cubicBezTo>
                <a:cubicBezTo>
                  <a:pt x="778883" y="576406"/>
                  <a:pt x="801996" y="605316"/>
                  <a:pt x="789416" y="643134"/>
                </a:cubicBezTo>
                <a:cubicBezTo>
                  <a:pt x="783674" y="660400"/>
                  <a:pt x="780291" y="678829"/>
                  <a:pt x="769213" y="694041"/>
                </a:cubicBezTo>
                <a:cubicBezTo>
                  <a:pt x="767528" y="696355"/>
                  <a:pt x="766142" y="698620"/>
                  <a:pt x="766269" y="701658"/>
                </a:cubicBezTo>
                <a:cubicBezTo>
                  <a:pt x="767273" y="725126"/>
                  <a:pt x="757286" y="745511"/>
                  <a:pt x="745329" y="764130"/>
                </a:cubicBezTo>
                <a:cubicBezTo>
                  <a:pt x="703219" y="829714"/>
                  <a:pt x="800122" y="1016186"/>
                  <a:pt x="815193" y="1081146"/>
                </a:cubicBezTo>
                <a:cubicBezTo>
                  <a:pt x="823874" y="1118549"/>
                  <a:pt x="817382" y="1129464"/>
                  <a:pt x="861296" y="1164275"/>
                </a:cubicBezTo>
                <a:cubicBezTo>
                  <a:pt x="883628" y="1181977"/>
                  <a:pt x="908589" y="1195995"/>
                  <a:pt x="930511" y="1214340"/>
                </a:cubicBezTo>
                <a:cubicBezTo>
                  <a:pt x="936444" y="1219304"/>
                  <a:pt x="1043337" y="1314178"/>
                  <a:pt x="1054809" y="1302766"/>
                </a:cubicBezTo>
                <a:cubicBezTo>
                  <a:pt x="1062897" y="1294721"/>
                  <a:pt x="1041328" y="1270300"/>
                  <a:pt x="1033467" y="1261636"/>
                </a:cubicBezTo>
                <a:cubicBezTo>
                  <a:pt x="1021534" y="1248491"/>
                  <a:pt x="993147" y="1228445"/>
                  <a:pt x="1016353" y="1204605"/>
                </a:cubicBezTo>
                <a:cubicBezTo>
                  <a:pt x="1024773" y="1195955"/>
                  <a:pt x="1039030" y="1183878"/>
                  <a:pt x="1038732" y="1168717"/>
                </a:cubicBezTo>
                <a:cubicBezTo>
                  <a:pt x="1038105" y="1136837"/>
                  <a:pt x="1100705" y="1173823"/>
                  <a:pt x="1075403" y="1128502"/>
                </a:cubicBezTo>
                <a:cubicBezTo>
                  <a:pt x="1064945" y="1109769"/>
                  <a:pt x="1076723" y="1103568"/>
                  <a:pt x="1101383" y="1079144"/>
                </a:cubicBezTo>
                <a:cubicBezTo>
                  <a:pt x="1111913" y="1068714"/>
                  <a:pt x="1094968" y="1033362"/>
                  <a:pt x="1136663" y="1032944"/>
                </a:cubicBezTo>
                <a:cubicBezTo>
                  <a:pt x="1233026" y="1031984"/>
                  <a:pt x="1196803" y="1012477"/>
                  <a:pt x="1228946" y="1001573"/>
                </a:cubicBezTo>
                <a:cubicBezTo>
                  <a:pt x="1248457" y="994955"/>
                  <a:pt x="1266550" y="983887"/>
                  <a:pt x="1287203" y="981135"/>
                </a:cubicBezTo>
                <a:cubicBezTo>
                  <a:pt x="1299697" y="979468"/>
                  <a:pt x="1310182" y="971546"/>
                  <a:pt x="1323237" y="971724"/>
                </a:cubicBezTo>
                <a:cubicBezTo>
                  <a:pt x="1337983" y="971925"/>
                  <a:pt x="1339887" y="954095"/>
                  <a:pt x="1356287" y="960226"/>
                </a:cubicBezTo>
                <a:cubicBezTo>
                  <a:pt x="1399886" y="976520"/>
                  <a:pt x="1393467" y="968532"/>
                  <a:pt x="1421545" y="989918"/>
                </a:cubicBezTo>
                <a:cubicBezTo>
                  <a:pt x="1432759" y="998459"/>
                  <a:pt x="1450315" y="993075"/>
                  <a:pt x="1463511" y="1009041"/>
                </a:cubicBezTo>
                <a:cubicBezTo>
                  <a:pt x="1468743" y="1015369"/>
                  <a:pt x="1475924" y="1019411"/>
                  <a:pt x="1482130" y="1024600"/>
                </a:cubicBezTo>
                <a:cubicBezTo>
                  <a:pt x="1495535" y="1035811"/>
                  <a:pt x="1504883" y="1050689"/>
                  <a:pt x="1516859" y="1063197"/>
                </a:cubicBezTo>
                <a:cubicBezTo>
                  <a:pt x="1529516" y="1076418"/>
                  <a:pt x="1538920" y="1077779"/>
                  <a:pt x="1546317" y="1114681"/>
                </a:cubicBezTo>
                <a:cubicBezTo>
                  <a:pt x="1551902" y="1142550"/>
                  <a:pt x="1590182" y="1165368"/>
                  <a:pt x="1534932" y="1354235"/>
                </a:cubicBezTo>
                <a:cubicBezTo>
                  <a:pt x="1532382" y="1362953"/>
                  <a:pt x="1526624" y="1369316"/>
                  <a:pt x="1522656" y="1376925"/>
                </a:cubicBezTo>
                <a:cubicBezTo>
                  <a:pt x="1514637" y="1392292"/>
                  <a:pt x="1511735" y="1409562"/>
                  <a:pt x="1503773" y="1425029"/>
                </a:cubicBezTo>
                <a:cubicBezTo>
                  <a:pt x="1497429" y="1437357"/>
                  <a:pt x="1493045" y="1450715"/>
                  <a:pt x="1492007" y="1464871"/>
                </a:cubicBezTo>
                <a:cubicBezTo>
                  <a:pt x="1491800" y="1467695"/>
                  <a:pt x="1490203" y="1470722"/>
                  <a:pt x="1487395" y="1471468"/>
                </a:cubicBezTo>
                <a:cubicBezTo>
                  <a:pt x="1470176" y="1476033"/>
                  <a:pt x="1464791" y="1491625"/>
                  <a:pt x="1455810" y="1504138"/>
                </a:cubicBezTo>
                <a:cubicBezTo>
                  <a:pt x="1443012" y="1521968"/>
                  <a:pt x="1441456" y="1552421"/>
                  <a:pt x="1434964" y="1553986"/>
                </a:cubicBezTo>
                <a:cubicBezTo>
                  <a:pt x="1411601" y="1559612"/>
                  <a:pt x="1403848" y="1600086"/>
                  <a:pt x="1399820" y="1611338"/>
                </a:cubicBezTo>
                <a:cubicBezTo>
                  <a:pt x="1396167" y="1621539"/>
                  <a:pt x="1396221" y="1623653"/>
                  <a:pt x="1393864" y="1623713"/>
                </a:cubicBezTo>
                <a:cubicBezTo>
                  <a:pt x="1391151" y="1623783"/>
                  <a:pt x="1388514" y="1606113"/>
                  <a:pt x="1380944" y="1618673"/>
                </a:cubicBezTo>
                <a:cubicBezTo>
                  <a:pt x="1375031" y="1628486"/>
                  <a:pt x="1366830" y="1636633"/>
                  <a:pt x="1361695" y="1647043"/>
                </a:cubicBezTo>
                <a:cubicBezTo>
                  <a:pt x="1357757" y="1655028"/>
                  <a:pt x="1351887" y="1661528"/>
                  <a:pt x="1341308" y="1659852"/>
                </a:cubicBezTo>
                <a:cubicBezTo>
                  <a:pt x="1333308" y="1658585"/>
                  <a:pt x="1312167" y="1676613"/>
                  <a:pt x="1314220" y="1697036"/>
                </a:cubicBezTo>
                <a:cubicBezTo>
                  <a:pt x="1315846" y="1713213"/>
                  <a:pt x="1292102" y="1726410"/>
                  <a:pt x="1276440" y="1716286"/>
                </a:cubicBezTo>
                <a:cubicBezTo>
                  <a:pt x="1249692" y="1698999"/>
                  <a:pt x="1240916" y="1673190"/>
                  <a:pt x="1233031" y="1694781"/>
                </a:cubicBezTo>
                <a:cubicBezTo>
                  <a:pt x="1231624" y="1698633"/>
                  <a:pt x="1197239" y="1797274"/>
                  <a:pt x="1181265" y="1826993"/>
                </a:cubicBezTo>
                <a:cubicBezTo>
                  <a:pt x="1175918" y="1836938"/>
                  <a:pt x="1157980" y="1850082"/>
                  <a:pt x="1159586" y="1869846"/>
                </a:cubicBezTo>
                <a:cubicBezTo>
                  <a:pt x="1161035" y="1887649"/>
                  <a:pt x="1155043" y="1901825"/>
                  <a:pt x="1140664" y="1912919"/>
                </a:cubicBezTo>
                <a:cubicBezTo>
                  <a:pt x="1132841" y="1918954"/>
                  <a:pt x="1134262" y="1929395"/>
                  <a:pt x="1133038" y="1937774"/>
                </a:cubicBezTo>
                <a:cubicBezTo>
                  <a:pt x="1129008" y="1965366"/>
                  <a:pt x="1120379" y="1990327"/>
                  <a:pt x="1099034" y="2009485"/>
                </a:cubicBezTo>
                <a:cubicBezTo>
                  <a:pt x="1094124" y="2013894"/>
                  <a:pt x="1091724" y="2019164"/>
                  <a:pt x="1092302" y="2025864"/>
                </a:cubicBezTo>
                <a:cubicBezTo>
                  <a:pt x="1094569" y="2052162"/>
                  <a:pt x="1089839" y="2066256"/>
                  <a:pt x="1085419" y="2079577"/>
                </a:cubicBezTo>
                <a:lnTo>
                  <a:pt x="1085387" y="2079697"/>
                </a:lnTo>
                <a:lnTo>
                  <a:pt x="1003516" y="2105112"/>
                </a:lnTo>
                <a:cubicBezTo>
                  <a:pt x="926094" y="2120954"/>
                  <a:pt x="845932" y="2129274"/>
                  <a:pt x="763827" y="2129274"/>
                </a:cubicBezTo>
                <a:lnTo>
                  <a:pt x="644370" y="2117232"/>
                </a:lnTo>
                <a:lnTo>
                  <a:pt x="647242" y="2103016"/>
                </a:lnTo>
                <a:cubicBezTo>
                  <a:pt x="679333" y="1940529"/>
                  <a:pt x="673382" y="1944713"/>
                  <a:pt x="694309" y="1876305"/>
                </a:cubicBezTo>
                <a:cubicBezTo>
                  <a:pt x="710955" y="1821896"/>
                  <a:pt x="698038" y="1744383"/>
                  <a:pt x="697379" y="1720068"/>
                </a:cubicBezTo>
                <a:cubicBezTo>
                  <a:pt x="695879" y="1664607"/>
                  <a:pt x="710076" y="1674724"/>
                  <a:pt x="713953" y="1627046"/>
                </a:cubicBezTo>
                <a:cubicBezTo>
                  <a:pt x="715651" y="1606149"/>
                  <a:pt x="727380" y="1591132"/>
                  <a:pt x="739358" y="1575746"/>
                </a:cubicBezTo>
                <a:cubicBezTo>
                  <a:pt x="820732" y="1471240"/>
                  <a:pt x="834235" y="1467206"/>
                  <a:pt x="815442" y="1456175"/>
                </a:cubicBezTo>
                <a:cubicBezTo>
                  <a:pt x="689754" y="1382391"/>
                  <a:pt x="575659" y="1294884"/>
                  <a:pt x="526231" y="1250596"/>
                </a:cubicBezTo>
                <a:cubicBezTo>
                  <a:pt x="440275" y="1173589"/>
                  <a:pt x="466482" y="1196923"/>
                  <a:pt x="431636" y="1218048"/>
                </a:cubicBezTo>
                <a:cubicBezTo>
                  <a:pt x="395142" y="1240172"/>
                  <a:pt x="405821" y="1259965"/>
                  <a:pt x="312973" y="1366522"/>
                </a:cubicBezTo>
                <a:cubicBezTo>
                  <a:pt x="279094" y="1405404"/>
                  <a:pt x="295092" y="1437892"/>
                  <a:pt x="291479" y="1475602"/>
                </a:cubicBezTo>
                <a:cubicBezTo>
                  <a:pt x="288617" y="1505473"/>
                  <a:pt x="324124" y="1511551"/>
                  <a:pt x="307784" y="1551700"/>
                </a:cubicBezTo>
                <a:cubicBezTo>
                  <a:pt x="305665" y="1556908"/>
                  <a:pt x="299153" y="1558326"/>
                  <a:pt x="293378" y="1555302"/>
                </a:cubicBezTo>
                <a:cubicBezTo>
                  <a:pt x="286545" y="1551751"/>
                  <a:pt x="285669" y="1545079"/>
                  <a:pt x="283898" y="1538517"/>
                </a:cubicBezTo>
                <a:lnTo>
                  <a:pt x="283889" y="1538530"/>
                </a:lnTo>
                <a:cubicBezTo>
                  <a:pt x="277946" y="1555790"/>
                  <a:pt x="291007" y="1562092"/>
                  <a:pt x="281188" y="1568363"/>
                </a:cubicBezTo>
                <a:cubicBezTo>
                  <a:pt x="271965" y="1574255"/>
                  <a:pt x="256129" y="1568553"/>
                  <a:pt x="252594" y="1545479"/>
                </a:cubicBezTo>
                <a:cubicBezTo>
                  <a:pt x="250074" y="1529028"/>
                  <a:pt x="231078" y="1526147"/>
                  <a:pt x="228466" y="1500400"/>
                </a:cubicBezTo>
                <a:cubicBezTo>
                  <a:pt x="222594" y="1442490"/>
                  <a:pt x="204536" y="1423331"/>
                  <a:pt x="185741" y="1376038"/>
                </a:cubicBezTo>
                <a:cubicBezTo>
                  <a:pt x="180793" y="1363590"/>
                  <a:pt x="195745" y="1345280"/>
                  <a:pt x="208374" y="1343954"/>
                </a:cubicBezTo>
                <a:cubicBezTo>
                  <a:pt x="238934" y="1340742"/>
                  <a:pt x="262504" y="1262474"/>
                  <a:pt x="258079" y="1257166"/>
                </a:cubicBezTo>
                <a:cubicBezTo>
                  <a:pt x="255285" y="1253810"/>
                  <a:pt x="252375" y="1256895"/>
                  <a:pt x="250023" y="1258015"/>
                </a:cubicBezTo>
                <a:cubicBezTo>
                  <a:pt x="168693" y="1296823"/>
                  <a:pt x="106752" y="1304394"/>
                  <a:pt x="96951" y="1367797"/>
                </a:cubicBezTo>
                <a:cubicBezTo>
                  <a:pt x="91111" y="1405575"/>
                  <a:pt x="74453" y="1412836"/>
                  <a:pt x="77261" y="1441291"/>
                </a:cubicBezTo>
                <a:cubicBezTo>
                  <a:pt x="78622" y="1455087"/>
                  <a:pt x="72215" y="1468142"/>
                  <a:pt x="73683" y="1481952"/>
                </a:cubicBezTo>
                <a:cubicBezTo>
                  <a:pt x="75140" y="1495678"/>
                  <a:pt x="28551" y="1480078"/>
                  <a:pt x="39627" y="1456050"/>
                </a:cubicBezTo>
                <a:cubicBezTo>
                  <a:pt x="40877" y="1453337"/>
                  <a:pt x="42532" y="1438041"/>
                  <a:pt x="32208" y="1445843"/>
                </a:cubicBezTo>
                <a:cubicBezTo>
                  <a:pt x="25468" y="1450937"/>
                  <a:pt x="16367" y="1451281"/>
                  <a:pt x="16758" y="1445107"/>
                </a:cubicBezTo>
                <a:cubicBezTo>
                  <a:pt x="17479" y="1433647"/>
                  <a:pt x="4714" y="1430958"/>
                  <a:pt x="1215" y="1404753"/>
                </a:cubicBezTo>
                <a:cubicBezTo>
                  <a:pt x="-3486" y="1369557"/>
                  <a:pt x="6911" y="1284275"/>
                  <a:pt x="7868" y="1277995"/>
                </a:cubicBezTo>
                <a:cubicBezTo>
                  <a:pt x="18482" y="1208392"/>
                  <a:pt x="60430" y="1258972"/>
                  <a:pt x="96911" y="1224208"/>
                </a:cubicBezTo>
                <a:cubicBezTo>
                  <a:pt x="159834" y="1164245"/>
                  <a:pt x="198490" y="1117572"/>
                  <a:pt x="286048" y="1120803"/>
                </a:cubicBezTo>
                <a:cubicBezTo>
                  <a:pt x="290996" y="1120985"/>
                  <a:pt x="295648" y="1120014"/>
                  <a:pt x="296714" y="1114266"/>
                </a:cubicBezTo>
                <a:cubicBezTo>
                  <a:pt x="299131" y="1101208"/>
                  <a:pt x="229334" y="1097077"/>
                  <a:pt x="244622" y="1066124"/>
                </a:cubicBezTo>
                <a:cubicBezTo>
                  <a:pt x="273158" y="1008341"/>
                  <a:pt x="264823" y="928576"/>
                  <a:pt x="284475" y="891433"/>
                </a:cubicBezTo>
                <a:cubicBezTo>
                  <a:pt x="293777" y="873853"/>
                  <a:pt x="281475" y="866049"/>
                  <a:pt x="312428" y="816773"/>
                </a:cubicBezTo>
                <a:cubicBezTo>
                  <a:pt x="325060" y="796664"/>
                  <a:pt x="333307" y="774511"/>
                  <a:pt x="340106" y="751965"/>
                </a:cubicBezTo>
                <a:cubicBezTo>
                  <a:pt x="342770" y="743135"/>
                  <a:pt x="342247" y="733278"/>
                  <a:pt x="342670" y="723862"/>
                </a:cubicBezTo>
                <a:cubicBezTo>
                  <a:pt x="343671" y="701671"/>
                  <a:pt x="355151" y="700659"/>
                  <a:pt x="347411" y="693626"/>
                </a:cubicBezTo>
                <a:cubicBezTo>
                  <a:pt x="343522" y="690089"/>
                  <a:pt x="350767" y="680939"/>
                  <a:pt x="355972" y="687338"/>
                </a:cubicBezTo>
                <a:cubicBezTo>
                  <a:pt x="356148" y="687555"/>
                  <a:pt x="356458" y="687731"/>
                  <a:pt x="356515" y="687970"/>
                </a:cubicBezTo>
                <a:cubicBezTo>
                  <a:pt x="358153" y="694879"/>
                  <a:pt x="364115" y="699726"/>
                  <a:pt x="365963" y="706868"/>
                </a:cubicBezTo>
                <a:cubicBezTo>
                  <a:pt x="361533" y="664867"/>
                  <a:pt x="394102" y="630214"/>
                  <a:pt x="394561" y="615266"/>
                </a:cubicBezTo>
                <a:cubicBezTo>
                  <a:pt x="395315" y="590682"/>
                  <a:pt x="411588" y="540047"/>
                  <a:pt x="410055" y="524854"/>
                </a:cubicBezTo>
                <a:cubicBezTo>
                  <a:pt x="409898" y="523302"/>
                  <a:pt x="410595" y="522152"/>
                  <a:pt x="411683" y="521213"/>
                </a:cubicBezTo>
                <a:cubicBezTo>
                  <a:pt x="421212" y="512978"/>
                  <a:pt x="425158" y="501065"/>
                  <a:pt x="431612" y="490817"/>
                </a:cubicBezTo>
                <a:cubicBezTo>
                  <a:pt x="439793" y="477826"/>
                  <a:pt x="429705" y="459213"/>
                  <a:pt x="432439" y="448230"/>
                </a:cubicBezTo>
                <a:cubicBezTo>
                  <a:pt x="436218" y="433058"/>
                  <a:pt x="451904" y="447755"/>
                  <a:pt x="455601" y="435291"/>
                </a:cubicBezTo>
                <a:cubicBezTo>
                  <a:pt x="460335" y="419327"/>
                  <a:pt x="452976" y="392403"/>
                  <a:pt x="473526" y="390439"/>
                </a:cubicBezTo>
                <a:cubicBezTo>
                  <a:pt x="484911" y="389351"/>
                  <a:pt x="479556" y="361162"/>
                  <a:pt x="478460" y="350263"/>
                </a:cubicBezTo>
                <a:cubicBezTo>
                  <a:pt x="472886" y="294835"/>
                  <a:pt x="499428" y="292896"/>
                  <a:pt x="541240" y="267438"/>
                </a:cubicBezTo>
                <a:cubicBezTo>
                  <a:pt x="544592" y="265396"/>
                  <a:pt x="561309" y="269915"/>
                  <a:pt x="558887" y="254122"/>
                </a:cubicBezTo>
                <a:cubicBezTo>
                  <a:pt x="556001" y="235300"/>
                  <a:pt x="566580" y="250832"/>
                  <a:pt x="558857" y="217240"/>
                </a:cubicBezTo>
                <a:cubicBezTo>
                  <a:pt x="557561" y="211601"/>
                  <a:pt x="557214" y="206249"/>
                  <a:pt x="558993" y="200818"/>
                </a:cubicBezTo>
                <a:cubicBezTo>
                  <a:pt x="560908" y="194973"/>
                  <a:pt x="558792" y="189060"/>
                  <a:pt x="559093" y="183149"/>
                </a:cubicBezTo>
                <a:cubicBezTo>
                  <a:pt x="560542" y="154900"/>
                  <a:pt x="573757" y="147153"/>
                  <a:pt x="560555" y="151979"/>
                </a:cubicBezTo>
                <a:cubicBezTo>
                  <a:pt x="560783" y="151501"/>
                  <a:pt x="566314" y="140255"/>
                  <a:pt x="565883" y="139949"/>
                </a:cubicBezTo>
                <a:cubicBezTo>
                  <a:pt x="556918" y="133579"/>
                  <a:pt x="566108" y="129044"/>
                  <a:pt x="568026" y="124679"/>
                </a:cubicBezTo>
                <a:cubicBezTo>
                  <a:pt x="578412" y="101035"/>
                  <a:pt x="570842" y="103381"/>
                  <a:pt x="598032" y="70711"/>
                </a:cubicBezTo>
                <a:cubicBezTo>
                  <a:pt x="603362" y="64307"/>
                  <a:pt x="602364" y="58648"/>
                  <a:pt x="611220" y="54248"/>
                </a:cubicBezTo>
                <a:cubicBezTo>
                  <a:pt x="615715" y="52016"/>
                  <a:pt x="621647" y="50014"/>
                  <a:pt x="622472" y="43098"/>
                </a:cubicBezTo>
                <a:cubicBezTo>
                  <a:pt x="622993" y="38735"/>
                  <a:pt x="628445" y="40814"/>
                  <a:pt x="630488" y="38336"/>
                </a:cubicBezTo>
                <a:cubicBezTo>
                  <a:pt x="636507" y="31032"/>
                  <a:pt x="646454" y="28705"/>
                  <a:pt x="651882" y="19856"/>
                </a:cubicBezTo>
                <a:cubicBezTo>
                  <a:pt x="657749" y="10297"/>
                  <a:pt x="714845" y="-1085"/>
                  <a:pt x="717557" y="84"/>
                </a:cubicBezTo>
                <a:close/>
              </a:path>
            </a:pathLst>
          </a:custGeom>
          <a:gradFill>
            <a:gsLst>
              <a:gs pos="0">
                <a:srgbClr val="E2D8B9"/>
              </a:gs>
              <a:gs pos="100000">
                <a:srgbClr val="6B713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2629" cy="1200329"/>
            <a:chOff x="436244" y="231855"/>
            <a:chExt cx="1986508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545723" y="231855"/>
              <a:ext cx="1877029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23D41C-C94D-BD3E-C12C-BEFFD8CB91FE}"/>
              </a:ext>
            </a:extLst>
          </p:cNvPr>
          <p:cNvGrpSpPr/>
          <p:nvPr/>
        </p:nvGrpSpPr>
        <p:grpSpPr>
          <a:xfrm>
            <a:off x="4128359" y="1477477"/>
            <a:ext cx="3943614" cy="3935829"/>
            <a:chOff x="3936000" y="1261116"/>
            <a:chExt cx="4332831" cy="4324277"/>
          </a:xfrm>
        </p:grpSpPr>
        <p:grpSp>
          <p:nvGrpSpPr>
            <p:cNvPr id="2" name="图形 7">
              <a:extLst>
                <a:ext uri="{FF2B5EF4-FFF2-40B4-BE49-F238E27FC236}">
                  <a16:creationId xmlns:a16="http://schemas.microsoft.com/office/drawing/2014/main" id="{D28FBC6D-0432-C1A2-9E96-D93428469105}"/>
                </a:ext>
              </a:extLst>
            </p:cNvPr>
            <p:cNvGrpSpPr/>
            <p:nvPr/>
          </p:nvGrpSpPr>
          <p:grpSpPr>
            <a:xfrm>
              <a:off x="3936000" y="1261116"/>
              <a:ext cx="4332831" cy="4324277"/>
              <a:chOff x="3936000" y="1261116"/>
              <a:chExt cx="4332831" cy="4324277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C228BF7B-4D1D-8D96-3B04-0BD1887ACA11}"/>
                  </a:ext>
                </a:extLst>
              </p:cNvPr>
              <p:cNvSpPr/>
              <p:nvPr/>
            </p:nvSpPr>
            <p:spPr>
              <a:xfrm>
                <a:off x="3936000" y="2142224"/>
                <a:ext cx="1257504" cy="2566336"/>
              </a:xfrm>
              <a:custGeom>
                <a:avLst/>
                <a:gdLst>
                  <a:gd name="connsiteX0" fmla="*/ 299406 w 1257504"/>
                  <a:gd name="connsiteY0" fmla="*/ 1073584 h 2566336"/>
                  <a:gd name="connsiteX1" fmla="*/ 0 w 1257504"/>
                  <a:gd name="connsiteY1" fmla="*/ 1300277 h 2566336"/>
                  <a:gd name="connsiteX2" fmla="*/ 299406 w 1257504"/>
                  <a:gd name="connsiteY2" fmla="*/ 1526970 h 2566336"/>
                  <a:gd name="connsiteX3" fmla="*/ 769901 w 1257504"/>
                  <a:gd name="connsiteY3" fmla="*/ 2566337 h 2566336"/>
                  <a:gd name="connsiteX4" fmla="*/ 1227564 w 1257504"/>
                  <a:gd name="connsiteY4" fmla="*/ 2112951 h 2566336"/>
                  <a:gd name="connsiteX5" fmla="*/ 932436 w 1257504"/>
                  <a:gd name="connsiteY5" fmla="*/ 1304554 h 2566336"/>
                  <a:gd name="connsiteX6" fmla="*/ 1257505 w 1257504"/>
                  <a:gd name="connsiteY6" fmla="*/ 461941 h 2566336"/>
                  <a:gd name="connsiteX7" fmla="*/ 799842 w 1257504"/>
                  <a:gd name="connsiteY7" fmla="*/ 0 h 2566336"/>
                  <a:gd name="connsiteX8" fmla="*/ 299406 w 1257504"/>
                  <a:gd name="connsiteY8" fmla="*/ 1073584 h 256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57504" h="2566336">
                    <a:moveTo>
                      <a:pt x="299406" y="1073584"/>
                    </a:moveTo>
                    <a:lnTo>
                      <a:pt x="0" y="1300277"/>
                    </a:lnTo>
                    <a:lnTo>
                      <a:pt x="299406" y="1526970"/>
                    </a:lnTo>
                    <a:cubicBezTo>
                      <a:pt x="346455" y="1924752"/>
                      <a:pt x="517545" y="2284040"/>
                      <a:pt x="769901" y="2566337"/>
                    </a:cubicBezTo>
                    <a:lnTo>
                      <a:pt x="1227564" y="2112951"/>
                    </a:lnTo>
                    <a:cubicBezTo>
                      <a:pt x="1043644" y="1894812"/>
                      <a:pt x="932436" y="1612515"/>
                      <a:pt x="932436" y="1304554"/>
                    </a:cubicBezTo>
                    <a:cubicBezTo>
                      <a:pt x="932436" y="979485"/>
                      <a:pt x="1056475" y="684356"/>
                      <a:pt x="1257505" y="461941"/>
                    </a:cubicBezTo>
                    <a:lnTo>
                      <a:pt x="799842" y="0"/>
                    </a:lnTo>
                    <a:cubicBezTo>
                      <a:pt x="530376" y="290851"/>
                      <a:pt x="350733" y="662970"/>
                      <a:pt x="299406" y="1073584"/>
                    </a:cubicBezTo>
                    <a:close/>
                  </a:path>
                </a:pathLst>
              </a:custGeom>
              <a:solidFill>
                <a:srgbClr val="E2D8B9"/>
              </a:solidFill>
              <a:ln w="38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A931B138-F175-B13D-91A7-D827A1F484D6}"/>
                  </a:ext>
                </a:extLst>
              </p:cNvPr>
              <p:cNvSpPr/>
              <p:nvPr/>
            </p:nvSpPr>
            <p:spPr>
              <a:xfrm>
                <a:off x="4774336" y="4327888"/>
                <a:ext cx="2651881" cy="1257505"/>
              </a:xfrm>
              <a:custGeom>
                <a:avLst/>
                <a:gdLst>
                  <a:gd name="connsiteX0" fmla="*/ 453386 w 2651881"/>
                  <a:gd name="connsiteY0" fmla="*/ 0 h 1257505"/>
                  <a:gd name="connsiteX1" fmla="*/ 0 w 2651881"/>
                  <a:gd name="connsiteY1" fmla="*/ 453386 h 1257505"/>
                  <a:gd name="connsiteX2" fmla="*/ 1129188 w 2651881"/>
                  <a:gd name="connsiteY2" fmla="*/ 1000871 h 1257505"/>
                  <a:gd name="connsiteX3" fmla="*/ 1325941 w 2651881"/>
                  <a:gd name="connsiteY3" fmla="*/ 1257505 h 1257505"/>
                  <a:gd name="connsiteX4" fmla="*/ 1518416 w 2651881"/>
                  <a:gd name="connsiteY4" fmla="*/ 1005149 h 1257505"/>
                  <a:gd name="connsiteX5" fmla="*/ 2651881 w 2651881"/>
                  <a:gd name="connsiteY5" fmla="*/ 496159 h 1257505"/>
                  <a:gd name="connsiteX6" fmla="*/ 2189941 w 2651881"/>
                  <a:gd name="connsiteY6" fmla="*/ 42772 h 1257505"/>
                  <a:gd name="connsiteX7" fmla="*/ 1347327 w 2651881"/>
                  <a:gd name="connsiteY7" fmla="*/ 367842 h 1257505"/>
                  <a:gd name="connsiteX8" fmla="*/ 453386 w 2651881"/>
                  <a:gd name="connsiteY8" fmla="*/ 0 h 125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1881" h="1257505">
                    <a:moveTo>
                      <a:pt x="453386" y="0"/>
                    </a:moveTo>
                    <a:lnTo>
                      <a:pt x="0" y="453386"/>
                    </a:lnTo>
                    <a:cubicBezTo>
                      <a:pt x="295129" y="752792"/>
                      <a:pt x="688634" y="949545"/>
                      <a:pt x="1129188" y="1000871"/>
                    </a:cubicBezTo>
                    <a:lnTo>
                      <a:pt x="1325941" y="1257505"/>
                    </a:lnTo>
                    <a:lnTo>
                      <a:pt x="1518416" y="1005149"/>
                    </a:lnTo>
                    <a:cubicBezTo>
                      <a:pt x="1954693" y="966654"/>
                      <a:pt x="2348198" y="782733"/>
                      <a:pt x="2651881" y="496159"/>
                    </a:cubicBezTo>
                    <a:lnTo>
                      <a:pt x="2189941" y="42772"/>
                    </a:lnTo>
                    <a:cubicBezTo>
                      <a:pt x="1967525" y="243802"/>
                      <a:pt x="1672396" y="367842"/>
                      <a:pt x="1347327" y="367842"/>
                    </a:cubicBezTo>
                    <a:cubicBezTo>
                      <a:pt x="996594" y="367842"/>
                      <a:pt x="684356" y="226693"/>
                      <a:pt x="453386" y="0"/>
                    </a:cubicBezTo>
                    <a:close/>
                  </a:path>
                </a:pathLst>
              </a:custGeom>
              <a:solidFill>
                <a:srgbClr val="B7AE68"/>
              </a:solidFill>
              <a:ln w="38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F82FC9C-D00E-266D-39F7-8822BF40CB0F}"/>
                  </a:ext>
                </a:extLst>
              </p:cNvPr>
              <p:cNvSpPr/>
              <p:nvPr/>
            </p:nvSpPr>
            <p:spPr>
              <a:xfrm>
                <a:off x="4808554" y="1261116"/>
                <a:ext cx="2579168" cy="1270336"/>
              </a:xfrm>
              <a:custGeom>
                <a:avLst/>
                <a:gdLst>
                  <a:gd name="connsiteX0" fmla="*/ 1287446 w 2579168"/>
                  <a:gd name="connsiteY0" fmla="*/ 0 h 1270336"/>
                  <a:gd name="connsiteX1" fmla="*/ 1056475 w 2579168"/>
                  <a:gd name="connsiteY1" fmla="*/ 303683 h 1270336"/>
                  <a:gd name="connsiteX2" fmla="*/ 0 w 2579168"/>
                  <a:gd name="connsiteY2" fmla="*/ 812673 h 1270336"/>
                  <a:gd name="connsiteX3" fmla="*/ 453386 w 2579168"/>
                  <a:gd name="connsiteY3" fmla="*/ 1270337 h 1270336"/>
                  <a:gd name="connsiteX4" fmla="*/ 1308832 w 2579168"/>
                  <a:gd name="connsiteY4" fmla="*/ 932436 h 1270336"/>
                  <a:gd name="connsiteX5" fmla="*/ 2117228 w 2579168"/>
                  <a:gd name="connsiteY5" fmla="*/ 1227564 h 1270336"/>
                  <a:gd name="connsiteX6" fmla="*/ 2579168 w 2579168"/>
                  <a:gd name="connsiteY6" fmla="*/ 769901 h 1270336"/>
                  <a:gd name="connsiteX7" fmla="*/ 1514139 w 2579168"/>
                  <a:gd name="connsiteY7" fmla="*/ 295129 h 1270336"/>
                  <a:gd name="connsiteX8" fmla="*/ 1287446 w 2579168"/>
                  <a:gd name="connsiteY8" fmla="*/ 0 h 127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9168" h="1270336">
                    <a:moveTo>
                      <a:pt x="1287446" y="0"/>
                    </a:moveTo>
                    <a:lnTo>
                      <a:pt x="1056475" y="303683"/>
                    </a:lnTo>
                    <a:cubicBezTo>
                      <a:pt x="650139" y="355010"/>
                      <a:pt x="282297" y="538931"/>
                      <a:pt x="0" y="812673"/>
                    </a:cubicBezTo>
                    <a:lnTo>
                      <a:pt x="453386" y="1270337"/>
                    </a:lnTo>
                    <a:cubicBezTo>
                      <a:pt x="675802" y="1060753"/>
                      <a:pt x="979485" y="932436"/>
                      <a:pt x="1308832" y="932436"/>
                    </a:cubicBezTo>
                    <a:cubicBezTo>
                      <a:pt x="1616792" y="932436"/>
                      <a:pt x="1899089" y="1043644"/>
                      <a:pt x="2117228" y="1227564"/>
                    </a:cubicBezTo>
                    <a:lnTo>
                      <a:pt x="2579168" y="769901"/>
                    </a:lnTo>
                    <a:cubicBezTo>
                      <a:pt x="2288317" y="513267"/>
                      <a:pt x="1920475" y="337901"/>
                      <a:pt x="1514139" y="295129"/>
                    </a:cubicBezTo>
                    <a:lnTo>
                      <a:pt x="1287446" y="0"/>
                    </a:lnTo>
                    <a:close/>
                  </a:path>
                </a:pathLst>
              </a:custGeom>
              <a:solidFill>
                <a:srgbClr val="6B7135"/>
              </a:solidFill>
              <a:ln w="38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BDCF8A5-7A87-1F91-EFB8-84FF6ECF7DC6}"/>
                  </a:ext>
                </a:extLst>
              </p:cNvPr>
              <p:cNvSpPr/>
              <p:nvPr/>
            </p:nvSpPr>
            <p:spPr>
              <a:xfrm>
                <a:off x="7002772" y="2099452"/>
                <a:ext cx="1266059" cy="2656158"/>
              </a:xfrm>
              <a:custGeom>
                <a:avLst/>
                <a:gdLst>
                  <a:gd name="connsiteX0" fmla="*/ 1005149 w 1266059"/>
                  <a:gd name="connsiteY0" fmla="*/ 1150574 h 2656158"/>
                  <a:gd name="connsiteX1" fmla="*/ 457664 w 1266059"/>
                  <a:gd name="connsiteY1" fmla="*/ 0 h 2656158"/>
                  <a:gd name="connsiteX2" fmla="*/ 0 w 1266059"/>
                  <a:gd name="connsiteY2" fmla="*/ 453386 h 2656158"/>
                  <a:gd name="connsiteX3" fmla="*/ 372119 w 1266059"/>
                  <a:gd name="connsiteY3" fmla="*/ 1343050 h 2656158"/>
                  <a:gd name="connsiteX4" fmla="*/ 34218 w 1266059"/>
                  <a:gd name="connsiteY4" fmla="*/ 2198495 h 2656158"/>
                  <a:gd name="connsiteX5" fmla="*/ 491881 w 1266059"/>
                  <a:gd name="connsiteY5" fmla="*/ 2656158 h 2656158"/>
                  <a:gd name="connsiteX6" fmla="*/ 1009426 w 1266059"/>
                  <a:gd name="connsiteY6" fmla="*/ 1539802 h 2656158"/>
                  <a:gd name="connsiteX7" fmla="*/ 1266060 w 1266059"/>
                  <a:gd name="connsiteY7" fmla="*/ 1347327 h 2656158"/>
                  <a:gd name="connsiteX8" fmla="*/ 1005149 w 1266059"/>
                  <a:gd name="connsiteY8" fmla="*/ 1150574 h 265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6059" h="2656158">
                    <a:moveTo>
                      <a:pt x="1005149" y="1150574"/>
                    </a:moveTo>
                    <a:cubicBezTo>
                      <a:pt x="962376" y="701465"/>
                      <a:pt x="757070" y="299406"/>
                      <a:pt x="457664" y="0"/>
                    </a:cubicBezTo>
                    <a:lnTo>
                      <a:pt x="0" y="453386"/>
                    </a:lnTo>
                    <a:cubicBezTo>
                      <a:pt x="230970" y="680079"/>
                      <a:pt x="372119" y="996594"/>
                      <a:pt x="372119" y="1343050"/>
                    </a:cubicBezTo>
                    <a:cubicBezTo>
                      <a:pt x="372119" y="1676673"/>
                      <a:pt x="243802" y="1976079"/>
                      <a:pt x="34218" y="2198495"/>
                    </a:cubicBezTo>
                    <a:lnTo>
                      <a:pt x="491881" y="2656158"/>
                    </a:lnTo>
                    <a:cubicBezTo>
                      <a:pt x="778456" y="2361030"/>
                      <a:pt x="966654" y="1971802"/>
                      <a:pt x="1009426" y="1539802"/>
                    </a:cubicBezTo>
                    <a:lnTo>
                      <a:pt x="1266060" y="1347327"/>
                    </a:lnTo>
                    <a:lnTo>
                      <a:pt x="1005149" y="1150574"/>
                    </a:lnTo>
                    <a:close/>
                  </a:path>
                </a:pathLst>
              </a:custGeom>
              <a:solidFill>
                <a:srgbClr val="919666"/>
              </a:solidFill>
              <a:ln w="38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855AF1-3284-0E1E-5D23-DBF2456C06B5}"/>
                </a:ext>
              </a:extLst>
            </p:cNvPr>
            <p:cNvSpPr txBox="1"/>
            <p:nvPr/>
          </p:nvSpPr>
          <p:spPr>
            <a:xfrm rot="16200000">
              <a:off x="3429992" y="3201315"/>
              <a:ext cx="2273968" cy="43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0605E0E-1AE0-9038-2E6C-357D344512F1}"/>
                </a:ext>
              </a:extLst>
            </p:cNvPr>
            <p:cNvSpPr txBox="1"/>
            <p:nvPr/>
          </p:nvSpPr>
          <p:spPr>
            <a:xfrm>
              <a:off x="4959015" y="1665240"/>
              <a:ext cx="2273968" cy="43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D58A89D-022C-4CA3-38D7-1CB9882B8CCE}"/>
                </a:ext>
              </a:extLst>
            </p:cNvPr>
            <p:cNvSpPr txBox="1"/>
            <p:nvPr/>
          </p:nvSpPr>
          <p:spPr>
            <a:xfrm>
              <a:off x="4959015" y="4779198"/>
              <a:ext cx="2273968" cy="43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9CAF409-AAA8-1229-13A9-C5B1531436FF}"/>
                </a:ext>
              </a:extLst>
            </p:cNvPr>
            <p:cNvSpPr txBox="1"/>
            <p:nvPr/>
          </p:nvSpPr>
          <p:spPr>
            <a:xfrm rot="5400000" flipH="1">
              <a:off x="6478472" y="3201315"/>
              <a:ext cx="2273968" cy="43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5CE7059-D1F2-BA05-4F49-32D4B1BD2B61}"/>
              </a:ext>
            </a:extLst>
          </p:cNvPr>
          <p:cNvGrpSpPr/>
          <p:nvPr/>
        </p:nvGrpSpPr>
        <p:grpSpPr>
          <a:xfrm>
            <a:off x="6263381" y="848774"/>
            <a:ext cx="3617183" cy="767123"/>
            <a:chOff x="6882188" y="1522231"/>
            <a:chExt cx="3617183" cy="76712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B5B19BA-49D1-11BF-150F-37D560ED8BA2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D006D18-4AA1-C3FE-A485-7482244226A7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5CB77B5-F068-F865-EFE3-624B1C8D6A86}"/>
              </a:ext>
            </a:extLst>
          </p:cNvPr>
          <p:cNvGrpSpPr/>
          <p:nvPr/>
        </p:nvGrpSpPr>
        <p:grpSpPr>
          <a:xfrm>
            <a:off x="8123548" y="3045438"/>
            <a:ext cx="2760353" cy="951789"/>
            <a:chOff x="6882188" y="1522231"/>
            <a:chExt cx="2760353" cy="95178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717C00-F44A-B92E-F095-3E251744C2F1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EB6B867-5B45-8908-7B4E-FDEE046F331F}"/>
                </a:ext>
              </a:extLst>
            </p:cNvPr>
            <p:cNvSpPr txBox="1"/>
            <p:nvPr/>
          </p:nvSpPr>
          <p:spPr>
            <a:xfrm>
              <a:off x="6891205" y="1827689"/>
              <a:ext cx="27513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E6DDB28-51B2-7D4F-4F4C-BF915B3622E6}"/>
              </a:ext>
            </a:extLst>
          </p:cNvPr>
          <p:cNvGrpSpPr/>
          <p:nvPr/>
        </p:nvGrpSpPr>
        <p:grpSpPr>
          <a:xfrm>
            <a:off x="1270819" y="2630959"/>
            <a:ext cx="2724459" cy="951789"/>
            <a:chOff x="6882188" y="1522231"/>
            <a:chExt cx="2724459" cy="9517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42DDDD-3EB6-EE37-1FCE-5AB227725641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044760-8AA1-3FB6-D231-4727AE9D408A}"/>
                </a:ext>
              </a:extLst>
            </p:cNvPr>
            <p:cNvSpPr txBox="1"/>
            <p:nvPr/>
          </p:nvSpPr>
          <p:spPr>
            <a:xfrm>
              <a:off x="6891204" y="1827689"/>
              <a:ext cx="27154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7DDA298-077F-1CD0-3399-4A3D1977704E}"/>
              </a:ext>
            </a:extLst>
          </p:cNvPr>
          <p:cNvGrpSpPr/>
          <p:nvPr/>
        </p:nvGrpSpPr>
        <p:grpSpPr>
          <a:xfrm>
            <a:off x="2395469" y="5018915"/>
            <a:ext cx="3617183" cy="767123"/>
            <a:chOff x="6882188" y="1522231"/>
            <a:chExt cx="3617183" cy="76712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88807E-EDBA-4573-141F-0E1507A3BD36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8DDABEF-783D-AB07-5875-5A04FD8F6247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1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4665354" y="969704"/>
            <a:ext cx="2037726" cy="1862048"/>
            <a:chOff x="383639" y="231855"/>
            <a:chExt cx="2037726" cy="186204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383639" y="231855"/>
              <a:ext cx="192071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115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C747C2-3CE8-7A14-5073-DC493F076832}"/>
              </a:ext>
            </a:extLst>
          </p:cNvPr>
          <p:cNvGrpSpPr/>
          <p:nvPr/>
        </p:nvGrpSpPr>
        <p:grpSpPr>
          <a:xfrm>
            <a:off x="0" y="4357521"/>
            <a:ext cx="14064343" cy="2500480"/>
            <a:chOff x="0" y="3327636"/>
            <a:chExt cx="12192000" cy="353036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C0DE34-943C-BE0C-BFBC-524F6C728E78}"/>
                </a:ext>
              </a:extLst>
            </p:cNvPr>
            <p:cNvSpPr/>
            <p:nvPr/>
          </p:nvSpPr>
          <p:spPr>
            <a:xfrm>
              <a:off x="0" y="3327636"/>
              <a:ext cx="12192000" cy="353036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5F522B-5DA3-6F29-2C1C-2646AECC5B9F}"/>
                </a:ext>
              </a:extLst>
            </p:cNvPr>
            <p:cNvSpPr/>
            <p:nvPr/>
          </p:nvSpPr>
          <p:spPr>
            <a:xfrm>
              <a:off x="0" y="4112466"/>
              <a:ext cx="12192000" cy="274553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653ADA-56FD-C388-F218-35B48E748BA0}"/>
                </a:ext>
              </a:extLst>
            </p:cNvPr>
            <p:cNvSpPr/>
            <p:nvPr/>
          </p:nvSpPr>
          <p:spPr>
            <a:xfrm>
              <a:off x="0" y="5224906"/>
              <a:ext cx="12192000" cy="163309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9245600" y="2072946"/>
            <a:ext cx="2476521" cy="4493341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3617839" y="3001742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8E28311-6BE5-B190-C987-1033F40F9ECA}"/>
              </a:ext>
            </a:extLst>
          </p:cNvPr>
          <p:cNvSpPr txBox="1"/>
          <p:nvPr/>
        </p:nvSpPr>
        <p:spPr>
          <a:xfrm>
            <a:off x="3384743" y="3666548"/>
            <a:ext cx="54225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46594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483350" y="231855"/>
              <a:ext cx="1853658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BCC5F7-2201-CF28-805C-16F51DCBC170}"/>
              </a:ext>
            </a:extLst>
          </p:cNvPr>
          <p:cNvGrpSpPr/>
          <p:nvPr/>
        </p:nvGrpSpPr>
        <p:grpSpPr>
          <a:xfrm>
            <a:off x="8333618" y="1958657"/>
            <a:ext cx="249238" cy="212725"/>
            <a:chOff x="8333618" y="1958657"/>
            <a:chExt cx="249238" cy="212725"/>
          </a:xfrm>
          <a:solidFill>
            <a:srgbClr val="6B7135"/>
          </a:solidFill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416701A1-FB30-AB1E-EDBA-7914E2078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6318" y="1971357"/>
              <a:ext cx="25400" cy="16192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1DD7369-4DA0-6EE6-B94C-EF265727B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3618" y="1958657"/>
              <a:ext cx="249238" cy="212725"/>
            </a:xfrm>
            <a:custGeom>
              <a:avLst/>
              <a:gdLst>
                <a:gd name="T0" fmla="*/ 157 w 157"/>
                <a:gd name="T1" fmla="*/ 8 h 134"/>
                <a:gd name="T2" fmla="*/ 126 w 157"/>
                <a:gd name="T3" fmla="*/ 8 h 134"/>
                <a:gd name="T4" fmla="*/ 126 w 157"/>
                <a:gd name="T5" fmla="*/ 0 h 134"/>
                <a:gd name="T6" fmla="*/ 32 w 157"/>
                <a:gd name="T7" fmla="*/ 0 h 134"/>
                <a:gd name="T8" fmla="*/ 32 w 157"/>
                <a:gd name="T9" fmla="*/ 8 h 134"/>
                <a:gd name="T10" fmla="*/ 0 w 157"/>
                <a:gd name="T11" fmla="*/ 8 h 134"/>
                <a:gd name="T12" fmla="*/ 0 w 157"/>
                <a:gd name="T13" fmla="*/ 16 h 134"/>
                <a:gd name="T14" fmla="*/ 134 w 157"/>
                <a:gd name="T15" fmla="*/ 16 h 134"/>
                <a:gd name="T16" fmla="*/ 134 w 157"/>
                <a:gd name="T17" fmla="*/ 95 h 134"/>
                <a:gd name="T18" fmla="*/ 8 w 157"/>
                <a:gd name="T19" fmla="*/ 95 h 134"/>
                <a:gd name="T20" fmla="*/ 8 w 157"/>
                <a:gd name="T21" fmla="*/ 110 h 134"/>
                <a:gd name="T22" fmla="*/ 63 w 157"/>
                <a:gd name="T23" fmla="*/ 110 h 134"/>
                <a:gd name="T24" fmla="*/ 32 w 157"/>
                <a:gd name="T25" fmla="*/ 134 h 134"/>
                <a:gd name="T26" fmla="*/ 40 w 157"/>
                <a:gd name="T27" fmla="*/ 134 h 134"/>
                <a:gd name="T28" fmla="*/ 79 w 157"/>
                <a:gd name="T29" fmla="*/ 110 h 134"/>
                <a:gd name="T30" fmla="*/ 118 w 157"/>
                <a:gd name="T31" fmla="*/ 134 h 134"/>
                <a:gd name="T32" fmla="*/ 126 w 157"/>
                <a:gd name="T33" fmla="*/ 134 h 134"/>
                <a:gd name="T34" fmla="*/ 87 w 157"/>
                <a:gd name="T35" fmla="*/ 110 h 134"/>
                <a:gd name="T36" fmla="*/ 149 w 157"/>
                <a:gd name="T37" fmla="*/ 110 h 134"/>
                <a:gd name="T38" fmla="*/ 149 w 157"/>
                <a:gd name="T39" fmla="*/ 110 h 134"/>
                <a:gd name="T40" fmla="*/ 149 w 157"/>
                <a:gd name="T41" fmla="*/ 110 h 134"/>
                <a:gd name="T42" fmla="*/ 149 w 157"/>
                <a:gd name="T43" fmla="*/ 16 h 134"/>
                <a:gd name="T44" fmla="*/ 157 w 157"/>
                <a:gd name="T45" fmla="*/ 16 h 134"/>
                <a:gd name="T46" fmla="*/ 157 w 157"/>
                <a:gd name="T47" fmla="*/ 8 h 13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7"/>
                <a:gd name="T73" fmla="*/ 0 h 134"/>
                <a:gd name="T74" fmla="*/ 157 w 157"/>
                <a:gd name="T75" fmla="*/ 134 h 13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7" h="134">
                  <a:moveTo>
                    <a:pt x="157" y="8"/>
                  </a:moveTo>
                  <a:lnTo>
                    <a:pt x="126" y="8"/>
                  </a:lnTo>
                  <a:lnTo>
                    <a:pt x="126" y="0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0" y="8"/>
                  </a:lnTo>
                  <a:lnTo>
                    <a:pt x="0" y="16"/>
                  </a:lnTo>
                  <a:lnTo>
                    <a:pt x="134" y="16"/>
                  </a:lnTo>
                  <a:lnTo>
                    <a:pt x="134" y="95"/>
                  </a:lnTo>
                  <a:lnTo>
                    <a:pt x="8" y="95"/>
                  </a:lnTo>
                  <a:lnTo>
                    <a:pt x="8" y="110"/>
                  </a:lnTo>
                  <a:lnTo>
                    <a:pt x="63" y="110"/>
                  </a:lnTo>
                  <a:lnTo>
                    <a:pt x="32" y="134"/>
                  </a:lnTo>
                  <a:lnTo>
                    <a:pt x="40" y="134"/>
                  </a:lnTo>
                  <a:lnTo>
                    <a:pt x="79" y="110"/>
                  </a:lnTo>
                  <a:lnTo>
                    <a:pt x="118" y="134"/>
                  </a:lnTo>
                  <a:lnTo>
                    <a:pt x="126" y="134"/>
                  </a:lnTo>
                  <a:lnTo>
                    <a:pt x="87" y="110"/>
                  </a:lnTo>
                  <a:lnTo>
                    <a:pt x="149" y="110"/>
                  </a:lnTo>
                  <a:lnTo>
                    <a:pt x="149" y="110"/>
                  </a:lnTo>
                  <a:lnTo>
                    <a:pt x="149" y="110"/>
                  </a:lnTo>
                  <a:lnTo>
                    <a:pt x="149" y="16"/>
                  </a:lnTo>
                  <a:lnTo>
                    <a:pt x="157" y="16"/>
                  </a:lnTo>
                  <a:lnTo>
                    <a:pt x="15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8F5F1129-8B3A-0004-52E3-1C3BC7D2F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231" y="2058670"/>
              <a:ext cx="25400" cy="381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A8CA4CA1-AD3E-1739-11C5-0A9CFF085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6331" y="2009457"/>
              <a:ext cx="25400" cy="873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9485D42D-1F11-ADC7-F2D6-8D22A5E9E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1731" y="2022157"/>
              <a:ext cx="23812" cy="746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D2E565-9170-7DB8-19B6-9D481481EEB4}"/>
              </a:ext>
            </a:extLst>
          </p:cNvPr>
          <p:cNvGrpSpPr/>
          <p:nvPr/>
        </p:nvGrpSpPr>
        <p:grpSpPr>
          <a:xfrm>
            <a:off x="7374768" y="4014470"/>
            <a:ext cx="349250" cy="398462"/>
            <a:chOff x="7374768" y="4014470"/>
            <a:chExt cx="349250" cy="398462"/>
          </a:xfrm>
          <a:solidFill>
            <a:srgbClr val="6B7135"/>
          </a:solidFill>
        </p:grpSpPr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DEC910BF-F226-577B-E574-21518EC09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4768" y="4300220"/>
              <a:ext cx="349250" cy="112712"/>
            </a:xfrm>
            <a:custGeom>
              <a:avLst/>
              <a:gdLst>
                <a:gd name="T0" fmla="*/ 220 w 220"/>
                <a:gd name="T1" fmla="*/ 55 h 71"/>
                <a:gd name="T2" fmla="*/ 220 w 220"/>
                <a:gd name="T3" fmla="*/ 0 h 71"/>
                <a:gd name="T4" fmla="*/ 196 w 220"/>
                <a:gd name="T5" fmla="*/ 0 h 71"/>
                <a:gd name="T6" fmla="*/ 196 w 220"/>
                <a:gd name="T7" fmla="*/ 55 h 71"/>
                <a:gd name="T8" fmla="*/ 24 w 220"/>
                <a:gd name="T9" fmla="*/ 55 h 71"/>
                <a:gd name="T10" fmla="*/ 24 w 220"/>
                <a:gd name="T11" fmla="*/ 0 h 71"/>
                <a:gd name="T12" fmla="*/ 0 w 220"/>
                <a:gd name="T13" fmla="*/ 0 h 71"/>
                <a:gd name="T14" fmla="*/ 0 w 220"/>
                <a:gd name="T15" fmla="*/ 71 h 71"/>
                <a:gd name="T16" fmla="*/ 0 w 220"/>
                <a:gd name="T17" fmla="*/ 71 h 71"/>
                <a:gd name="T18" fmla="*/ 0 w 220"/>
                <a:gd name="T19" fmla="*/ 71 h 71"/>
                <a:gd name="T20" fmla="*/ 220 w 220"/>
                <a:gd name="T21" fmla="*/ 71 h 71"/>
                <a:gd name="T22" fmla="*/ 220 w 220"/>
                <a:gd name="T23" fmla="*/ 55 h 71"/>
                <a:gd name="T24" fmla="*/ 220 w 220"/>
                <a:gd name="T25" fmla="*/ 55 h 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0"/>
                <a:gd name="T40" fmla="*/ 0 h 71"/>
                <a:gd name="T41" fmla="*/ 220 w 220"/>
                <a:gd name="T42" fmla="*/ 71 h 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0" h="71">
                  <a:moveTo>
                    <a:pt x="220" y="55"/>
                  </a:moveTo>
                  <a:lnTo>
                    <a:pt x="220" y="0"/>
                  </a:lnTo>
                  <a:lnTo>
                    <a:pt x="196" y="0"/>
                  </a:lnTo>
                  <a:lnTo>
                    <a:pt x="196" y="55"/>
                  </a:lnTo>
                  <a:lnTo>
                    <a:pt x="24" y="55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20" y="71"/>
                  </a:lnTo>
                  <a:lnTo>
                    <a:pt x="220" y="55"/>
                  </a:lnTo>
                  <a:lnTo>
                    <a:pt x="22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456FD335-0D4F-5207-2939-8A6F25C0D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568" y="4014470"/>
              <a:ext cx="236538" cy="285750"/>
            </a:xfrm>
            <a:custGeom>
              <a:avLst/>
              <a:gdLst>
                <a:gd name="T0" fmla="*/ 4 w 19"/>
                <a:gd name="T1" fmla="*/ 9 h 23"/>
                <a:gd name="T2" fmla="*/ 5 w 19"/>
                <a:gd name="T3" fmla="*/ 9 h 23"/>
                <a:gd name="T4" fmla="*/ 5 w 19"/>
                <a:gd name="T5" fmla="*/ 19 h 23"/>
                <a:gd name="T6" fmla="*/ 8 w 19"/>
                <a:gd name="T7" fmla="*/ 23 h 23"/>
                <a:gd name="T8" fmla="*/ 10 w 19"/>
                <a:gd name="T9" fmla="*/ 23 h 23"/>
                <a:gd name="T10" fmla="*/ 14 w 19"/>
                <a:gd name="T11" fmla="*/ 19 h 23"/>
                <a:gd name="T12" fmla="*/ 14 w 19"/>
                <a:gd name="T13" fmla="*/ 9 h 23"/>
                <a:gd name="T14" fmla="*/ 15 w 19"/>
                <a:gd name="T15" fmla="*/ 9 h 23"/>
                <a:gd name="T16" fmla="*/ 17 w 19"/>
                <a:gd name="T17" fmla="*/ 7 h 23"/>
                <a:gd name="T18" fmla="*/ 12 w 19"/>
                <a:gd name="T19" fmla="*/ 1 h 23"/>
                <a:gd name="T20" fmla="*/ 7 w 19"/>
                <a:gd name="T21" fmla="*/ 1 h 23"/>
                <a:gd name="T22" fmla="*/ 1 w 19"/>
                <a:gd name="T23" fmla="*/ 7 h 23"/>
                <a:gd name="T24" fmla="*/ 4 w 19"/>
                <a:gd name="T25" fmla="*/ 9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"/>
                <a:gd name="T40" fmla="*/ 0 h 23"/>
                <a:gd name="T41" fmla="*/ 19 w 19"/>
                <a:gd name="T42" fmla="*/ 23 h 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" h="23">
                  <a:moveTo>
                    <a:pt x="4" y="9"/>
                  </a:moveTo>
                  <a:cubicBezTo>
                    <a:pt x="4" y="9"/>
                    <a:pt x="4" y="9"/>
                    <a:pt x="5" y="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1"/>
                    <a:pt x="6" y="23"/>
                    <a:pt x="8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2" y="23"/>
                    <a:pt x="14" y="21"/>
                    <a:pt x="14" y="1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8" y="9"/>
                    <a:pt x="19" y="8"/>
                    <a:pt x="17" y="7"/>
                  </a:cubicBezTo>
                  <a:cubicBezTo>
                    <a:pt x="16" y="5"/>
                    <a:pt x="13" y="3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5" y="3"/>
                    <a:pt x="3" y="5"/>
                    <a:pt x="1" y="7"/>
                  </a:cubicBezTo>
                  <a:cubicBezTo>
                    <a:pt x="0" y="8"/>
                    <a:pt x="1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209FA02-95A1-D7A6-018E-FB752618F5E8}"/>
              </a:ext>
            </a:extLst>
          </p:cNvPr>
          <p:cNvGrpSpPr/>
          <p:nvPr/>
        </p:nvGrpSpPr>
        <p:grpSpPr>
          <a:xfrm>
            <a:off x="8259006" y="3230245"/>
            <a:ext cx="200025" cy="236537"/>
            <a:chOff x="8259006" y="3230245"/>
            <a:chExt cx="200025" cy="236537"/>
          </a:xfrm>
          <a:solidFill>
            <a:srgbClr val="6B7135"/>
          </a:solidFill>
        </p:grpSpPr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2F2AF45E-2F59-9B7B-D8FF-08CEA2D54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006" y="3230245"/>
              <a:ext cx="200025" cy="9842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1C1C90BB-9295-9530-529D-FE923E09B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006" y="3341370"/>
              <a:ext cx="200025" cy="63500"/>
            </a:xfrm>
            <a:custGeom>
              <a:avLst/>
              <a:gdLst>
                <a:gd name="T0" fmla="*/ 8 w 16"/>
                <a:gd name="T1" fmla="*/ 2 h 5"/>
                <a:gd name="T2" fmla="*/ 1 w 16"/>
                <a:gd name="T3" fmla="*/ 0 h 5"/>
                <a:gd name="T4" fmla="*/ 0 w 16"/>
                <a:gd name="T5" fmla="*/ 1 h 5"/>
                <a:gd name="T6" fmla="*/ 8 w 16"/>
                <a:gd name="T7" fmla="*/ 5 h 5"/>
                <a:gd name="T8" fmla="*/ 16 w 16"/>
                <a:gd name="T9" fmla="*/ 1 h 5"/>
                <a:gd name="T10" fmla="*/ 16 w 16"/>
                <a:gd name="T11" fmla="*/ 0 h 5"/>
                <a:gd name="T12" fmla="*/ 8 w 16"/>
                <a:gd name="T13" fmla="*/ 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5"/>
                <a:gd name="T23" fmla="*/ 16 w 1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5">
                  <a:moveTo>
                    <a:pt x="8" y="2"/>
                  </a:moveTo>
                  <a:cubicBezTo>
                    <a:pt x="5" y="2"/>
                    <a:pt x="2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4" y="5"/>
                    <a:pt x="8" y="5"/>
                  </a:cubicBezTo>
                  <a:cubicBezTo>
                    <a:pt x="13" y="5"/>
                    <a:pt x="16" y="3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4" y="1"/>
                    <a:pt x="12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E851BDC7-921E-4F41-C1A4-460DACA5D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006" y="3392170"/>
              <a:ext cx="200025" cy="74612"/>
            </a:xfrm>
            <a:custGeom>
              <a:avLst/>
              <a:gdLst>
                <a:gd name="T0" fmla="*/ 8 w 16"/>
                <a:gd name="T1" fmla="*/ 3 h 6"/>
                <a:gd name="T2" fmla="*/ 1 w 16"/>
                <a:gd name="T3" fmla="*/ 0 h 6"/>
                <a:gd name="T4" fmla="*/ 0 w 16"/>
                <a:gd name="T5" fmla="*/ 2 h 6"/>
                <a:gd name="T6" fmla="*/ 8 w 16"/>
                <a:gd name="T7" fmla="*/ 6 h 6"/>
                <a:gd name="T8" fmla="*/ 16 w 16"/>
                <a:gd name="T9" fmla="*/ 2 h 6"/>
                <a:gd name="T10" fmla="*/ 16 w 16"/>
                <a:gd name="T11" fmla="*/ 0 h 6"/>
                <a:gd name="T12" fmla="*/ 8 w 16"/>
                <a:gd name="T13" fmla="*/ 3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"/>
                <a:gd name="T23" fmla="*/ 16 w 1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">
                  <a:moveTo>
                    <a:pt x="8" y="3"/>
                  </a:moveTo>
                  <a:cubicBezTo>
                    <a:pt x="5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4" y="6"/>
                    <a:pt x="8" y="6"/>
                  </a:cubicBezTo>
                  <a:cubicBezTo>
                    <a:pt x="13" y="6"/>
                    <a:pt x="16" y="4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4" y="2"/>
                    <a:pt x="12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17" name="Freeform 15">
            <a:extLst>
              <a:ext uri="{FF2B5EF4-FFF2-40B4-BE49-F238E27FC236}">
                <a16:creationId xmlns:a16="http://schemas.microsoft.com/office/drawing/2014/main" id="{113E5D36-7245-7150-D1E6-458544AC120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977393" y="3541395"/>
            <a:ext cx="187325" cy="236537"/>
          </a:xfrm>
          <a:custGeom>
            <a:avLst/>
            <a:gdLst>
              <a:gd name="T0" fmla="*/ 15 w 15"/>
              <a:gd name="T1" fmla="*/ 7 h 19"/>
              <a:gd name="T2" fmla="*/ 7 w 15"/>
              <a:gd name="T3" fmla="*/ 0 h 19"/>
              <a:gd name="T4" fmla="*/ 0 w 15"/>
              <a:gd name="T5" fmla="*/ 7 h 19"/>
              <a:gd name="T6" fmla="*/ 3 w 15"/>
              <a:gd name="T7" fmla="*/ 13 h 19"/>
              <a:gd name="T8" fmla="*/ 3 w 15"/>
              <a:gd name="T9" fmla="*/ 13 h 19"/>
              <a:gd name="T10" fmla="*/ 5 w 15"/>
              <a:gd name="T11" fmla="*/ 16 h 19"/>
              <a:gd name="T12" fmla="*/ 7 w 15"/>
              <a:gd name="T13" fmla="*/ 19 h 19"/>
              <a:gd name="T14" fmla="*/ 9 w 15"/>
              <a:gd name="T15" fmla="*/ 16 h 19"/>
              <a:gd name="T16" fmla="*/ 12 w 15"/>
              <a:gd name="T17" fmla="*/ 13 h 19"/>
              <a:gd name="T18" fmla="*/ 12 w 15"/>
              <a:gd name="T19" fmla="*/ 13 h 19"/>
              <a:gd name="T20" fmla="*/ 15 w 15"/>
              <a:gd name="T21" fmla="*/ 7 h 19"/>
              <a:gd name="T22" fmla="*/ 7 w 15"/>
              <a:gd name="T23" fmla="*/ 13 h 19"/>
              <a:gd name="T24" fmla="*/ 1 w 15"/>
              <a:gd name="T25" fmla="*/ 7 h 19"/>
              <a:gd name="T26" fmla="*/ 7 w 15"/>
              <a:gd name="T27" fmla="*/ 1 h 19"/>
              <a:gd name="T28" fmla="*/ 14 w 15"/>
              <a:gd name="T29" fmla="*/ 7 h 19"/>
              <a:gd name="T30" fmla="*/ 7 w 15"/>
              <a:gd name="T31" fmla="*/ 13 h 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"/>
              <a:gd name="T49" fmla="*/ 0 h 19"/>
              <a:gd name="T50" fmla="*/ 15 w 15"/>
              <a:gd name="T51" fmla="*/ 19 h 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" h="19">
                <a:moveTo>
                  <a:pt x="15" y="7"/>
                </a:moveTo>
                <a:cubicBezTo>
                  <a:pt x="15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1" y="12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16"/>
                  <a:pt x="9" y="16"/>
                  <a:pt x="9" y="16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4" y="12"/>
                  <a:pt x="15" y="10"/>
                  <a:pt x="15" y="7"/>
                </a:cubicBezTo>
                <a:close/>
                <a:moveTo>
                  <a:pt x="7" y="13"/>
                </a:moveTo>
                <a:cubicBezTo>
                  <a:pt x="4" y="13"/>
                  <a:pt x="1" y="11"/>
                  <a:pt x="1" y="7"/>
                </a:cubicBezTo>
                <a:cubicBezTo>
                  <a:pt x="1" y="4"/>
                  <a:pt x="4" y="1"/>
                  <a:pt x="7" y="1"/>
                </a:cubicBezTo>
                <a:cubicBezTo>
                  <a:pt x="11" y="1"/>
                  <a:pt x="14" y="4"/>
                  <a:pt x="14" y="7"/>
                </a:cubicBezTo>
                <a:cubicBezTo>
                  <a:pt x="14" y="11"/>
                  <a:pt x="11" y="13"/>
                  <a:pt x="7" y="13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482E13-6619-93D7-E189-014347D89904}"/>
              </a:ext>
            </a:extLst>
          </p:cNvPr>
          <p:cNvGrpSpPr/>
          <p:nvPr/>
        </p:nvGrpSpPr>
        <p:grpSpPr>
          <a:xfrm>
            <a:off x="3501268" y="1909445"/>
            <a:ext cx="311150" cy="298450"/>
            <a:chOff x="3501268" y="1909445"/>
            <a:chExt cx="311150" cy="298450"/>
          </a:xfrm>
          <a:solidFill>
            <a:srgbClr val="6B7135"/>
          </a:solidFill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AE1AE60-C68C-8C2B-8B13-BE43AFE4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1268" y="1909445"/>
              <a:ext cx="311150" cy="298450"/>
            </a:xfrm>
            <a:custGeom>
              <a:avLst/>
              <a:gdLst>
                <a:gd name="T0" fmla="*/ 23 w 196"/>
                <a:gd name="T1" fmla="*/ 165 h 188"/>
                <a:gd name="T2" fmla="*/ 23 w 196"/>
                <a:gd name="T3" fmla="*/ 0 h 188"/>
                <a:gd name="T4" fmla="*/ 0 w 196"/>
                <a:gd name="T5" fmla="*/ 0 h 188"/>
                <a:gd name="T6" fmla="*/ 0 w 196"/>
                <a:gd name="T7" fmla="*/ 188 h 188"/>
                <a:gd name="T8" fmla="*/ 0 w 196"/>
                <a:gd name="T9" fmla="*/ 188 h 188"/>
                <a:gd name="T10" fmla="*/ 23 w 196"/>
                <a:gd name="T11" fmla="*/ 188 h 188"/>
                <a:gd name="T12" fmla="*/ 196 w 196"/>
                <a:gd name="T13" fmla="*/ 188 h 188"/>
                <a:gd name="T14" fmla="*/ 196 w 196"/>
                <a:gd name="T15" fmla="*/ 165 h 188"/>
                <a:gd name="T16" fmla="*/ 23 w 196"/>
                <a:gd name="T17" fmla="*/ 165 h 1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6"/>
                <a:gd name="T28" fmla="*/ 0 h 188"/>
                <a:gd name="T29" fmla="*/ 196 w 196"/>
                <a:gd name="T30" fmla="*/ 188 h 1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6" h="188">
                  <a:moveTo>
                    <a:pt x="23" y="165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3" y="188"/>
                  </a:lnTo>
                  <a:lnTo>
                    <a:pt x="196" y="188"/>
                  </a:lnTo>
                  <a:lnTo>
                    <a:pt x="196" y="165"/>
                  </a:lnTo>
                  <a:lnTo>
                    <a:pt x="23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4DDDD35E-B6B7-348B-5713-B2EE2DB95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481" y="1947545"/>
              <a:ext cx="249237" cy="198437"/>
            </a:xfrm>
            <a:custGeom>
              <a:avLst/>
              <a:gdLst>
                <a:gd name="T0" fmla="*/ 63 w 157"/>
                <a:gd name="T1" fmla="*/ 70 h 125"/>
                <a:gd name="T2" fmla="*/ 79 w 157"/>
                <a:gd name="T3" fmla="*/ 86 h 125"/>
                <a:gd name="T4" fmla="*/ 141 w 157"/>
                <a:gd name="T5" fmla="*/ 31 h 125"/>
                <a:gd name="T6" fmla="*/ 149 w 157"/>
                <a:gd name="T7" fmla="*/ 39 h 125"/>
                <a:gd name="T8" fmla="*/ 149 w 157"/>
                <a:gd name="T9" fmla="*/ 15 h 125"/>
                <a:gd name="T10" fmla="*/ 157 w 157"/>
                <a:gd name="T11" fmla="*/ 0 h 125"/>
                <a:gd name="T12" fmla="*/ 141 w 157"/>
                <a:gd name="T13" fmla="*/ 0 h 125"/>
                <a:gd name="T14" fmla="*/ 118 w 157"/>
                <a:gd name="T15" fmla="*/ 7 h 125"/>
                <a:gd name="T16" fmla="*/ 126 w 157"/>
                <a:gd name="T17" fmla="*/ 23 h 125"/>
                <a:gd name="T18" fmla="*/ 79 w 157"/>
                <a:gd name="T19" fmla="*/ 70 h 125"/>
                <a:gd name="T20" fmla="*/ 63 w 157"/>
                <a:gd name="T21" fmla="*/ 54 h 125"/>
                <a:gd name="T22" fmla="*/ 0 w 157"/>
                <a:gd name="T23" fmla="*/ 117 h 125"/>
                <a:gd name="T24" fmla="*/ 8 w 157"/>
                <a:gd name="T25" fmla="*/ 125 h 125"/>
                <a:gd name="T26" fmla="*/ 63 w 157"/>
                <a:gd name="T27" fmla="*/ 70 h 1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7"/>
                <a:gd name="T43" fmla="*/ 0 h 125"/>
                <a:gd name="T44" fmla="*/ 157 w 157"/>
                <a:gd name="T45" fmla="*/ 125 h 1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7" h="125">
                  <a:moveTo>
                    <a:pt x="63" y="70"/>
                  </a:moveTo>
                  <a:lnTo>
                    <a:pt x="79" y="86"/>
                  </a:lnTo>
                  <a:lnTo>
                    <a:pt x="141" y="31"/>
                  </a:lnTo>
                  <a:lnTo>
                    <a:pt x="149" y="39"/>
                  </a:lnTo>
                  <a:lnTo>
                    <a:pt x="149" y="15"/>
                  </a:lnTo>
                  <a:lnTo>
                    <a:pt x="157" y="0"/>
                  </a:lnTo>
                  <a:lnTo>
                    <a:pt x="141" y="0"/>
                  </a:lnTo>
                  <a:lnTo>
                    <a:pt x="118" y="7"/>
                  </a:lnTo>
                  <a:lnTo>
                    <a:pt x="126" y="23"/>
                  </a:lnTo>
                  <a:lnTo>
                    <a:pt x="79" y="70"/>
                  </a:lnTo>
                  <a:lnTo>
                    <a:pt x="63" y="54"/>
                  </a:lnTo>
                  <a:lnTo>
                    <a:pt x="0" y="117"/>
                  </a:lnTo>
                  <a:lnTo>
                    <a:pt x="8" y="125"/>
                  </a:lnTo>
                  <a:lnTo>
                    <a:pt x="63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0" name="Freeform 18">
            <a:extLst>
              <a:ext uri="{FF2B5EF4-FFF2-40B4-BE49-F238E27FC236}">
                <a16:creationId xmlns:a16="http://schemas.microsoft.com/office/drawing/2014/main" id="{F3DA7460-F9B0-DC80-8514-E97752AEF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1281" y="4027170"/>
            <a:ext cx="360362" cy="385762"/>
          </a:xfrm>
          <a:custGeom>
            <a:avLst/>
            <a:gdLst>
              <a:gd name="T0" fmla="*/ 19 w 29"/>
              <a:gd name="T1" fmla="*/ 14 h 31"/>
              <a:gd name="T2" fmla="*/ 22 w 29"/>
              <a:gd name="T3" fmla="*/ 8 h 31"/>
              <a:gd name="T4" fmla="*/ 15 w 29"/>
              <a:gd name="T5" fmla="*/ 0 h 31"/>
              <a:gd name="T6" fmla="*/ 7 w 29"/>
              <a:gd name="T7" fmla="*/ 8 h 31"/>
              <a:gd name="T8" fmla="*/ 11 w 29"/>
              <a:gd name="T9" fmla="*/ 14 h 31"/>
              <a:gd name="T10" fmla="*/ 0 w 29"/>
              <a:gd name="T11" fmla="*/ 31 h 31"/>
              <a:gd name="T12" fmla="*/ 29 w 29"/>
              <a:gd name="T13" fmla="*/ 31 h 31"/>
              <a:gd name="T14" fmla="*/ 19 w 29"/>
              <a:gd name="T15" fmla="*/ 14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9"/>
              <a:gd name="T25" fmla="*/ 0 h 31"/>
              <a:gd name="T26" fmla="*/ 29 w 29"/>
              <a:gd name="T27" fmla="*/ 31 h 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9" h="31">
                <a:moveTo>
                  <a:pt x="19" y="14"/>
                </a:moveTo>
                <a:cubicBezTo>
                  <a:pt x="21" y="12"/>
                  <a:pt x="22" y="10"/>
                  <a:pt x="22" y="8"/>
                </a:cubicBezTo>
                <a:cubicBezTo>
                  <a:pt x="22" y="4"/>
                  <a:pt x="19" y="0"/>
                  <a:pt x="15" y="0"/>
                </a:cubicBezTo>
                <a:cubicBezTo>
                  <a:pt x="11" y="0"/>
                  <a:pt x="7" y="4"/>
                  <a:pt x="7" y="8"/>
                </a:cubicBezTo>
                <a:cubicBezTo>
                  <a:pt x="7" y="10"/>
                  <a:pt x="9" y="12"/>
                  <a:pt x="11" y="14"/>
                </a:cubicBezTo>
                <a:cubicBezTo>
                  <a:pt x="5" y="16"/>
                  <a:pt x="1" y="23"/>
                  <a:pt x="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23"/>
                  <a:pt x="24" y="16"/>
                  <a:pt x="19" y="14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181C1B-A97E-ACCC-7074-A6EEFD70B63C}"/>
              </a:ext>
            </a:extLst>
          </p:cNvPr>
          <p:cNvGrpSpPr/>
          <p:nvPr/>
        </p:nvGrpSpPr>
        <p:grpSpPr>
          <a:xfrm>
            <a:off x="5930143" y="2855595"/>
            <a:ext cx="349250" cy="585787"/>
            <a:chOff x="5930143" y="2855595"/>
            <a:chExt cx="349250" cy="585787"/>
          </a:xfrm>
          <a:solidFill>
            <a:srgbClr val="6B7135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1AA04D6-2DB3-9643-9353-8B516EEE2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0143" y="2855595"/>
              <a:ext cx="349250" cy="423862"/>
            </a:xfrm>
            <a:custGeom>
              <a:avLst/>
              <a:gdLst>
                <a:gd name="T0" fmla="*/ 28 w 28"/>
                <a:gd name="T1" fmla="*/ 13 h 34"/>
                <a:gd name="T2" fmla="*/ 14 w 28"/>
                <a:gd name="T3" fmla="*/ 0 h 34"/>
                <a:gd name="T4" fmla="*/ 0 w 28"/>
                <a:gd name="T5" fmla="*/ 13 h 34"/>
                <a:gd name="T6" fmla="*/ 1 w 28"/>
                <a:gd name="T7" fmla="*/ 18 h 34"/>
                <a:gd name="T8" fmla="*/ 1 w 28"/>
                <a:gd name="T9" fmla="*/ 18 h 34"/>
                <a:gd name="T10" fmla="*/ 3 w 28"/>
                <a:gd name="T11" fmla="*/ 21 h 34"/>
                <a:gd name="T12" fmla="*/ 7 w 28"/>
                <a:gd name="T13" fmla="*/ 33 h 34"/>
                <a:gd name="T14" fmla="*/ 9 w 28"/>
                <a:gd name="T15" fmla="*/ 34 h 34"/>
                <a:gd name="T16" fmla="*/ 19 w 28"/>
                <a:gd name="T17" fmla="*/ 34 h 34"/>
                <a:gd name="T18" fmla="*/ 21 w 28"/>
                <a:gd name="T19" fmla="*/ 33 h 34"/>
                <a:gd name="T20" fmla="*/ 26 w 28"/>
                <a:gd name="T21" fmla="*/ 21 h 34"/>
                <a:gd name="T22" fmla="*/ 27 w 28"/>
                <a:gd name="T23" fmla="*/ 18 h 34"/>
                <a:gd name="T24" fmla="*/ 27 w 28"/>
                <a:gd name="T25" fmla="*/ 18 h 34"/>
                <a:gd name="T26" fmla="*/ 27 w 28"/>
                <a:gd name="T27" fmla="*/ 18 h 34"/>
                <a:gd name="T28" fmla="*/ 28 w 28"/>
                <a:gd name="T29" fmla="*/ 13 h 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34"/>
                <a:gd name="T47" fmla="*/ 28 w 28"/>
                <a:gd name="T48" fmla="*/ 34 h 3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34">
                  <a:moveTo>
                    <a:pt x="28" y="13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5" y="24"/>
                    <a:pt x="7" y="31"/>
                    <a:pt x="7" y="33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1" y="34"/>
                    <a:pt x="21" y="33"/>
                  </a:cubicBezTo>
                  <a:cubicBezTo>
                    <a:pt x="21" y="31"/>
                    <a:pt x="23" y="24"/>
                    <a:pt x="26" y="21"/>
                  </a:cubicBezTo>
                  <a:cubicBezTo>
                    <a:pt x="26" y="20"/>
                    <a:pt x="27" y="19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7"/>
                    <a:pt x="28" y="15"/>
                    <a:pt x="2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E2B2A69-64FD-7322-FD92-718925226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7456" y="3304857"/>
              <a:ext cx="174625" cy="36513"/>
            </a:xfrm>
            <a:custGeom>
              <a:avLst/>
              <a:gdLst>
                <a:gd name="T0" fmla="*/ 14 w 14"/>
                <a:gd name="T1" fmla="*/ 2 h 3"/>
                <a:gd name="T2" fmla="*/ 12 w 14"/>
                <a:gd name="T3" fmla="*/ 0 h 3"/>
                <a:gd name="T4" fmla="*/ 2 w 14"/>
                <a:gd name="T5" fmla="*/ 0 h 3"/>
                <a:gd name="T6" fmla="*/ 0 w 14"/>
                <a:gd name="T7" fmla="*/ 2 h 3"/>
                <a:gd name="T8" fmla="*/ 0 w 14"/>
                <a:gd name="T9" fmla="*/ 2 h 3"/>
                <a:gd name="T10" fmla="*/ 2 w 14"/>
                <a:gd name="T11" fmla="*/ 3 h 3"/>
                <a:gd name="T12" fmla="*/ 12 w 14"/>
                <a:gd name="T13" fmla="*/ 3 h 3"/>
                <a:gd name="T14" fmla="*/ 14 w 14"/>
                <a:gd name="T15" fmla="*/ 2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3"/>
                <a:gd name="T26" fmla="*/ 14 w 1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3">
                  <a:moveTo>
                    <a:pt x="14" y="2"/>
                  </a:moveTo>
                  <a:cubicBezTo>
                    <a:pt x="14" y="1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4" y="2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CF2D77F4-7B08-A148-8401-D60DC21F5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7456" y="3366770"/>
              <a:ext cx="174625" cy="25400"/>
            </a:xfrm>
            <a:custGeom>
              <a:avLst/>
              <a:gdLst>
                <a:gd name="T0" fmla="*/ 14 w 14"/>
                <a:gd name="T1" fmla="*/ 1 h 2"/>
                <a:gd name="T2" fmla="*/ 12 w 14"/>
                <a:gd name="T3" fmla="*/ 0 h 2"/>
                <a:gd name="T4" fmla="*/ 2 w 14"/>
                <a:gd name="T5" fmla="*/ 0 h 2"/>
                <a:gd name="T6" fmla="*/ 0 w 14"/>
                <a:gd name="T7" fmla="*/ 1 h 2"/>
                <a:gd name="T8" fmla="*/ 0 w 14"/>
                <a:gd name="T9" fmla="*/ 1 h 2"/>
                <a:gd name="T10" fmla="*/ 2 w 14"/>
                <a:gd name="T11" fmla="*/ 2 h 2"/>
                <a:gd name="T12" fmla="*/ 12 w 14"/>
                <a:gd name="T13" fmla="*/ 2 h 2"/>
                <a:gd name="T14" fmla="*/ 14 w 14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2"/>
                <a:gd name="T26" fmla="*/ 14 w 14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2">
                  <a:moveTo>
                    <a:pt x="14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4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4AC507E-89DB-153A-F0DC-67C2BC5E0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3968" y="3415982"/>
              <a:ext cx="100013" cy="25400"/>
            </a:xfrm>
            <a:custGeom>
              <a:avLst/>
              <a:gdLst>
                <a:gd name="T0" fmla="*/ 8 w 8"/>
                <a:gd name="T1" fmla="*/ 1 h 2"/>
                <a:gd name="T2" fmla="*/ 6 w 8"/>
                <a:gd name="T3" fmla="*/ 2 h 2"/>
                <a:gd name="T4" fmla="*/ 2 w 8"/>
                <a:gd name="T5" fmla="*/ 2 h 2"/>
                <a:gd name="T6" fmla="*/ 0 w 8"/>
                <a:gd name="T7" fmla="*/ 1 h 2"/>
                <a:gd name="T8" fmla="*/ 0 w 8"/>
                <a:gd name="T9" fmla="*/ 1 h 2"/>
                <a:gd name="T10" fmla="*/ 2 w 8"/>
                <a:gd name="T11" fmla="*/ 0 h 2"/>
                <a:gd name="T12" fmla="*/ 6 w 8"/>
                <a:gd name="T13" fmla="*/ 0 h 2"/>
                <a:gd name="T14" fmla="*/ 8 w 8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2"/>
                <a:gd name="T26" fmla="*/ 8 w 8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2">
                  <a:moveTo>
                    <a:pt x="8" y="1"/>
                  </a:moveTo>
                  <a:cubicBezTo>
                    <a:pt x="8" y="2"/>
                    <a:pt x="7" y="2"/>
                    <a:pt x="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5" name="Freeform 24">
            <a:extLst>
              <a:ext uri="{FF2B5EF4-FFF2-40B4-BE49-F238E27FC236}">
                <a16:creationId xmlns:a16="http://schemas.microsoft.com/office/drawing/2014/main" id="{13F29FBD-5653-4EB2-1577-D4FF240A6C1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80881" y="2469832"/>
            <a:ext cx="1246187" cy="1258888"/>
          </a:xfrm>
          <a:custGeom>
            <a:avLst/>
            <a:gdLst>
              <a:gd name="T0" fmla="*/ 50 w 100"/>
              <a:gd name="T1" fmla="*/ 101 h 101"/>
              <a:gd name="T2" fmla="*/ 0 w 100"/>
              <a:gd name="T3" fmla="*/ 50 h 101"/>
              <a:gd name="T4" fmla="*/ 50 w 100"/>
              <a:gd name="T5" fmla="*/ 0 h 101"/>
              <a:gd name="T6" fmla="*/ 100 w 100"/>
              <a:gd name="T7" fmla="*/ 50 h 101"/>
              <a:gd name="T8" fmla="*/ 50 w 100"/>
              <a:gd name="T9" fmla="*/ 101 h 101"/>
              <a:gd name="T10" fmla="*/ 50 w 100"/>
              <a:gd name="T11" fmla="*/ 3 h 101"/>
              <a:gd name="T12" fmla="*/ 2 w 100"/>
              <a:gd name="T13" fmla="*/ 50 h 101"/>
              <a:gd name="T14" fmla="*/ 50 w 100"/>
              <a:gd name="T15" fmla="*/ 98 h 101"/>
              <a:gd name="T16" fmla="*/ 98 w 100"/>
              <a:gd name="T17" fmla="*/ 50 h 101"/>
              <a:gd name="T18" fmla="*/ 50 w 100"/>
              <a:gd name="T19" fmla="*/ 3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0"/>
              <a:gd name="T31" fmla="*/ 0 h 101"/>
              <a:gd name="T32" fmla="*/ 100 w 100"/>
              <a:gd name="T33" fmla="*/ 101 h 10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0" h="101">
                <a:moveTo>
                  <a:pt x="50" y="101"/>
                </a:moveTo>
                <a:cubicBezTo>
                  <a:pt x="22" y="101"/>
                  <a:pt x="0" y="78"/>
                  <a:pt x="0" y="50"/>
                </a:cubicBezTo>
                <a:cubicBezTo>
                  <a:pt x="0" y="23"/>
                  <a:pt x="22" y="0"/>
                  <a:pt x="50" y="0"/>
                </a:cubicBezTo>
                <a:cubicBezTo>
                  <a:pt x="78" y="0"/>
                  <a:pt x="100" y="23"/>
                  <a:pt x="100" y="50"/>
                </a:cubicBezTo>
                <a:cubicBezTo>
                  <a:pt x="100" y="78"/>
                  <a:pt x="78" y="101"/>
                  <a:pt x="50" y="101"/>
                </a:cubicBezTo>
                <a:close/>
                <a:moveTo>
                  <a:pt x="50" y="3"/>
                </a:moveTo>
                <a:cubicBezTo>
                  <a:pt x="24" y="3"/>
                  <a:pt x="2" y="24"/>
                  <a:pt x="2" y="50"/>
                </a:cubicBezTo>
                <a:cubicBezTo>
                  <a:pt x="2" y="77"/>
                  <a:pt x="24" y="98"/>
                  <a:pt x="50" y="98"/>
                </a:cubicBezTo>
                <a:cubicBezTo>
                  <a:pt x="76" y="98"/>
                  <a:pt x="98" y="77"/>
                  <a:pt x="98" y="50"/>
                </a:cubicBezTo>
                <a:cubicBezTo>
                  <a:pt x="98" y="24"/>
                  <a:pt x="76" y="3"/>
                  <a:pt x="50" y="3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578AFEEE-629F-0296-DA8D-BC80D233B0B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135181" y="1747520"/>
            <a:ext cx="647700" cy="647700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1 h 52"/>
              <a:gd name="T12" fmla="*/ 2 w 52"/>
              <a:gd name="T13" fmla="*/ 26 h 52"/>
              <a:gd name="T14" fmla="*/ 26 w 52"/>
              <a:gd name="T15" fmla="*/ 50 h 52"/>
              <a:gd name="T16" fmla="*/ 51 w 52"/>
              <a:gd name="T17" fmla="*/ 26 h 52"/>
              <a:gd name="T18" fmla="*/ 26 w 52"/>
              <a:gd name="T19" fmla="*/ 1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2"/>
              <a:gd name="T31" fmla="*/ 0 h 52"/>
              <a:gd name="T32" fmla="*/ 52 w 52"/>
              <a:gd name="T33" fmla="*/ 52 h 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41" y="0"/>
                  <a:pt x="52" y="11"/>
                  <a:pt x="52" y="26"/>
                </a:cubicBezTo>
                <a:cubicBezTo>
                  <a:pt x="52" y="40"/>
                  <a:pt x="41" y="52"/>
                  <a:pt x="26" y="52"/>
                </a:cubicBezTo>
                <a:close/>
                <a:moveTo>
                  <a:pt x="26" y="1"/>
                </a:moveTo>
                <a:cubicBezTo>
                  <a:pt x="13" y="1"/>
                  <a:pt x="2" y="12"/>
                  <a:pt x="2" y="26"/>
                </a:cubicBezTo>
                <a:cubicBezTo>
                  <a:pt x="2" y="39"/>
                  <a:pt x="13" y="50"/>
                  <a:pt x="26" y="50"/>
                </a:cubicBezTo>
                <a:cubicBezTo>
                  <a:pt x="40" y="50"/>
                  <a:pt x="51" y="39"/>
                  <a:pt x="51" y="26"/>
                </a:cubicBezTo>
                <a:cubicBezTo>
                  <a:pt x="51" y="12"/>
                  <a:pt x="40" y="1"/>
                  <a:pt x="26" y="1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A818909A-74B7-0084-DDDF-6EC43945201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084381" y="3081020"/>
            <a:ext cx="549275" cy="547687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2 h 44"/>
              <a:gd name="T12" fmla="*/ 2 w 44"/>
              <a:gd name="T13" fmla="*/ 22 h 44"/>
              <a:gd name="T14" fmla="*/ 22 w 44"/>
              <a:gd name="T15" fmla="*/ 42 h 44"/>
              <a:gd name="T16" fmla="*/ 42 w 44"/>
              <a:gd name="T17" fmla="*/ 22 h 44"/>
              <a:gd name="T18" fmla="*/ 22 w 44"/>
              <a:gd name="T19" fmla="*/ 2 h 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4"/>
              <a:gd name="T31" fmla="*/ 0 h 44"/>
              <a:gd name="T32" fmla="*/ 44 w 44"/>
              <a:gd name="T33" fmla="*/ 44 h 4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close/>
                <a:moveTo>
                  <a:pt x="22" y="2"/>
                </a:moveTo>
                <a:cubicBezTo>
                  <a:pt x="11" y="2"/>
                  <a:pt x="2" y="11"/>
                  <a:pt x="2" y="22"/>
                </a:cubicBezTo>
                <a:cubicBezTo>
                  <a:pt x="2" y="33"/>
                  <a:pt x="11" y="42"/>
                  <a:pt x="22" y="42"/>
                </a:cubicBezTo>
                <a:cubicBezTo>
                  <a:pt x="33" y="42"/>
                  <a:pt x="42" y="33"/>
                  <a:pt x="42" y="22"/>
                </a:cubicBezTo>
                <a:cubicBezTo>
                  <a:pt x="42" y="11"/>
                  <a:pt x="33" y="2"/>
                  <a:pt x="22" y="2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A71F6A0C-FF3A-4701-6570-D0EDE39449F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125531" y="3777932"/>
            <a:ext cx="847725" cy="846138"/>
          </a:xfrm>
          <a:custGeom>
            <a:avLst/>
            <a:gdLst>
              <a:gd name="T0" fmla="*/ 34 w 68"/>
              <a:gd name="T1" fmla="*/ 68 h 68"/>
              <a:gd name="T2" fmla="*/ 0 w 68"/>
              <a:gd name="T3" fmla="*/ 34 h 68"/>
              <a:gd name="T4" fmla="*/ 34 w 68"/>
              <a:gd name="T5" fmla="*/ 0 h 68"/>
              <a:gd name="T6" fmla="*/ 68 w 68"/>
              <a:gd name="T7" fmla="*/ 34 h 68"/>
              <a:gd name="T8" fmla="*/ 34 w 68"/>
              <a:gd name="T9" fmla="*/ 68 h 68"/>
              <a:gd name="T10" fmla="*/ 34 w 68"/>
              <a:gd name="T11" fmla="*/ 3 h 68"/>
              <a:gd name="T12" fmla="*/ 2 w 68"/>
              <a:gd name="T13" fmla="*/ 34 h 68"/>
              <a:gd name="T14" fmla="*/ 34 w 68"/>
              <a:gd name="T15" fmla="*/ 66 h 68"/>
              <a:gd name="T16" fmla="*/ 65 w 68"/>
              <a:gd name="T17" fmla="*/ 34 h 68"/>
              <a:gd name="T18" fmla="*/ 34 w 68"/>
              <a:gd name="T19" fmla="*/ 3 h 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8"/>
              <a:gd name="T31" fmla="*/ 0 h 68"/>
              <a:gd name="T32" fmla="*/ 68 w 68"/>
              <a:gd name="T33" fmla="*/ 68 h 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8" h="68">
                <a:moveTo>
                  <a:pt x="34" y="68"/>
                </a:moveTo>
                <a:cubicBezTo>
                  <a:pt x="15" y="68"/>
                  <a:pt x="0" y="53"/>
                  <a:pt x="0" y="34"/>
                </a:cubicBezTo>
                <a:cubicBezTo>
                  <a:pt x="0" y="16"/>
                  <a:pt x="15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53"/>
                  <a:pt x="53" y="68"/>
                  <a:pt x="34" y="68"/>
                </a:cubicBezTo>
                <a:close/>
                <a:moveTo>
                  <a:pt x="34" y="3"/>
                </a:moveTo>
                <a:cubicBezTo>
                  <a:pt x="17" y="3"/>
                  <a:pt x="2" y="17"/>
                  <a:pt x="2" y="34"/>
                </a:cubicBezTo>
                <a:cubicBezTo>
                  <a:pt x="2" y="52"/>
                  <a:pt x="17" y="66"/>
                  <a:pt x="34" y="66"/>
                </a:cubicBezTo>
                <a:cubicBezTo>
                  <a:pt x="51" y="66"/>
                  <a:pt x="65" y="52"/>
                  <a:pt x="65" y="34"/>
                </a:cubicBezTo>
                <a:cubicBezTo>
                  <a:pt x="65" y="17"/>
                  <a:pt x="51" y="3"/>
                  <a:pt x="34" y="3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2EBD86C-D503-3ACF-58A7-4A332339FCC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313943" y="3752532"/>
            <a:ext cx="935038" cy="935038"/>
          </a:xfrm>
          <a:custGeom>
            <a:avLst/>
            <a:gdLst>
              <a:gd name="T0" fmla="*/ 37 w 75"/>
              <a:gd name="T1" fmla="*/ 75 h 75"/>
              <a:gd name="T2" fmla="*/ 0 w 75"/>
              <a:gd name="T3" fmla="*/ 38 h 75"/>
              <a:gd name="T4" fmla="*/ 37 w 75"/>
              <a:gd name="T5" fmla="*/ 0 h 75"/>
              <a:gd name="T6" fmla="*/ 75 w 75"/>
              <a:gd name="T7" fmla="*/ 38 h 75"/>
              <a:gd name="T8" fmla="*/ 37 w 75"/>
              <a:gd name="T9" fmla="*/ 75 h 75"/>
              <a:gd name="T10" fmla="*/ 37 w 75"/>
              <a:gd name="T11" fmla="*/ 3 h 75"/>
              <a:gd name="T12" fmla="*/ 2 w 75"/>
              <a:gd name="T13" fmla="*/ 38 h 75"/>
              <a:gd name="T14" fmla="*/ 37 w 75"/>
              <a:gd name="T15" fmla="*/ 73 h 75"/>
              <a:gd name="T16" fmla="*/ 72 w 75"/>
              <a:gd name="T17" fmla="*/ 38 h 75"/>
              <a:gd name="T18" fmla="*/ 37 w 75"/>
              <a:gd name="T19" fmla="*/ 3 h 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5"/>
              <a:gd name="T31" fmla="*/ 0 h 75"/>
              <a:gd name="T32" fmla="*/ 75 w 75"/>
              <a:gd name="T33" fmla="*/ 75 h 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5" h="75">
                <a:moveTo>
                  <a:pt x="37" y="75"/>
                </a:moveTo>
                <a:cubicBezTo>
                  <a:pt x="17" y="75"/>
                  <a:pt x="0" y="59"/>
                  <a:pt x="0" y="38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9"/>
                  <a:pt x="58" y="75"/>
                  <a:pt x="37" y="75"/>
                </a:cubicBezTo>
                <a:close/>
                <a:moveTo>
                  <a:pt x="37" y="3"/>
                </a:moveTo>
                <a:cubicBezTo>
                  <a:pt x="18" y="3"/>
                  <a:pt x="2" y="18"/>
                  <a:pt x="2" y="38"/>
                </a:cubicBezTo>
                <a:cubicBezTo>
                  <a:pt x="2" y="57"/>
                  <a:pt x="18" y="73"/>
                  <a:pt x="37" y="73"/>
                </a:cubicBezTo>
                <a:cubicBezTo>
                  <a:pt x="57" y="73"/>
                  <a:pt x="72" y="57"/>
                  <a:pt x="72" y="38"/>
                </a:cubicBezTo>
                <a:cubicBezTo>
                  <a:pt x="72" y="18"/>
                  <a:pt x="57" y="3"/>
                  <a:pt x="37" y="3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2F0B1B0-CB30-2BFA-E440-3AD9E014943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866268" y="3466782"/>
            <a:ext cx="398463" cy="385763"/>
          </a:xfrm>
          <a:custGeom>
            <a:avLst/>
            <a:gdLst>
              <a:gd name="T0" fmla="*/ 16 w 32"/>
              <a:gd name="T1" fmla="*/ 31 h 31"/>
              <a:gd name="T2" fmla="*/ 6 w 32"/>
              <a:gd name="T3" fmla="*/ 27 h 31"/>
              <a:gd name="T4" fmla="*/ 1 w 32"/>
              <a:gd name="T5" fmla="*/ 16 h 31"/>
              <a:gd name="T6" fmla="*/ 4 w 32"/>
              <a:gd name="T7" fmla="*/ 5 h 31"/>
              <a:gd name="T8" fmla="*/ 16 w 32"/>
              <a:gd name="T9" fmla="*/ 0 h 31"/>
              <a:gd name="T10" fmla="*/ 26 w 32"/>
              <a:gd name="T11" fmla="*/ 3 h 31"/>
              <a:gd name="T12" fmla="*/ 32 w 32"/>
              <a:gd name="T13" fmla="*/ 14 h 31"/>
              <a:gd name="T14" fmla="*/ 28 w 32"/>
              <a:gd name="T15" fmla="*/ 25 h 31"/>
              <a:gd name="T16" fmla="*/ 16 w 32"/>
              <a:gd name="T17" fmla="*/ 31 h 31"/>
              <a:gd name="T18" fmla="*/ 16 w 32"/>
              <a:gd name="T19" fmla="*/ 1 h 31"/>
              <a:gd name="T20" fmla="*/ 6 w 32"/>
              <a:gd name="T21" fmla="*/ 6 h 31"/>
              <a:gd name="T22" fmla="*/ 2 w 32"/>
              <a:gd name="T23" fmla="*/ 16 h 31"/>
              <a:gd name="T24" fmla="*/ 7 w 32"/>
              <a:gd name="T25" fmla="*/ 26 h 31"/>
              <a:gd name="T26" fmla="*/ 16 w 32"/>
              <a:gd name="T27" fmla="*/ 29 h 31"/>
              <a:gd name="T28" fmla="*/ 27 w 32"/>
              <a:gd name="T29" fmla="*/ 24 h 31"/>
              <a:gd name="T30" fmla="*/ 30 w 32"/>
              <a:gd name="T31" fmla="*/ 14 h 31"/>
              <a:gd name="T32" fmla="*/ 25 w 32"/>
              <a:gd name="T33" fmla="*/ 5 h 31"/>
              <a:gd name="T34" fmla="*/ 16 w 32"/>
              <a:gd name="T35" fmla="*/ 1 h 3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2"/>
              <a:gd name="T55" fmla="*/ 0 h 31"/>
              <a:gd name="T56" fmla="*/ 32 w 32"/>
              <a:gd name="T57" fmla="*/ 31 h 3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2" h="31">
                <a:moveTo>
                  <a:pt x="16" y="31"/>
                </a:moveTo>
                <a:cubicBezTo>
                  <a:pt x="13" y="31"/>
                  <a:pt x="9" y="29"/>
                  <a:pt x="6" y="27"/>
                </a:cubicBezTo>
                <a:cubicBezTo>
                  <a:pt x="3" y="24"/>
                  <a:pt x="1" y="21"/>
                  <a:pt x="1" y="16"/>
                </a:cubicBezTo>
                <a:cubicBezTo>
                  <a:pt x="0" y="12"/>
                  <a:pt x="2" y="8"/>
                  <a:pt x="4" y="5"/>
                </a:cubicBezTo>
                <a:cubicBezTo>
                  <a:pt x="7" y="2"/>
                  <a:pt x="12" y="0"/>
                  <a:pt x="16" y="0"/>
                </a:cubicBezTo>
                <a:cubicBezTo>
                  <a:pt x="20" y="0"/>
                  <a:pt x="23" y="1"/>
                  <a:pt x="26" y="3"/>
                </a:cubicBezTo>
                <a:cubicBezTo>
                  <a:pt x="29" y="6"/>
                  <a:pt x="31" y="10"/>
                  <a:pt x="32" y="14"/>
                </a:cubicBezTo>
                <a:cubicBezTo>
                  <a:pt x="32" y="18"/>
                  <a:pt x="31" y="22"/>
                  <a:pt x="28" y="25"/>
                </a:cubicBezTo>
                <a:cubicBezTo>
                  <a:pt x="25" y="29"/>
                  <a:pt x="21" y="31"/>
                  <a:pt x="16" y="31"/>
                </a:cubicBezTo>
                <a:close/>
                <a:moveTo>
                  <a:pt x="16" y="1"/>
                </a:moveTo>
                <a:cubicBezTo>
                  <a:pt x="12" y="1"/>
                  <a:pt x="8" y="3"/>
                  <a:pt x="6" y="6"/>
                </a:cubicBezTo>
                <a:cubicBezTo>
                  <a:pt x="3" y="9"/>
                  <a:pt x="2" y="13"/>
                  <a:pt x="2" y="16"/>
                </a:cubicBezTo>
                <a:cubicBezTo>
                  <a:pt x="3" y="20"/>
                  <a:pt x="4" y="23"/>
                  <a:pt x="7" y="26"/>
                </a:cubicBezTo>
                <a:cubicBezTo>
                  <a:pt x="10" y="28"/>
                  <a:pt x="13" y="29"/>
                  <a:pt x="16" y="29"/>
                </a:cubicBezTo>
                <a:cubicBezTo>
                  <a:pt x="20" y="29"/>
                  <a:pt x="24" y="27"/>
                  <a:pt x="27" y="24"/>
                </a:cubicBezTo>
                <a:cubicBezTo>
                  <a:pt x="29" y="21"/>
                  <a:pt x="30" y="18"/>
                  <a:pt x="30" y="14"/>
                </a:cubicBezTo>
                <a:cubicBezTo>
                  <a:pt x="30" y="10"/>
                  <a:pt x="28" y="7"/>
                  <a:pt x="25" y="5"/>
                </a:cubicBezTo>
                <a:cubicBezTo>
                  <a:pt x="23" y="2"/>
                  <a:pt x="20" y="1"/>
                  <a:pt x="16" y="1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B6D7AA0E-A724-EAEA-E09C-28563E1EFEF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239331" y="1698307"/>
            <a:ext cx="773112" cy="722313"/>
          </a:xfrm>
          <a:custGeom>
            <a:avLst/>
            <a:gdLst>
              <a:gd name="T0" fmla="*/ 33 w 62"/>
              <a:gd name="T1" fmla="*/ 58 h 58"/>
              <a:gd name="T2" fmla="*/ 14 w 62"/>
              <a:gd name="T3" fmla="*/ 51 h 58"/>
              <a:gd name="T4" fmla="*/ 11 w 62"/>
              <a:gd name="T5" fmla="*/ 10 h 58"/>
              <a:gd name="T6" fmla="*/ 33 w 62"/>
              <a:gd name="T7" fmla="*/ 0 h 58"/>
              <a:gd name="T8" fmla="*/ 51 w 62"/>
              <a:gd name="T9" fmla="*/ 7 h 58"/>
              <a:gd name="T10" fmla="*/ 61 w 62"/>
              <a:gd name="T11" fmla="*/ 26 h 58"/>
              <a:gd name="T12" fmla="*/ 55 w 62"/>
              <a:gd name="T13" fmla="*/ 47 h 58"/>
              <a:gd name="T14" fmla="*/ 33 w 62"/>
              <a:gd name="T15" fmla="*/ 58 h 58"/>
              <a:gd name="T16" fmla="*/ 33 w 62"/>
              <a:gd name="T17" fmla="*/ 2 h 58"/>
              <a:gd name="T18" fmla="*/ 12 w 62"/>
              <a:gd name="T19" fmla="*/ 11 h 58"/>
              <a:gd name="T20" fmla="*/ 15 w 62"/>
              <a:gd name="T21" fmla="*/ 50 h 58"/>
              <a:gd name="T22" fmla="*/ 33 w 62"/>
              <a:gd name="T23" fmla="*/ 56 h 58"/>
              <a:gd name="T24" fmla="*/ 53 w 62"/>
              <a:gd name="T25" fmla="*/ 46 h 58"/>
              <a:gd name="T26" fmla="*/ 60 w 62"/>
              <a:gd name="T27" fmla="*/ 26 h 58"/>
              <a:gd name="T28" fmla="*/ 50 w 62"/>
              <a:gd name="T29" fmla="*/ 8 h 58"/>
              <a:gd name="T30" fmla="*/ 33 w 62"/>
              <a:gd name="T31" fmla="*/ 2 h 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2"/>
              <a:gd name="T49" fmla="*/ 0 h 58"/>
              <a:gd name="T50" fmla="*/ 62 w 62"/>
              <a:gd name="T51" fmla="*/ 58 h 5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2" h="58">
                <a:moveTo>
                  <a:pt x="33" y="58"/>
                </a:moveTo>
                <a:cubicBezTo>
                  <a:pt x="26" y="58"/>
                  <a:pt x="19" y="55"/>
                  <a:pt x="14" y="51"/>
                </a:cubicBezTo>
                <a:cubicBezTo>
                  <a:pt x="2" y="41"/>
                  <a:pt x="0" y="22"/>
                  <a:pt x="11" y="10"/>
                </a:cubicBezTo>
                <a:cubicBezTo>
                  <a:pt x="16" y="4"/>
                  <a:pt x="24" y="0"/>
                  <a:pt x="33" y="0"/>
                </a:cubicBezTo>
                <a:cubicBezTo>
                  <a:pt x="39" y="0"/>
                  <a:pt x="46" y="2"/>
                  <a:pt x="51" y="7"/>
                </a:cubicBezTo>
                <a:cubicBezTo>
                  <a:pt x="57" y="12"/>
                  <a:pt x="61" y="19"/>
                  <a:pt x="61" y="26"/>
                </a:cubicBezTo>
                <a:cubicBezTo>
                  <a:pt x="62" y="34"/>
                  <a:pt x="60" y="41"/>
                  <a:pt x="55" y="47"/>
                </a:cubicBezTo>
                <a:cubicBezTo>
                  <a:pt x="49" y="54"/>
                  <a:pt x="41" y="58"/>
                  <a:pt x="33" y="58"/>
                </a:cubicBezTo>
                <a:close/>
                <a:moveTo>
                  <a:pt x="33" y="2"/>
                </a:moveTo>
                <a:cubicBezTo>
                  <a:pt x="25" y="2"/>
                  <a:pt x="17" y="5"/>
                  <a:pt x="12" y="11"/>
                </a:cubicBezTo>
                <a:cubicBezTo>
                  <a:pt x="2" y="23"/>
                  <a:pt x="4" y="40"/>
                  <a:pt x="15" y="50"/>
                </a:cubicBezTo>
                <a:cubicBezTo>
                  <a:pt x="20" y="54"/>
                  <a:pt x="26" y="56"/>
                  <a:pt x="33" y="56"/>
                </a:cubicBezTo>
                <a:cubicBezTo>
                  <a:pt x="41" y="56"/>
                  <a:pt x="48" y="52"/>
                  <a:pt x="53" y="46"/>
                </a:cubicBezTo>
                <a:cubicBezTo>
                  <a:pt x="58" y="41"/>
                  <a:pt x="60" y="34"/>
                  <a:pt x="60" y="26"/>
                </a:cubicBezTo>
                <a:cubicBezTo>
                  <a:pt x="59" y="19"/>
                  <a:pt x="56" y="13"/>
                  <a:pt x="50" y="8"/>
                </a:cubicBezTo>
                <a:cubicBezTo>
                  <a:pt x="45" y="4"/>
                  <a:pt x="39" y="2"/>
                  <a:pt x="33" y="2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2" name="Freeform 33">
            <a:extLst>
              <a:ext uri="{FF2B5EF4-FFF2-40B4-BE49-F238E27FC236}">
                <a16:creationId xmlns:a16="http://schemas.microsoft.com/office/drawing/2014/main" id="{0DCE4E5F-14F6-7FC8-5C24-9DD65A1BC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2443" y="2171382"/>
            <a:ext cx="1595438" cy="522288"/>
          </a:xfrm>
          <a:custGeom>
            <a:avLst/>
            <a:gdLst>
              <a:gd name="T0" fmla="*/ 8 w 1005"/>
              <a:gd name="T1" fmla="*/ 329 h 329"/>
              <a:gd name="T2" fmla="*/ 0 w 1005"/>
              <a:gd name="T3" fmla="*/ 321 h 329"/>
              <a:gd name="T4" fmla="*/ 1005 w 1005"/>
              <a:gd name="T5" fmla="*/ 0 h 329"/>
              <a:gd name="T6" fmla="*/ 1005 w 1005"/>
              <a:gd name="T7" fmla="*/ 8 h 329"/>
              <a:gd name="T8" fmla="*/ 8 w 1005"/>
              <a:gd name="T9" fmla="*/ 329 h 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5"/>
              <a:gd name="T16" fmla="*/ 0 h 329"/>
              <a:gd name="T17" fmla="*/ 1005 w 1005"/>
              <a:gd name="T18" fmla="*/ 329 h 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5" h="329">
                <a:moveTo>
                  <a:pt x="8" y="329"/>
                </a:moveTo>
                <a:lnTo>
                  <a:pt x="0" y="321"/>
                </a:lnTo>
                <a:lnTo>
                  <a:pt x="1005" y="0"/>
                </a:lnTo>
                <a:lnTo>
                  <a:pt x="1005" y="8"/>
                </a:lnTo>
                <a:lnTo>
                  <a:pt x="8" y="329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9565CA55-0B2C-FA36-D93A-502E4E67B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918" y="3616007"/>
            <a:ext cx="735013" cy="473075"/>
          </a:xfrm>
          <a:custGeom>
            <a:avLst/>
            <a:gdLst>
              <a:gd name="T0" fmla="*/ 455 w 463"/>
              <a:gd name="T1" fmla="*/ 298 h 298"/>
              <a:gd name="T2" fmla="*/ 0 w 463"/>
              <a:gd name="T3" fmla="*/ 8 h 298"/>
              <a:gd name="T4" fmla="*/ 8 w 463"/>
              <a:gd name="T5" fmla="*/ 0 h 298"/>
              <a:gd name="T6" fmla="*/ 463 w 463"/>
              <a:gd name="T7" fmla="*/ 282 h 298"/>
              <a:gd name="T8" fmla="*/ 455 w 463"/>
              <a:gd name="T9" fmla="*/ 298 h 2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3"/>
              <a:gd name="T16" fmla="*/ 0 h 298"/>
              <a:gd name="T17" fmla="*/ 463 w 463"/>
              <a:gd name="T18" fmla="*/ 298 h 2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3" h="298">
                <a:moveTo>
                  <a:pt x="455" y="298"/>
                </a:moveTo>
                <a:lnTo>
                  <a:pt x="0" y="8"/>
                </a:lnTo>
                <a:lnTo>
                  <a:pt x="8" y="0"/>
                </a:lnTo>
                <a:lnTo>
                  <a:pt x="463" y="282"/>
                </a:lnTo>
                <a:lnTo>
                  <a:pt x="455" y="298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DFA3F329-406B-3B97-D876-94E8C68F2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0543" y="3577907"/>
            <a:ext cx="385763" cy="387350"/>
          </a:xfrm>
          <a:custGeom>
            <a:avLst/>
            <a:gdLst>
              <a:gd name="T0" fmla="*/ 16 w 243"/>
              <a:gd name="T1" fmla="*/ 244 h 244"/>
              <a:gd name="T2" fmla="*/ 0 w 243"/>
              <a:gd name="T3" fmla="*/ 228 h 244"/>
              <a:gd name="T4" fmla="*/ 236 w 243"/>
              <a:gd name="T5" fmla="*/ 0 h 244"/>
              <a:gd name="T6" fmla="*/ 243 w 243"/>
              <a:gd name="T7" fmla="*/ 16 h 244"/>
              <a:gd name="T8" fmla="*/ 16 w 243"/>
              <a:gd name="T9" fmla="*/ 244 h 2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3"/>
              <a:gd name="T16" fmla="*/ 0 h 244"/>
              <a:gd name="T17" fmla="*/ 243 w 243"/>
              <a:gd name="T18" fmla="*/ 244 h 2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3" h="244">
                <a:moveTo>
                  <a:pt x="16" y="244"/>
                </a:moveTo>
                <a:lnTo>
                  <a:pt x="0" y="228"/>
                </a:lnTo>
                <a:lnTo>
                  <a:pt x="236" y="0"/>
                </a:lnTo>
                <a:lnTo>
                  <a:pt x="243" y="16"/>
                </a:lnTo>
                <a:lnTo>
                  <a:pt x="16" y="244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32ECC343-2CF3-355F-78EC-3B4AC61C6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181" y="3541395"/>
            <a:ext cx="1495425" cy="522287"/>
          </a:xfrm>
          <a:custGeom>
            <a:avLst/>
            <a:gdLst>
              <a:gd name="T0" fmla="*/ 0 w 942"/>
              <a:gd name="T1" fmla="*/ 329 h 329"/>
              <a:gd name="T2" fmla="*/ 0 w 942"/>
              <a:gd name="T3" fmla="*/ 321 h 329"/>
              <a:gd name="T4" fmla="*/ 942 w 942"/>
              <a:gd name="T5" fmla="*/ 0 h 329"/>
              <a:gd name="T6" fmla="*/ 942 w 942"/>
              <a:gd name="T7" fmla="*/ 8 h 329"/>
              <a:gd name="T8" fmla="*/ 0 w 942"/>
              <a:gd name="T9" fmla="*/ 329 h 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2"/>
              <a:gd name="T16" fmla="*/ 0 h 329"/>
              <a:gd name="T17" fmla="*/ 942 w 942"/>
              <a:gd name="T18" fmla="*/ 329 h 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2" h="329">
                <a:moveTo>
                  <a:pt x="0" y="329"/>
                </a:moveTo>
                <a:lnTo>
                  <a:pt x="0" y="321"/>
                </a:lnTo>
                <a:lnTo>
                  <a:pt x="942" y="0"/>
                </a:lnTo>
                <a:lnTo>
                  <a:pt x="942" y="8"/>
                </a:lnTo>
                <a:lnTo>
                  <a:pt x="0" y="329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20370B5E-6C33-ADEB-6FB2-6B3C657C1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7418" y="3777932"/>
            <a:ext cx="236538" cy="211138"/>
          </a:xfrm>
          <a:custGeom>
            <a:avLst/>
            <a:gdLst>
              <a:gd name="T0" fmla="*/ 133 w 149"/>
              <a:gd name="T1" fmla="*/ 133 h 133"/>
              <a:gd name="T2" fmla="*/ 0 w 149"/>
              <a:gd name="T3" fmla="*/ 16 h 133"/>
              <a:gd name="T4" fmla="*/ 15 w 149"/>
              <a:gd name="T5" fmla="*/ 0 h 133"/>
              <a:gd name="T6" fmla="*/ 149 w 149"/>
              <a:gd name="T7" fmla="*/ 118 h 133"/>
              <a:gd name="T8" fmla="*/ 133 w 149"/>
              <a:gd name="T9" fmla="*/ 133 h 1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133"/>
              <a:gd name="T17" fmla="*/ 149 w 149"/>
              <a:gd name="T18" fmla="*/ 133 h 1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133">
                <a:moveTo>
                  <a:pt x="133" y="133"/>
                </a:moveTo>
                <a:lnTo>
                  <a:pt x="0" y="16"/>
                </a:lnTo>
                <a:lnTo>
                  <a:pt x="15" y="0"/>
                </a:lnTo>
                <a:lnTo>
                  <a:pt x="149" y="118"/>
                </a:lnTo>
                <a:lnTo>
                  <a:pt x="133" y="133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9C996AD2-7865-F838-1D09-8CC782BEA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1643" y="2184082"/>
            <a:ext cx="1619250" cy="622300"/>
          </a:xfrm>
          <a:custGeom>
            <a:avLst/>
            <a:gdLst>
              <a:gd name="T0" fmla="*/ 1012 w 1020"/>
              <a:gd name="T1" fmla="*/ 392 h 392"/>
              <a:gd name="T2" fmla="*/ 0 w 1020"/>
              <a:gd name="T3" fmla="*/ 7 h 392"/>
              <a:gd name="T4" fmla="*/ 8 w 1020"/>
              <a:gd name="T5" fmla="*/ 0 h 392"/>
              <a:gd name="T6" fmla="*/ 1020 w 1020"/>
              <a:gd name="T7" fmla="*/ 376 h 392"/>
              <a:gd name="T8" fmla="*/ 1012 w 1020"/>
              <a:gd name="T9" fmla="*/ 392 h 3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0"/>
              <a:gd name="T16" fmla="*/ 0 h 392"/>
              <a:gd name="T17" fmla="*/ 1020 w 1020"/>
              <a:gd name="T18" fmla="*/ 392 h 3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0" h="392">
                <a:moveTo>
                  <a:pt x="1012" y="392"/>
                </a:moveTo>
                <a:lnTo>
                  <a:pt x="0" y="7"/>
                </a:lnTo>
                <a:lnTo>
                  <a:pt x="8" y="0"/>
                </a:lnTo>
                <a:lnTo>
                  <a:pt x="1020" y="376"/>
                </a:lnTo>
                <a:lnTo>
                  <a:pt x="1012" y="392"/>
                </a:ln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FE38764-53C8-383A-D759-5E8CAE1A4651}"/>
              </a:ext>
            </a:extLst>
          </p:cNvPr>
          <p:cNvGrpSpPr/>
          <p:nvPr/>
        </p:nvGrpSpPr>
        <p:grpSpPr>
          <a:xfrm>
            <a:off x="5998887" y="1073265"/>
            <a:ext cx="4109074" cy="767123"/>
            <a:chOff x="6914526" y="1762706"/>
            <a:chExt cx="4109074" cy="76712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5AD1418-05C9-1892-1A15-A78149D3EAE4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B861D66-2187-470F-8C9E-08DA6C4244FD}"/>
                </a:ext>
              </a:extLst>
            </p:cNvPr>
            <p:cNvSpPr txBox="1"/>
            <p:nvPr/>
          </p:nvSpPr>
          <p:spPr>
            <a:xfrm>
              <a:off x="6923542" y="2068164"/>
              <a:ext cx="41000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2CABBB9-A781-56F2-8E3D-440F0A5E6A12}"/>
              </a:ext>
            </a:extLst>
          </p:cNvPr>
          <p:cNvGrpSpPr/>
          <p:nvPr/>
        </p:nvGrpSpPr>
        <p:grpSpPr>
          <a:xfrm>
            <a:off x="8131249" y="3883501"/>
            <a:ext cx="2752651" cy="951789"/>
            <a:chOff x="6914526" y="1762706"/>
            <a:chExt cx="2752651" cy="95178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B90A138-563F-D362-4A92-2239E0FD459D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7C1CCA6-6039-5308-3D00-DA0B315FE457}"/>
                </a:ext>
              </a:extLst>
            </p:cNvPr>
            <p:cNvSpPr txBox="1"/>
            <p:nvPr/>
          </p:nvSpPr>
          <p:spPr>
            <a:xfrm>
              <a:off x="6923542" y="2068164"/>
              <a:ext cx="27436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199368F-B9AF-5150-E30F-D3CD5E501C98}"/>
              </a:ext>
            </a:extLst>
          </p:cNvPr>
          <p:cNvGrpSpPr/>
          <p:nvPr/>
        </p:nvGrpSpPr>
        <p:grpSpPr>
          <a:xfrm>
            <a:off x="1273864" y="2395220"/>
            <a:ext cx="3235466" cy="767123"/>
            <a:chOff x="6914526" y="1762706"/>
            <a:chExt cx="3235466" cy="76712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8B99ECB-7AD2-4F64-ED4B-3E696F1B5DDF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7A0157D-A290-CDDA-06BB-67FB89E74ACB}"/>
                </a:ext>
              </a:extLst>
            </p:cNvPr>
            <p:cNvSpPr txBox="1"/>
            <p:nvPr/>
          </p:nvSpPr>
          <p:spPr>
            <a:xfrm>
              <a:off x="6923541" y="2068164"/>
              <a:ext cx="3226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F0D4B0C-A9A6-699F-0FC9-431496FA87F3}"/>
              </a:ext>
            </a:extLst>
          </p:cNvPr>
          <p:cNvGrpSpPr/>
          <p:nvPr/>
        </p:nvGrpSpPr>
        <p:grpSpPr>
          <a:xfrm>
            <a:off x="2891597" y="4892977"/>
            <a:ext cx="3235466" cy="767123"/>
            <a:chOff x="6914526" y="1762706"/>
            <a:chExt cx="3235466" cy="76712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88BA8FB-3F4D-7795-52A7-5BB3B9085342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B3601B2-4620-F7D3-612E-5EA707C0FC8D}"/>
                </a:ext>
              </a:extLst>
            </p:cNvPr>
            <p:cNvSpPr txBox="1"/>
            <p:nvPr/>
          </p:nvSpPr>
          <p:spPr>
            <a:xfrm>
              <a:off x="6923541" y="2068164"/>
              <a:ext cx="3226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599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483350" y="231855"/>
              <a:ext cx="1853658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145A7B-EEA8-EDA3-DCAC-83383FB9A072}"/>
              </a:ext>
            </a:extLst>
          </p:cNvPr>
          <p:cNvGrpSpPr/>
          <p:nvPr/>
        </p:nvGrpSpPr>
        <p:grpSpPr>
          <a:xfrm>
            <a:off x="4429259" y="1941641"/>
            <a:ext cx="3008366" cy="3042659"/>
            <a:chOff x="4756825" y="2269533"/>
            <a:chExt cx="2353233" cy="238005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AE05935-EF65-FF8A-6522-9214CB93D872}"/>
                </a:ext>
              </a:extLst>
            </p:cNvPr>
            <p:cNvGrpSpPr/>
            <p:nvPr/>
          </p:nvGrpSpPr>
          <p:grpSpPr>
            <a:xfrm rot="2686645">
              <a:off x="4756825" y="2269533"/>
              <a:ext cx="2353233" cy="2355575"/>
              <a:chOff x="4472082" y="1427919"/>
              <a:chExt cx="2426330" cy="2428745"/>
            </a:xfrm>
            <a:solidFill>
              <a:schemeClr val="bg1"/>
            </a:solidFill>
          </p:grpSpPr>
          <p:sp>
            <p:nvSpPr>
              <p:cNvPr id="45" name="L 形 44">
                <a:extLst>
                  <a:ext uri="{FF2B5EF4-FFF2-40B4-BE49-F238E27FC236}">
                    <a16:creationId xmlns:a16="http://schemas.microsoft.com/office/drawing/2014/main" id="{EFC589CD-B5F6-44C2-706F-AC8DADDC8DFD}"/>
                  </a:ext>
                </a:extLst>
              </p:cNvPr>
              <p:cNvSpPr/>
              <p:nvPr/>
            </p:nvSpPr>
            <p:spPr>
              <a:xfrm>
                <a:off x="4472082" y="2089328"/>
                <a:ext cx="1105864" cy="1116383"/>
              </a:xfrm>
              <a:prstGeom prst="corner">
                <a:avLst/>
              </a:prstGeom>
              <a:solidFill>
                <a:srgbClr val="91966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27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L 形 45">
                <a:extLst>
                  <a:ext uri="{FF2B5EF4-FFF2-40B4-BE49-F238E27FC236}">
                    <a16:creationId xmlns:a16="http://schemas.microsoft.com/office/drawing/2014/main" id="{8E006BF6-6C25-9FB5-D83F-3E69AB2A9AAB}"/>
                  </a:ext>
                </a:extLst>
              </p:cNvPr>
              <p:cNvSpPr/>
              <p:nvPr/>
            </p:nvSpPr>
            <p:spPr>
              <a:xfrm rot="5400000">
                <a:off x="5127675" y="1438894"/>
                <a:ext cx="1098614" cy="1076664"/>
              </a:xfrm>
              <a:prstGeom prst="corner">
                <a:avLst/>
              </a:prstGeom>
              <a:solidFill>
                <a:srgbClr val="6B713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27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L 形 46">
                <a:extLst>
                  <a:ext uri="{FF2B5EF4-FFF2-40B4-BE49-F238E27FC236}">
                    <a16:creationId xmlns:a16="http://schemas.microsoft.com/office/drawing/2014/main" id="{CE5D316D-2C81-D119-ABC9-98C84F070BFE}"/>
                  </a:ext>
                </a:extLst>
              </p:cNvPr>
              <p:cNvSpPr/>
              <p:nvPr/>
            </p:nvSpPr>
            <p:spPr>
              <a:xfrm rot="10800000">
                <a:off x="5793512" y="2081602"/>
                <a:ext cx="1104900" cy="1104900"/>
              </a:xfrm>
              <a:prstGeom prst="corner">
                <a:avLst/>
              </a:prstGeom>
              <a:solidFill>
                <a:srgbClr val="E2D8B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27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L 形 47">
                <a:extLst>
                  <a:ext uri="{FF2B5EF4-FFF2-40B4-BE49-F238E27FC236}">
                    <a16:creationId xmlns:a16="http://schemas.microsoft.com/office/drawing/2014/main" id="{1B8E10BF-DBFE-0B69-E541-005D61E54726}"/>
                  </a:ext>
                </a:extLst>
              </p:cNvPr>
              <p:cNvSpPr/>
              <p:nvPr/>
            </p:nvSpPr>
            <p:spPr>
              <a:xfrm rot="16200000">
                <a:off x="5151006" y="2751764"/>
                <a:ext cx="1104900" cy="1104900"/>
              </a:xfrm>
              <a:prstGeom prst="corner">
                <a:avLst/>
              </a:prstGeom>
              <a:solidFill>
                <a:srgbClr val="B7AE6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27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3E94342-058F-A8E5-8469-17C4F201A4F9}"/>
                </a:ext>
              </a:extLst>
            </p:cNvPr>
            <p:cNvSpPr txBox="1"/>
            <p:nvPr/>
          </p:nvSpPr>
          <p:spPr>
            <a:xfrm>
              <a:off x="4972026" y="2756471"/>
              <a:ext cx="40548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4050" dirty="0">
                  <a:solidFill>
                    <a:schemeClr val="bg1"/>
                  </a:solidFill>
                </a:rPr>
                <a:t>S</a:t>
              </a:r>
              <a:endParaRPr lang="zh-CN" altLang="en-US" sz="4050" dirty="0">
                <a:solidFill>
                  <a:schemeClr val="bg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499E5C3-F07B-332A-7399-8FB1EB15CE75}"/>
                </a:ext>
              </a:extLst>
            </p:cNvPr>
            <p:cNvSpPr txBox="1"/>
            <p:nvPr/>
          </p:nvSpPr>
          <p:spPr>
            <a:xfrm>
              <a:off x="6166510" y="2368252"/>
              <a:ext cx="40548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4050" dirty="0">
                  <a:solidFill>
                    <a:schemeClr val="bg1"/>
                  </a:solidFill>
                </a:rPr>
                <a:t>w</a:t>
              </a:r>
              <a:endParaRPr lang="zh-CN" altLang="en-US" sz="4050" dirty="0">
                <a:solidFill>
                  <a:schemeClr val="bg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792A460-6DD5-A8B9-B12F-8A0BD3B4ED30}"/>
                </a:ext>
              </a:extLst>
            </p:cNvPr>
            <p:cNvSpPr txBox="1"/>
            <p:nvPr/>
          </p:nvSpPr>
          <p:spPr>
            <a:xfrm>
              <a:off x="6472783" y="3623437"/>
              <a:ext cx="40548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4050" dirty="0">
                  <a:solidFill>
                    <a:schemeClr val="bg1"/>
                  </a:solidFill>
                </a:rPr>
                <a:t>T</a:t>
              </a:r>
              <a:endParaRPr lang="zh-CN" altLang="en-US" sz="4050" dirty="0">
                <a:solidFill>
                  <a:schemeClr val="bg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C147BE5-8287-503F-44CF-28468DDCB372}"/>
                </a:ext>
              </a:extLst>
            </p:cNvPr>
            <p:cNvSpPr txBox="1"/>
            <p:nvPr/>
          </p:nvSpPr>
          <p:spPr>
            <a:xfrm>
              <a:off x="5320690" y="3934010"/>
              <a:ext cx="40548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4050" dirty="0">
                  <a:solidFill>
                    <a:schemeClr val="bg1"/>
                  </a:solidFill>
                </a:rPr>
                <a:t>o</a:t>
              </a:r>
              <a:endParaRPr lang="zh-CN" altLang="en-US" sz="4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056592F-02F6-DEE7-A614-FE8CEEF89DDC}"/>
              </a:ext>
            </a:extLst>
          </p:cNvPr>
          <p:cNvGrpSpPr/>
          <p:nvPr/>
        </p:nvGrpSpPr>
        <p:grpSpPr>
          <a:xfrm>
            <a:off x="7519895" y="2309985"/>
            <a:ext cx="3617183" cy="767123"/>
            <a:chOff x="6882188" y="1522231"/>
            <a:chExt cx="3617183" cy="76712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6958058-AD32-ABF4-413E-5873A5F23936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FD877DB-E298-944E-F843-80FBC41FA038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FD76E2E-6B63-216D-E0B7-C5ED09B94E7D}"/>
              </a:ext>
            </a:extLst>
          </p:cNvPr>
          <p:cNvGrpSpPr/>
          <p:nvPr/>
        </p:nvGrpSpPr>
        <p:grpSpPr>
          <a:xfrm>
            <a:off x="7688024" y="3685941"/>
            <a:ext cx="3195877" cy="767123"/>
            <a:chOff x="6882188" y="1522231"/>
            <a:chExt cx="3195877" cy="76712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F748B30-1867-6710-7891-22FF6C5C4446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51EDAE0-AD20-FBB6-331C-EE03CE7FD78F}"/>
                </a:ext>
              </a:extLst>
            </p:cNvPr>
            <p:cNvSpPr txBox="1"/>
            <p:nvPr/>
          </p:nvSpPr>
          <p:spPr>
            <a:xfrm>
              <a:off x="6891205" y="1827689"/>
              <a:ext cx="3186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B0E8965-AD86-BEA4-6169-94C1F7E638E0}"/>
              </a:ext>
            </a:extLst>
          </p:cNvPr>
          <p:cNvGrpSpPr/>
          <p:nvPr/>
        </p:nvGrpSpPr>
        <p:grpSpPr>
          <a:xfrm>
            <a:off x="1261798" y="2183863"/>
            <a:ext cx="2829015" cy="951789"/>
            <a:chOff x="6882188" y="1522231"/>
            <a:chExt cx="2829015" cy="95178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74599A0-801F-39B5-9FC4-2ECDB36A278B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79F440B-8FEC-DCA7-1D29-7B11AD2D2C37}"/>
                </a:ext>
              </a:extLst>
            </p:cNvPr>
            <p:cNvSpPr txBox="1"/>
            <p:nvPr/>
          </p:nvSpPr>
          <p:spPr>
            <a:xfrm>
              <a:off x="6891204" y="1827689"/>
              <a:ext cx="2819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8E94765-C55D-3187-5FF8-529B829BDED6}"/>
              </a:ext>
            </a:extLst>
          </p:cNvPr>
          <p:cNvGrpSpPr/>
          <p:nvPr/>
        </p:nvGrpSpPr>
        <p:grpSpPr>
          <a:xfrm>
            <a:off x="1261798" y="3702789"/>
            <a:ext cx="2829015" cy="951789"/>
            <a:chOff x="6882188" y="1522231"/>
            <a:chExt cx="2829015" cy="951789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82E8B60-52F1-1643-E84A-F387309EAAA7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9242161-9FDF-F0B4-606A-16A6869886B4}"/>
                </a:ext>
              </a:extLst>
            </p:cNvPr>
            <p:cNvSpPr txBox="1"/>
            <p:nvPr/>
          </p:nvSpPr>
          <p:spPr>
            <a:xfrm>
              <a:off x="6891204" y="1827689"/>
              <a:ext cx="2819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0688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483350" y="231855"/>
              <a:ext cx="1853658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" name="Oval 35">
            <a:extLst>
              <a:ext uri="{FF2B5EF4-FFF2-40B4-BE49-F238E27FC236}">
                <a16:creationId xmlns:a16="http://schemas.microsoft.com/office/drawing/2014/main" id="{C6875729-B64A-272C-F1D4-8742369149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0" y="2032000"/>
            <a:ext cx="552450" cy="552450"/>
          </a:xfrm>
          <a:prstGeom prst="ellipse">
            <a:avLst/>
          </a:prstGeom>
          <a:solidFill>
            <a:srgbClr val="919666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39">
            <a:extLst>
              <a:ext uri="{FF2B5EF4-FFF2-40B4-BE49-F238E27FC236}">
                <a16:creationId xmlns:a16="http://schemas.microsoft.com/office/drawing/2014/main" id="{830D9775-1D75-90A9-E8C6-D7E0F9F873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12925" y="3576638"/>
            <a:ext cx="550863" cy="552450"/>
          </a:xfrm>
          <a:prstGeom prst="ellipse">
            <a:avLst/>
          </a:prstGeom>
          <a:solidFill>
            <a:srgbClr val="B7AE68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45">
            <a:extLst>
              <a:ext uri="{FF2B5EF4-FFF2-40B4-BE49-F238E27FC236}">
                <a16:creationId xmlns:a16="http://schemas.microsoft.com/office/drawing/2014/main" id="{7081BA71-EB04-6526-6F90-C49EE1ABFD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0" y="4979988"/>
            <a:ext cx="552450" cy="552450"/>
          </a:xfrm>
          <a:prstGeom prst="ellipse">
            <a:avLst/>
          </a:prstGeom>
          <a:solidFill>
            <a:srgbClr val="E2D8B9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Elbow Connector 47">
            <a:extLst>
              <a:ext uri="{FF2B5EF4-FFF2-40B4-BE49-F238E27FC236}">
                <a16:creationId xmlns:a16="http://schemas.microsoft.com/office/drawing/2014/main" id="{4CFF3C73-1AC8-BAFF-4A4F-04F25650F526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3776663" y="3859213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Elbow Connector 50">
            <a:extLst>
              <a:ext uri="{FF2B5EF4-FFF2-40B4-BE49-F238E27FC236}">
                <a16:creationId xmlns:a16="http://schemas.microsoft.com/office/drawing/2014/main" id="{4C353000-07D8-38C3-608F-E24441609E3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509838" y="3859213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Oval 53">
            <a:extLst>
              <a:ext uri="{FF2B5EF4-FFF2-40B4-BE49-F238E27FC236}">
                <a16:creationId xmlns:a16="http://schemas.microsoft.com/office/drawing/2014/main" id="{BF9A6C21-C816-00FB-FCAC-B10A7FDAB8EA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8550275" y="2022475"/>
            <a:ext cx="552450" cy="552450"/>
          </a:xfrm>
          <a:prstGeom prst="ellipse">
            <a:avLst/>
          </a:prstGeom>
          <a:solidFill>
            <a:srgbClr val="E2D8B9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56">
            <a:extLst>
              <a:ext uri="{FF2B5EF4-FFF2-40B4-BE49-F238E27FC236}">
                <a16:creationId xmlns:a16="http://schemas.microsoft.com/office/drawing/2014/main" id="{A4E5C147-49C2-22A7-389A-148F743465EC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10009188" y="3421063"/>
            <a:ext cx="550862" cy="552450"/>
          </a:xfrm>
          <a:prstGeom prst="ellipse">
            <a:avLst/>
          </a:prstGeom>
          <a:solidFill>
            <a:srgbClr val="B7AE68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59">
            <a:extLst>
              <a:ext uri="{FF2B5EF4-FFF2-40B4-BE49-F238E27FC236}">
                <a16:creationId xmlns:a16="http://schemas.microsoft.com/office/drawing/2014/main" id="{7DE3F795-090F-0FB2-DEDC-B97DADC35826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8578850" y="5089525"/>
            <a:ext cx="552450" cy="552450"/>
          </a:xfrm>
          <a:prstGeom prst="ellipse">
            <a:avLst/>
          </a:prstGeom>
          <a:solidFill>
            <a:srgbClr val="919666"/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Elbow Connector 60">
            <a:extLst>
              <a:ext uri="{FF2B5EF4-FFF2-40B4-BE49-F238E27FC236}">
                <a16:creationId xmlns:a16="http://schemas.microsoft.com/office/drawing/2014/main" id="{86CB185D-FEB4-ACF5-C51A-124B45EAE45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760788" y="2320925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Elbow Connector 61">
            <a:extLst>
              <a:ext uri="{FF2B5EF4-FFF2-40B4-BE49-F238E27FC236}">
                <a16:creationId xmlns:a16="http://schemas.microsoft.com/office/drawing/2014/main" id="{9D069623-D9EA-0611-9435-FE0CA10F862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56375" y="3411538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Elbow Connector 62">
            <a:extLst>
              <a:ext uri="{FF2B5EF4-FFF2-40B4-BE49-F238E27FC236}">
                <a16:creationId xmlns:a16="http://schemas.microsoft.com/office/drawing/2014/main" id="{6A6B0232-FA04-BC67-E8CB-F8B0577AC6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89750" y="3898900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Elbow Connector 63">
            <a:extLst>
              <a:ext uri="{FF2B5EF4-FFF2-40B4-BE49-F238E27FC236}">
                <a16:creationId xmlns:a16="http://schemas.microsoft.com/office/drawing/2014/main" id="{B3F62A57-DB9F-508D-FB90-9F3B5BA0B355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H="1">
            <a:off x="6564313" y="2298700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>
            <a:solidFill>
              <a:srgbClr val="6B7135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Oval 19">
            <a:extLst>
              <a:ext uri="{FF2B5EF4-FFF2-40B4-BE49-F238E27FC236}">
                <a16:creationId xmlns:a16="http://schemas.microsoft.com/office/drawing/2014/main" id="{15EE8916-2CEF-82CF-984A-C5EDD1F12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313" y="3016250"/>
            <a:ext cx="1857375" cy="1851025"/>
          </a:xfrm>
          <a:prstGeom prst="ellipse">
            <a:avLst/>
          </a:prstGeom>
          <a:solidFill>
            <a:srgbClr val="6B7135">
              <a:alpha val="88000"/>
            </a:srgbClr>
          </a:solidFill>
          <a:ln>
            <a:noFill/>
          </a:ln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91">
            <a:extLst>
              <a:ext uri="{FF2B5EF4-FFF2-40B4-BE49-F238E27FC236}">
                <a16:creationId xmlns:a16="http://schemas.microsoft.com/office/drawing/2014/main" id="{79365382-D25E-2DCA-82A5-A3701C6159E8}"/>
              </a:ext>
            </a:extLst>
          </p:cNvPr>
          <p:cNvSpPr>
            <a:spLocks/>
          </p:cNvSpPr>
          <p:nvPr/>
        </p:nvSpPr>
        <p:spPr bwMode="auto">
          <a:xfrm>
            <a:off x="3290888" y="2157413"/>
            <a:ext cx="130175" cy="258762"/>
          </a:xfrm>
          <a:custGeom>
            <a:avLst/>
            <a:gdLst>
              <a:gd name="T0" fmla="*/ 2147483646 w 144"/>
              <a:gd name="T1" fmla="*/ 2147483646 h 288"/>
              <a:gd name="T2" fmla="*/ 2147483646 w 144"/>
              <a:gd name="T3" fmla="*/ 0 h 288"/>
              <a:gd name="T4" fmla="*/ 0 w 144"/>
              <a:gd name="T5" fmla="*/ 2147483646 h 288"/>
              <a:gd name="T6" fmla="*/ 2147483646 w 144"/>
              <a:gd name="T7" fmla="*/ 2147483646 h 288"/>
              <a:gd name="T8" fmla="*/ 0 w 144"/>
              <a:gd name="T9" fmla="*/ 2147483646 h 288"/>
              <a:gd name="T10" fmla="*/ 2147483646 w 144"/>
              <a:gd name="T11" fmla="*/ 2147483646 h 288"/>
              <a:gd name="T12" fmla="*/ 2147483646 w 144"/>
              <a:gd name="T13" fmla="*/ 2147483646 h 288"/>
              <a:gd name="T14" fmla="*/ 2147483646 w 144"/>
              <a:gd name="T15" fmla="*/ 2147483646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92">
            <a:extLst>
              <a:ext uri="{FF2B5EF4-FFF2-40B4-BE49-F238E27FC236}">
                <a16:creationId xmlns:a16="http://schemas.microsoft.com/office/drawing/2014/main" id="{2C5277A9-8260-3321-4E7F-8EEADDE6D0E3}"/>
              </a:ext>
            </a:extLst>
          </p:cNvPr>
          <p:cNvSpPr>
            <a:spLocks noEditPoints="1"/>
          </p:cNvSpPr>
          <p:nvPr/>
        </p:nvSpPr>
        <p:spPr bwMode="auto">
          <a:xfrm>
            <a:off x="8737600" y="5248275"/>
            <a:ext cx="258763" cy="260350"/>
          </a:xfrm>
          <a:custGeom>
            <a:avLst/>
            <a:gdLst>
              <a:gd name="T0" fmla="*/ 2147483646 w 288"/>
              <a:gd name="T1" fmla="*/ 0 h 288"/>
              <a:gd name="T2" fmla="*/ 0 w 288"/>
              <a:gd name="T3" fmla="*/ 2147483646 h 288"/>
              <a:gd name="T4" fmla="*/ 2147483646 w 288"/>
              <a:gd name="T5" fmla="*/ 2147483646 h 288"/>
              <a:gd name="T6" fmla="*/ 2147483646 w 288"/>
              <a:gd name="T7" fmla="*/ 2147483646 h 288"/>
              <a:gd name="T8" fmla="*/ 2147483646 w 288"/>
              <a:gd name="T9" fmla="*/ 0 h 288"/>
              <a:gd name="T10" fmla="*/ 2147483646 w 288"/>
              <a:gd name="T11" fmla="*/ 2147483646 h 288"/>
              <a:gd name="T12" fmla="*/ 2147483646 w 288"/>
              <a:gd name="T13" fmla="*/ 2147483646 h 288"/>
              <a:gd name="T14" fmla="*/ 2147483646 w 288"/>
              <a:gd name="T15" fmla="*/ 2147483646 h 288"/>
              <a:gd name="T16" fmla="*/ 2147483646 w 288"/>
              <a:gd name="T17" fmla="*/ 2147483646 h 288"/>
              <a:gd name="T18" fmla="*/ 2147483646 w 288"/>
              <a:gd name="T19" fmla="*/ 2147483646 h 288"/>
              <a:gd name="T20" fmla="*/ 2147483646 w 288"/>
              <a:gd name="T21" fmla="*/ 2147483646 h 288"/>
              <a:gd name="T22" fmla="*/ 2147483646 w 288"/>
              <a:gd name="T23" fmla="*/ 2147483646 h 288"/>
              <a:gd name="T24" fmla="*/ 2147483646 w 288"/>
              <a:gd name="T25" fmla="*/ 2147483646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93">
            <a:extLst>
              <a:ext uri="{FF2B5EF4-FFF2-40B4-BE49-F238E27FC236}">
                <a16:creationId xmlns:a16="http://schemas.microsoft.com/office/drawing/2014/main" id="{38FC5193-A27C-A601-7622-B19B27ECA884}"/>
              </a:ext>
            </a:extLst>
          </p:cNvPr>
          <p:cNvSpPr>
            <a:spLocks noEditPoints="1"/>
          </p:cNvSpPr>
          <p:nvPr/>
        </p:nvSpPr>
        <p:spPr bwMode="auto">
          <a:xfrm>
            <a:off x="3259138" y="5105400"/>
            <a:ext cx="193675" cy="260350"/>
          </a:xfrm>
          <a:custGeom>
            <a:avLst/>
            <a:gdLst>
              <a:gd name="T0" fmla="*/ 2147483646 w 216"/>
              <a:gd name="T1" fmla="*/ 2147483646 h 288"/>
              <a:gd name="T2" fmla="*/ 2147483646 w 216"/>
              <a:gd name="T3" fmla="*/ 2147483646 h 288"/>
              <a:gd name="T4" fmla="*/ 2147483646 w 216"/>
              <a:gd name="T5" fmla="*/ 0 h 288"/>
              <a:gd name="T6" fmla="*/ 2147483646 w 216"/>
              <a:gd name="T7" fmla="*/ 0 h 288"/>
              <a:gd name="T8" fmla="*/ 2147483646 w 216"/>
              <a:gd name="T9" fmla="*/ 0 h 288"/>
              <a:gd name="T10" fmla="*/ 2147483646 w 216"/>
              <a:gd name="T11" fmla="*/ 2147483646 h 288"/>
              <a:gd name="T12" fmla="*/ 2147483646 w 216"/>
              <a:gd name="T13" fmla="*/ 2147483646 h 288"/>
              <a:gd name="T14" fmla="*/ 0 w 216"/>
              <a:gd name="T15" fmla="*/ 2147483646 h 288"/>
              <a:gd name="T16" fmla="*/ 0 w 216"/>
              <a:gd name="T17" fmla="*/ 2147483646 h 288"/>
              <a:gd name="T18" fmla="*/ 2147483646 w 216"/>
              <a:gd name="T19" fmla="*/ 2147483646 h 288"/>
              <a:gd name="T20" fmla="*/ 2147483646 w 216"/>
              <a:gd name="T21" fmla="*/ 2147483646 h 288"/>
              <a:gd name="T22" fmla="*/ 2147483646 w 216"/>
              <a:gd name="T23" fmla="*/ 2147483646 h 288"/>
              <a:gd name="T24" fmla="*/ 2147483646 w 216"/>
              <a:gd name="T25" fmla="*/ 2147483646 h 288"/>
              <a:gd name="T26" fmla="*/ 2147483646 w 216"/>
              <a:gd name="T27" fmla="*/ 2147483646 h 288"/>
              <a:gd name="T28" fmla="*/ 2147483646 w 216"/>
              <a:gd name="T29" fmla="*/ 2147483646 h 288"/>
              <a:gd name="T30" fmla="*/ 2147483646 w 216"/>
              <a:gd name="T31" fmla="*/ 2147483646 h 288"/>
              <a:gd name="T32" fmla="*/ 2147483646 w 216"/>
              <a:gd name="T33" fmla="*/ 2147483646 h 288"/>
              <a:gd name="T34" fmla="*/ 2147483646 w 216"/>
              <a:gd name="T35" fmla="*/ 2147483646 h 288"/>
              <a:gd name="T36" fmla="*/ 2147483646 w 216"/>
              <a:gd name="T37" fmla="*/ 2147483646 h 288"/>
              <a:gd name="T38" fmla="*/ 2147483646 w 216"/>
              <a:gd name="T39" fmla="*/ 2147483646 h 288"/>
              <a:gd name="T40" fmla="*/ 2147483646 w 216"/>
              <a:gd name="T41" fmla="*/ 2147483646 h 288"/>
              <a:gd name="T42" fmla="*/ 2147483646 w 216"/>
              <a:gd name="T43" fmla="*/ 2147483646 h 288"/>
              <a:gd name="T44" fmla="*/ 2147483646 w 216"/>
              <a:gd name="T45" fmla="*/ 2147483646 h 288"/>
              <a:gd name="T46" fmla="*/ 2147483646 w 216"/>
              <a:gd name="T47" fmla="*/ 2147483646 h 288"/>
              <a:gd name="T48" fmla="*/ 2147483646 w 216"/>
              <a:gd name="T49" fmla="*/ 2147483646 h 288"/>
              <a:gd name="T50" fmla="*/ 2147483646 w 216"/>
              <a:gd name="T51" fmla="*/ 2147483646 h 288"/>
              <a:gd name="T52" fmla="*/ 2147483646 w 216"/>
              <a:gd name="T53" fmla="*/ 2147483646 h 288"/>
              <a:gd name="T54" fmla="*/ 2147483646 w 216"/>
              <a:gd name="T55" fmla="*/ 2147483646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94">
            <a:extLst>
              <a:ext uri="{FF2B5EF4-FFF2-40B4-BE49-F238E27FC236}">
                <a16:creationId xmlns:a16="http://schemas.microsoft.com/office/drawing/2014/main" id="{BB6C987B-FF16-8EBC-6305-1C1371C29C2B}"/>
              </a:ext>
            </a:extLst>
          </p:cNvPr>
          <p:cNvSpPr>
            <a:spLocks noEditPoints="1"/>
          </p:cNvSpPr>
          <p:nvPr/>
        </p:nvSpPr>
        <p:spPr bwMode="auto">
          <a:xfrm>
            <a:off x="1958975" y="3714750"/>
            <a:ext cx="258763" cy="241300"/>
          </a:xfrm>
          <a:custGeom>
            <a:avLst/>
            <a:gdLst>
              <a:gd name="T0" fmla="*/ 2147483646 w 288"/>
              <a:gd name="T1" fmla="*/ 0 h 269"/>
              <a:gd name="T2" fmla="*/ 2147483646 w 288"/>
              <a:gd name="T3" fmla="*/ 0 h 269"/>
              <a:gd name="T4" fmla="*/ 2147483646 w 288"/>
              <a:gd name="T5" fmla="*/ 0 h 269"/>
              <a:gd name="T6" fmla="*/ 2147483646 w 288"/>
              <a:gd name="T7" fmla="*/ 2147483646 h 269"/>
              <a:gd name="T8" fmla="*/ 2147483646 w 288"/>
              <a:gd name="T9" fmla="*/ 2147483646 h 269"/>
              <a:gd name="T10" fmla="*/ 0 w 288"/>
              <a:gd name="T11" fmla="*/ 2147483646 h 269"/>
              <a:gd name="T12" fmla="*/ 0 w 288"/>
              <a:gd name="T13" fmla="*/ 2147483646 h 269"/>
              <a:gd name="T14" fmla="*/ 2147483646 w 288"/>
              <a:gd name="T15" fmla="*/ 2147483646 h 269"/>
              <a:gd name="T16" fmla="*/ 2147483646 w 288"/>
              <a:gd name="T17" fmla="*/ 2147483646 h 269"/>
              <a:gd name="T18" fmla="*/ 2147483646 w 288"/>
              <a:gd name="T19" fmla="*/ 2147483646 h 269"/>
              <a:gd name="T20" fmla="*/ 2147483646 w 288"/>
              <a:gd name="T21" fmla="*/ 2147483646 h 269"/>
              <a:gd name="T22" fmla="*/ 2147483646 w 288"/>
              <a:gd name="T23" fmla="*/ 2147483646 h 269"/>
              <a:gd name="T24" fmla="*/ 2147483646 w 288"/>
              <a:gd name="T25" fmla="*/ 2147483646 h 269"/>
              <a:gd name="T26" fmla="*/ 2147483646 w 288"/>
              <a:gd name="T27" fmla="*/ 2147483646 h 269"/>
              <a:gd name="T28" fmla="*/ 2147483646 w 288"/>
              <a:gd name="T29" fmla="*/ 2147483646 h 269"/>
              <a:gd name="T30" fmla="*/ 2147483646 w 288"/>
              <a:gd name="T31" fmla="*/ 2147483646 h 269"/>
              <a:gd name="T32" fmla="*/ 2147483646 w 288"/>
              <a:gd name="T33" fmla="*/ 2147483646 h 269"/>
              <a:gd name="T34" fmla="*/ 2147483646 w 288"/>
              <a:gd name="T35" fmla="*/ 2147483646 h 269"/>
              <a:gd name="T36" fmla="*/ 2147483646 w 288"/>
              <a:gd name="T37" fmla="*/ 2147483646 h 269"/>
              <a:gd name="T38" fmla="*/ 2147483646 w 288"/>
              <a:gd name="T39" fmla="*/ 2147483646 h 269"/>
              <a:gd name="T40" fmla="*/ 2147483646 w 288"/>
              <a:gd name="T41" fmla="*/ 2147483646 h 269"/>
              <a:gd name="T42" fmla="*/ 2147483646 w 288"/>
              <a:gd name="T43" fmla="*/ 2147483646 h 269"/>
              <a:gd name="T44" fmla="*/ 2147483646 w 288"/>
              <a:gd name="T45" fmla="*/ 0 h 269"/>
              <a:gd name="T46" fmla="*/ 2147483646 w 288"/>
              <a:gd name="T47" fmla="*/ 2147483646 h 269"/>
              <a:gd name="T48" fmla="*/ 2147483646 w 288"/>
              <a:gd name="T49" fmla="*/ 2147483646 h 269"/>
              <a:gd name="T50" fmla="*/ 2147483646 w 288"/>
              <a:gd name="T51" fmla="*/ 2147483646 h 269"/>
              <a:gd name="T52" fmla="*/ 2147483646 w 288"/>
              <a:gd name="T53" fmla="*/ 2147483646 h 269"/>
              <a:gd name="T54" fmla="*/ 2147483646 w 288"/>
              <a:gd name="T55" fmla="*/ 2147483646 h 269"/>
              <a:gd name="T56" fmla="*/ 2147483646 w 288"/>
              <a:gd name="T57" fmla="*/ 2147483646 h 269"/>
              <a:gd name="T58" fmla="*/ 2147483646 w 288"/>
              <a:gd name="T59" fmla="*/ 2147483646 h 269"/>
              <a:gd name="T60" fmla="*/ 2147483646 w 288"/>
              <a:gd name="T61" fmla="*/ 2147483646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12">
            <a:extLst>
              <a:ext uri="{FF2B5EF4-FFF2-40B4-BE49-F238E27FC236}">
                <a16:creationId xmlns:a16="http://schemas.microsoft.com/office/drawing/2014/main" id="{7208113B-890D-8DEB-C98A-2E5839E645E8}"/>
              </a:ext>
            </a:extLst>
          </p:cNvPr>
          <p:cNvSpPr>
            <a:spLocks noEditPoints="1"/>
          </p:cNvSpPr>
          <p:nvPr/>
        </p:nvSpPr>
        <p:spPr bwMode="auto">
          <a:xfrm>
            <a:off x="10155238" y="3575050"/>
            <a:ext cx="258762" cy="260350"/>
          </a:xfrm>
          <a:custGeom>
            <a:avLst/>
            <a:gdLst>
              <a:gd name="T0" fmla="*/ 2147483646 w 288"/>
              <a:gd name="T1" fmla="*/ 2147483646 h 288"/>
              <a:gd name="T2" fmla="*/ 2147483646 w 288"/>
              <a:gd name="T3" fmla="*/ 2147483646 h 288"/>
              <a:gd name="T4" fmla="*/ 2147483646 w 288"/>
              <a:gd name="T5" fmla="*/ 0 h 288"/>
              <a:gd name="T6" fmla="*/ 0 w 288"/>
              <a:gd name="T7" fmla="*/ 2147483646 h 288"/>
              <a:gd name="T8" fmla="*/ 2147483646 w 288"/>
              <a:gd name="T9" fmla="*/ 2147483646 h 288"/>
              <a:gd name="T10" fmla="*/ 2147483646 w 288"/>
              <a:gd name="T11" fmla="*/ 2147483646 h 288"/>
              <a:gd name="T12" fmla="*/ 2147483646 w 288"/>
              <a:gd name="T13" fmla="*/ 2147483646 h 288"/>
              <a:gd name="T14" fmla="*/ 2147483646 w 288"/>
              <a:gd name="T15" fmla="*/ 2147483646 h 288"/>
              <a:gd name="T16" fmla="*/ 2147483646 w 288"/>
              <a:gd name="T17" fmla="*/ 2147483646 h 288"/>
              <a:gd name="T18" fmla="*/ 2147483646 w 288"/>
              <a:gd name="T19" fmla="*/ 2147483646 h 288"/>
              <a:gd name="T20" fmla="*/ 2147483646 w 288"/>
              <a:gd name="T21" fmla="*/ 2147483646 h 288"/>
              <a:gd name="T22" fmla="*/ 2147483646 w 288"/>
              <a:gd name="T23" fmla="*/ 2147483646 h 288"/>
              <a:gd name="T24" fmla="*/ 2147483646 w 288"/>
              <a:gd name="T25" fmla="*/ 2147483646 h 288"/>
              <a:gd name="T26" fmla="*/ 2147483646 w 288"/>
              <a:gd name="T27" fmla="*/ 2147483646 h 288"/>
              <a:gd name="T28" fmla="*/ 2147483646 w 288"/>
              <a:gd name="T29" fmla="*/ 2147483646 h 288"/>
              <a:gd name="T30" fmla="*/ 2147483646 w 288"/>
              <a:gd name="T31" fmla="*/ 2147483646 h 288"/>
              <a:gd name="T32" fmla="*/ 2147483646 w 288"/>
              <a:gd name="T33" fmla="*/ 2147483646 h 288"/>
              <a:gd name="T34" fmla="*/ 2147483646 w 288"/>
              <a:gd name="T35" fmla="*/ 2147483646 h 288"/>
              <a:gd name="T36" fmla="*/ 2147483646 w 288"/>
              <a:gd name="T37" fmla="*/ 2147483646 h 288"/>
              <a:gd name="T38" fmla="*/ 2147483646 w 288"/>
              <a:gd name="T39" fmla="*/ 2147483646 h 288"/>
              <a:gd name="T40" fmla="*/ 2147483646 w 288"/>
              <a:gd name="T41" fmla="*/ 2147483646 h 288"/>
              <a:gd name="T42" fmla="*/ 2147483646 w 288"/>
              <a:gd name="T43" fmla="*/ 2147483646 h 288"/>
              <a:gd name="T44" fmla="*/ 2147483646 w 288"/>
              <a:gd name="T45" fmla="*/ 2147483646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13">
            <a:extLst>
              <a:ext uri="{FF2B5EF4-FFF2-40B4-BE49-F238E27FC236}">
                <a16:creationId xmlns:a16="http://schemas.microsoft.com/office/drawing/2014/main" id="{8363F347-3F4D-C97D-CC8E-D231C1441926}"/>
              </a:ext>
            </a:extLst>
          </p:cNvPr>
          <p:cNvSpPr>
            <a:spLocks noEditPoints="1"/>
          </p:cNvSpPr>
          <p:nvPr/>
        </p:nvSpPr>
        <p:spPr bwMode="auto">
          <a:xfrm>
            <a:off x="8739188" y="2166938"/>
            <a:ext cx="173037" cy="260350"/>
          </a:xfrm>
          <a:custGeom>
            <a:avLst/>
            <a:gdLst>
              <a:gd name="T0" fmla="*/ 2147483646 w 192"/>
              <a:gd name="T1" fmla="*/ 2147483646 h 289"/>
              <a:gd name="T2" fmla="*/ 2147483646 w 192"/>
              <a:gd name="T3" fmla="*/ 2147483646 h 289"/>
              <a:gd name="T4" fmla="*/ 2147483646 w 192"/>
              <a:gd name="T5" fmla="*/ 2147483646 h 289"/>
              <a:gd name="T6" fmla="*/ 2147483646 w 192"/>
              <a:gd name="T7" fmla="*/ 0 h 289"/>
              <a:gd name="T8" fmla="*/ 2147483646 w 192"/>
              <a:gd name="T9" fmla="*/ 2147483646 h 289"/>
              <a:gd name="T10" fmla="*/ 2147483646 w 192"/>
              <a:gd name="T11" fmla="*/ 2147483646 h 289"/>
              <a:gd name="T12" fmla="*/ 2147483646 w 192"/>
              <a:gd name="T13" fmla="*/ 2147483646 h 289"/>
              <a:gd name="T14" fmla="*/ 2147483646 w 192"/>
              <a:gd name="T15" fmla="*/ 2147483646 h 289"/>
              <a:gd name="T16" fmla="*/ 2147483646 w 192"/>
              <a:gd name="T17" fmla="*/ 2147483646 h 289"/>
              <a:gd name="T18" fmla="*/ 0 w 192"/>
              <a:gd name="T19" fmla="*/ 2147483646 h 289"/>
              <a:gd name="T20" fmla="*/ 2147483646 w 192"/>
              <a:gd name="T21" fmla="*/ 2147483646 h 289"/>
              <a:gd name="T22" fmla="*/ 2147483646 w 192"/>
              <a:gd name="T23" fmla="*/ 2147483646 h 289"/>
              <a:gd name="T24" fmla="*/ 2147483646 w 192"/>
              <a:gd name="T25" fmla="*/ 2147483646 h 289"/>
              <a:gd name="T26" fmla="*/ 2147483646 w 192"/>
              <a:gd name="T27" fmla="*/ 2147483646 h 289"/>
              <a:gd name="T28" fmla="*/ 2147483646 w 192"/>
              <a:gd name="T29" fmla="*/ 2147483646 h 289"/>
              <a:gd name="T30" fmla="*/ 2147483646 w 192"/>
              <a:gd name="T31" fmla="*/ 2147483646 h 289"/>
              <a:gd name="T32" fmla="*/ 2147483646 w 192"/>
              <a:gd name="T33" fmla="*/ 2147483646 h 289"/>
              <a:gd name="T34" fmla="*/ 2147483646 w 192"/>
              <a:gd name="T35" fmla="*/ 2147483646 h 289"/>
              <a:gd name="T36" fmla="*/ 2147483646 w 192"/>
              <a:gd name="T37" fmla="*/ 2147483646 h 289"/>
              <a:gd name="T38" fmla="*/ 2147483646 w 192"/>
              <a:gd name="T39" fmla="*/ 2147483646 h 289"/>
              <a:gd name="T40" fmla="*/ 2147483646 w 192"/>
              <a:gd name="T41" fmla="*/ 2147483646 h 289"/>
              <a:gd name="T42" fmla="*/ 2147483646 w 192"/>
              <a:gd name="T43" fmla="*/ 2147483646 h 289"/>
              <a:gd name="T44" fmla="*/ 2147483646 w 192"/>
              <a:gd name="T45" fmla="*/ 2147483646 h 289"/>
              <a:gd name="T46" fmla="*/ 2147483646 w 192"/>
              <a:gd name="T47" fmla="*/ 2147483646 h 289"/>
              <a:gd name="T48" fmla="*/ 2147483646 w 192"/>
              <a:gd name="T49" fmla="*/ 2147483646 h 289"/>
              <a:gd name="T50" fmla="*/ 2147483646 w 192"/>
              <a:gd name="T51" fmla="*/ 2147483646 h 289"/>
              <a:gd name="T52" fmla="*/ 2147483646 w 192"/>
              <a:gd name="T53" fmla="*/ 2147483646 h 289"/>
              <a:gd name="T54" fmla="*/ 2147483646 w 192"/>
              <a:gd name="T55" fmla="*/ 2147483646 h 289"/>
              <a:gd name="T56" fmla="*/ 2147483646 w 192"/>
              <a:gd name="T57" fmla="*/ 2147483646 h 289"/>
              <a:gd name="T58" fmla="*/ 2147483646 w 192"/>
              <a:gd name="T59" fmla="*/ 2147483646 h 289"/>
              <a:gd name="T60" fmla="*/ 2147483646 w 192"/>
              <a:gd name="T61" fmla="*/ 2147483646 h 289"/>
              <a:gd name="T62" fmla="*/ 2147483646 w 192"/>
              <a:gd name="T63" fmla="*/ 2147483646 h 289"/>
              <a:gd name="T64" fmla="*/ 2147483646 w 192"/>
              <a:gd name="T65" fmla="*/ 2147483646 h 289"/>
              <a:gd name="T66" fmla="*/ 2147483646 w 192"/>
              <a:gd name="T67" fmla="*/ 2147483646 h 289"/>
              <a:gd name="T68" fmla="*/ 2147483646 w 192"/>
              <a:gd name="T69" fmla="*/ 2147483646 h 289"/>
              <a:gd name="T70" fmla="*/ 2147483646 w 192"/>
              <a:gd name="T71" fmla="*/ 2147483646 h 289"/>
              <a:gd name="T72" fmla="*/ 2147483646 w 192"/>
              <a:gd name="T73" fmla="*/ 2147483646 h 289"/>
              <a:gd name="T74" fmla="*/ 2147483646 w 192"/>
              <a:gd name="T75" fmla="*/ 2147483646 h 289"/>
              <a:gd name="T76" fmla="*/ 2147483646 w 192"/>
              <a:gd name="T77" fmla="*/ 2147483646 h 289"/>
              <a:gd name="T78" fmla="*/ 2147483646 w 192"/>
              <a:gd name="T79" fmla="*/ 2147483646 h 289"/>
              <a:gd name="T80" fmla="*/ 2147483646 w 192"/>
              <a:gd name="T81" fmla="*/ 2147483646 h 289"/>
              <a:gd name="T82" fmla="*/ 2147483646 w 192"/>
              <a:gd name="T83" fmla="*/ 2147483646 h 289"/>
              <a:gd name="T84" fmla="*/ 2147483646 w 192"/>
              <a:gd name="T85" fmla="*/ 2147483646 h 289"/>
              <a:gd name="T86" fmla="*/ 2147483646 w 192"/>
              <a:gd name="T87" fmla="*/ 2147483646 h 289"/>
              <a:gd name="T88" fmla="*/ 2147483646 w 192"/>
              <a:gd name="T89" fmla="*/ 2147483646 h 289"/>
              <a:gd name="T90" fmla="*/ 2147483646 w 192"/>
              <a:gd name="T91" fmla="*/ 2147483646 h 289"/>
              <a:gd name="T92" fmla="*/ 2147483646 w 192"/>
              <a:gd name="T93" fmla="*/ 214748364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8B0BADD-844E-BF14-C7CB-2A45FF622983}"/>
              </a:ext>
            </a:extLst>
          </p:cNvPr>
          <p:cNvSpPr txBox="1"/>
          <p:nvPr/>
        </p:nvSpPr>
        <p:spPr>
          <a:xfrm>
            <a:off x="5357366" y="362459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B04561-659C-7BFE-32C0-B02360D3B240}"/>
              </a:ext>
            </a:extLst>
          </p:cNvPr>
          <p:cNvGrpSpPr/>
          <p:nvPr/>
        </p:nvGrpSpPr>
        <p:grpSpPr>
          <a:xfrm>
            <a:off x="7346326" y="1114064"/>
            <a:ext cx="3583876" cy="767123"/>
            <a:chOff x="6914526" y="1762706"/>
            <a:chExt cx="3583876" cy="7671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A9D5870-1CA9-1855-4699-3D6E6EE0EA46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8A57279-AFA1-CC12-8603-4E0570F1F9B4}"/>
                </a:ext>
              </a:extLst>
            </p:cNvPr>
            <p:cNvSpPr txBox="1"/>
            <p:nvPr/>
          </p:nvSpPr>
          <p:spPr>
            <a:xfrm>
              <a:off x="6923542" y="2068164"/>
              <a:ext cx="3574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23B9622-7585-93B8-9BF4-1165175F16C4}"/>
              </a:ext>
            </a:extLst>
          </p:cNvPr>
          <p:cNvGrpSpPr/>
          <p:nvPr/>
        </p:nvGrpSpPr>
        <p:grpSpPr>
          <a:xfrm>
            <a:off x="8096251" y="2716826"/>
            <a:ext cx="3583876" cy="767123"/>
            <a:chOff x="6914526" y="1762706"/>
            <a:chExt cx="3583876" cy="76712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8B61ED-AFF7-D209-1137-737A09EA8EDE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0E24664-03AE-1EFF-B9C0-3410CC0FD5F6}"/>
                </a:ext>
              </a:extLst>
            </p:cNvPr>
            <p:cNvSpPr txBox="1"/>
            <p:nvPr/>
          </p:nvSpPr>
          <p:spPr>
            <a:xfrm>
              <a:off x="6923542" y="2068164"/>
              <a:ext cx="3574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887294B-C5C6-54A3-4351-2F56FB7B19FD}"/>
              </a:ext>
            </a:extLst>
          </p:cNvPr>
          <p:cNvGrpSpPr/>
          <p:nvPr/>
        </p:nvGrpSpPr>
        <p:grpSpPr>
          <a:xfrm>
            <a:off x="8068418" y="4169388"/>
            <a:ext cx="2345582" cy="951789"/>
            <a:chOff x="6914526" y="1762706"/>
            <a:chExt cx="2345582" cy="95178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B68FEA5-9353-C897-C678-4B9DE069ACFC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4B83DD0-C4E2-3AA7-811F-74AD62026A19}"/>
                </a:ext>
              </a:extLst>
            </p:cNvPr>
            <p:cNvSpPr txBox="1"/>
            <p:nvPr/>
          </p:nvSpPr>
          <p:spPr>
            <a:xfrm>
              <a:off x="6923542" y="2068164"/>
              <a:ext cx="23365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F1C4864-770C-93E8-F1E4-9DF1C7360931}"/>
              </a:ext>
            </a:extLst>
          </p:cNvPr>
          <p:cNvGrpSpPr/>
          <p:nvPr/>
        </p:nvGrpSpPr>
        <p:grpSpPr>
          <a:xfrm>
            <a:off x="3760788" y="1452247"/>
            <a:ext cx="3583876" cy="767123"/>
            <a:chOff x="6914526" y="1762706"/>
            <a:chExt cx="3583876" cy="76712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4098C09-36AC-0F6C-E3FE-BD320570C328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EACCF51-7921-2DDA-0D11-4260902E02D2}"/>
                </a:ext>
              </a:extLst>
            </p:cNvPr>
            <p:cNvSpPr txBox="1"/>
            <p:nvPr/>
          </p:nvSpPr>
          <p:spPr>
            <a:xfrm>
              <a:off x="6923542" y="2068164"/>
              <a:ext cx="3574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11B618E-E8BE-A8AD-77E7-FC2A2A61822E}"/>
              </a:ext>
            </a:extLst>
          </p:cNvPr>
          <p:cNvGrpSpPr/>
          <p:nvPr/>
        </p:nvGrpSpPr>
        <p:grpSpPr>
          <a:xfrm>
            <a:off x="1261798" y="2838270"/>
            <a:ext cx="3583876" cy="767123"/>
            <a:chOff x="6914526" y="1762706"/>
            <a:chExt cx="3583876" cy="76712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C971B21-A57A-F91C-8EDC-F3E215A2309B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9B7CF92-B483-1561-5507-121E77EDB3C3}"/>
                </a:ext>
              </a:extLst>
            </p:cNvPr>
            <p:cNvSpPr txBox="1"/>
            <p:nvPr/>
          </p:nvSpPr>
          <p:spPr>
            <a:xfrm>
              <a:off x="6923542" y="2068164"/>
              <a:ext cx="3574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ACC9F74-94FB-FC0E-7EE5-0FD618964D50}"/>
              </a:ext>
            </a:extLst>
          </p:cNvPr>
          <p:cNvGrpSpPr/>
          <p:nvPr/>
        </p:nvGrpSpPr>
        <p:grpSpPr>
          <a:xfrm>
            <a:off x="1261798" y="4463690"/>
            <a:ext cx="2498990" cy="951789"/>
            <a:chOff x="6914526" y="1762706"/>
            <a:chExt cx="2498990" cy="95178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C4D090F-B79C-0289-CB42-D9BD7643A224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1FF7E61-3440-55B2-9450-C4E29AA341A3}"/>
                </a:ext>
              </a:extLst>
            </p:cNvPr>
            <p:cNvSpPr txBox="1"/>
            <p:nvPr/>
          </p:nvSpPr>
          <p:spPr>
            <a:xfrm>
              <a:off x="6923542" y="2068164"/>
              <a:ext cx="2489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290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483350" y="231855"/>
              <a:ext cx="1853658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95D6DFB-021D-CE94-6040-C6BC404E653F}"/>
              </a:ext>
            </a:extLst>
          </p:cNvPr>
          <p:cNvGrpSpPr/>
          <p:nvPr/>
        </p:nvGrpSpPr>
        <p:grpSpPr>
          <a:xfrm>
            <a:off x="4698508" y="2094072"/>
            <a:ext cx="2794983" cy="2669856"/>
            <a:chOff x="3065829" y="2668267"/>
            <a:chExt cx="1872107" cy="176172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8155775-7818-E54A-E472-65FA2827CB69}"/>
                </a:ext>
              </a:extLst>
            </p:cNvPr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 w="25400" cap="flat" cmpd="sng" algn="ctr">
              <a:solidFill>
                <a:srgbClr val="6B713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951F298-9275-F744-28B0-4A2534D6875C}"/>
                </a:ext>
              </a:extLst>
            </p:cNvPr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2B8E2A4-3BC8-A604-E45A-90BAED690CC6}"/>
                </a:ext>
              </a:extLst>
            </p:cNvPr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6AD2677-A3B6-9D91-3BCC-CD535C6402D6}"/>
                </a:ext>
              </a:extLst>
            </p:cNvPr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72317A5-54B2-AB06-E173-B69E6A9AE220}"/>
                </a:ext>
              </a:extLst>
            </p:cNvPr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BCCAE85-1B03-C5E7-CB60-F5FE0872A3F6}"/>
                </a:ext>
              </a:extLst>
            </p:cNvPr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7E58357-9B10-1B96-C2B2-E119904645D2}"/>
                </a:ext>
              </a:extLst>
            </p:cNvPr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6B7135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9399F1D-3470-ACA9-B523-20E95B8C962B}"/>
                </a:ext>
              </a:extLst>
            </p:cNvPr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6" name="任意多边形 68">
                <a:extLst>
                  <a:ext uri="{FF2B5EF4-FFF2-40B4-BE49-F238E27FC236}">
                    <a16:creationId xmlns:a16="http://schemas.microsoft.com/office/drawing/2014/main" id="{489201B1-1DA8-5524-E53D-7C32DAAAF177}"/>
                  </a:ext>
                </a:extLst>
              </p:cNvPr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69">
                <a:extLst>
                  <a:ext uri="{FF2B5EF4-FFF2-40B4-BE49-F238E27FC236}">
                    <a16:creationId xmlns:a16="http://schemas.microsoft.com/office/drawing/2014/main" id="{0DA7E92E-673C-EF71-1935-67D4A694C029}"/>
                  </a:ext>
                </a:extLst>
              </p:cNvPr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 70">
                <a:extLst>
                  <a:ext uri="{FF2B5EF4-FFF2-40B4-BE49-F238E27FC236}">
                    <a16:creationId xmlns:a16="http://schemas.microsoft.com/office/drawing/2014/main" id="{0F00D5E8-F7E6-8BB0-986D-D470A4D3416D}"/>
                  </a:ext>
                </a:extLst>
              </p:cNvPr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 71">
                <a:extLst>
                  <a:ext uri="{FF2B5EF4-FFF2-40B4-BE49-F238E27FC236}">
                    <a16:creationId xmlns:a16="http://schemas.microsoft.com/office/drawing/2014/main" id="{8C33896E-95F0-61EE-9595-C47059CDE155}"/>
                  </a:ext>
                </a:extLst>
              </p:cNvPr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 72">
                <a:extLst>
                  <a:ext uri="{FF2B5EF4-FFF2-40B4-BE49-F238E27FC236}">
                    <a16:creationId xmlns:a16="http://schemas.microsoft.com/office/drawing/2014/main" id="{FCD2F709-A43F-7EB0-5AE3-38C1718935B8}"/>
                  </a:ext>
                </a:extLst>
              </p:cNvPr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 73">
                <a:extLst>
                  <a:ext uri="{FF2B5EF4-FFF2-40B4-BE49-F238E27FC236}">
                    <a16:creationId xmlns:a16="http://schemas.microsoft.com/office/drawing/2014/main" id="{C258A0A6-B2AF-8772-1660-262173B26AA5}"/>
                  </a:ext>
                </a:extLst>
              </p:cNvPr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 cap="flat" cmpd="sng" algn="ctr">
                <a:solidFill>
                  <a:srgbClr val="6B7135"/>
                </a:solidFill>
                <a:prstDash val="solid"/>
                <a:tailEnd type="stealt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F6AEC5C9-2C48-F3BD-D973-2576B64DFD17}"/>
              </a:ext>
            </a:extLst>
          </p:cNvPr>
          <p:cNvSpPr/>
          <p:nvPr/>
        </p:nvSpPr>
        <p:spPr>
          <a:xfrm>
            <a:off x="5597100" y="2931790"/>
            <a:ext cx="979646" cy="994420"/>
          </a:xfrm>
          <a:prstGeom prst="ellipse">
            <a:avLst/>
          </a:prstGeom>
          <a:solidFill>
            <a:srgbClr val="6B713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0F13D88-2550-394F-7DB3-0BB2FBD2EEB5}"/>
              </a:ext>
            </a:extLst>
          </p:cNvPr>
          <p:cNvGrpSpPr/>
          <p:nvPr/>
        </p:nvGrpSpPr>
        <p:grpSpPr>
          <a:xfrm>
            <a:off x="6741454" y="1370164"/>
            <a:ext cx="4109074" cy="767123"/>
            <a:chOff x="6914526" y="1762706"/>
            <a:chExt cx="4109074" cy="76712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2045FE-EFB1-AB0B-5F89-7B71CEE031D8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3E22303-D26C-D3EC-31FC-266A935DE395}"/>
                </a:ext>
              </a:extLst>
            </p:cNvPr>
            <p:cNvSpPr txBox="1"/>
            <p:nvPr/>
          </p:nvSpPr>
          <p:spPr>
            <a:xfrm>
              <a:off x="6923542" y="2068164"/>
              <a:ext cx="41000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F8FB5A1-263C-FBA0-6DD3-F50B40208951}"/>
              </a:ext>
            </a:extLst>
          </p:cNvPr>
          <p:cNvGrpSpPr/>
          <p:nvPr/>
        </p:nvGrpSpPr>
        <p:grpSpPr>
          <a:xfrm>
            <a:off x="6741454" y="4749838"/>
            <a:ext cx="4109074" cy="767123"/>
            <a:chOff x="6914526" y="1762706"/>
            <a:chExt cx="4109074" cy="76712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C40D4F5-7155-5DDF-FC0C-3537A1A92EE2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F269F26-D734-E2D3-565D-33864B227D76}"/>
                </a:ext>
              </a:extLst>
            </p:cNvPr>
            <p:cNvSpPr txBox="1"/>
            <p:nvPr/>
          </p:nvSpPr>
          <p:spPr>
            <a:xfrm>
              <a:off x="6923542" y="2068164"/>
              <a:ext cx="41000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18DDD8A-9E27-23CD-A6CD-468D68E1AD5C}"/>
              </a:ext>
            </a:extLst>
          </p:cNvPr>
          <p:cNvGrpSpPr/>
          <p:nvPr/>
        </p:nvGrpSpPr>
        <p:grpSpPr>
          <a:xfrm>
            <a:off x="7698798" y="3140960"/>
            <a:ext cx="3185102" cy="767123"/>
            <a:chOff x="6914526" y="1762706"/>
            <a:chExt cx="3185102" cy="76712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F6FEF3-4A47-6126-07C2-7DD52005B67F}"/>
                </a:ext>
              </a:extLst>
            </p:cNvPr>
            <p:cNvSpPr txBox="1"/>
            <p:nvPr/>
          </p:nvSpPr>
          <p:spPr>
            <a:xfrm>
              <a:off x="6914526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BA4AB2B-EF6D-17AD-A12F-92E927A29AA0}"/>
                </a:ext>
              </a:extLst>
            </p:cNvPr>
            <p:cNvSpPr txBox="1"/>
            <p:nvPr/>
          </p:nvSpPr>
          <p:spPr>
            <a:xfrm>
              <a:off x="6923542" y="2068164"/>
              <a:ext cx="3176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3D637EB-FE53-63EC-1BA0-9A1520CC4769}"/>
              </a:ext>
            </a:extLst>
          </p:cNvPr>
          <p:cNvGrpSpPr/>
          <p:nvPr/>
        </p:nvGrpSpPr>
        <p:grpSpPr>
          <a:xfrm>
            <a:off x="1497042" y="1370164"/>
            <a:ext cx="4100058" cy="767123"/>
            <a:chOff x="6923542" y="1762706"/>
            <a:chExt cx="4100058" cy="7671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30EC786-E21D-2885-C935-E04E6FE9CF2C}"/>
                </a:ext>
              </a:extLst>
            </p:cNvPr>
            <p:cNvSpPr txBox="1"/>
            <p:nvPr/>
          </p:nvSpPr>
          <p:spPr>
            <a:xfrm>
              <a:off x="8603079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593440-3B8A-0032-49D8-3276517F8D2A}"/>
                </a:ext>
              </a:extLst>
            </p:cNvPr>
            <p:cNvSpPr txBox="1"/>
            <p:nvPr/>
          </p:nvSpPr>
          <p:spPr>
            <a:xfrm>
              <a:off x="6923542" y="2068164"/>
              <a:ext cx="41000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6E44A5-E53B-75BF-2E4C-295764571517}"/>
              </a:ext>
            </a:extLst>
          </p:cNvPr>
          <p:cNvGrpSpPr/>
          <p:nvPr/>
        </p:nvGrpSpPr>
        <p:grpSpPr>
          <a:xfrm>
            <a:off x="1497042" y="4671734"/>
            <a:ext cx="4100058" cy="767123"/>
            <a:chOff x="6923542" y="1762706"/>
            <a:chExt cx="4100058" cy="76712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C08E31-1DBE-7484-03CF-5EADAA4C6061}"/>
                </a:ext>
              </a:extLst>
            </p:cNvPr>
            <p:cNvSpPr txBox="1"/>
            <p:nvPr/>
          </p:nvSpPr>
          <p:spPr>
            <a:xfrm>
              <a:off x="8720243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3F36EF-F869-AF4B-8654-CB490BDBF95E}"/>
                </a:ext>
              </a:extLst>
            </p:cNvPr>
            <p:cNvSpPr txBox="1"/>
            <p:nvPr/>
          </p:nvSpPr>
          <p:spPr>
            <a:xfrm>
              <a:off x="6923542" y="2068164"/>
              <a:ext cx="41000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DF1558F-B308-B82A-EB30-16173DC54CE3}"/>
              </a:ext>
            </a:extLst>
          </p:cNvPr>
          <p:cNvGrpSpPr/>
          <p:nvPr/>
        </p:nvGrpSpPr>
        <p:grpSpPr>
          <a:xfrm>
            <a:off x="1235613" y="3140960"/>
            <a:ext cx="3230816" cy="767123"/>
            <a:chOff x="6923542" y="1762706"/>
            <a:chExt cx="3230816" cy="7671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AA1B9E-9490-06F4-03EB-567853E6672F}"/>
                </a:ext>
              </a:extLst>
            </p:cNvPr>
            <p:cNvSpPr txBox="1"/>
            <p:nvPr/>
          </p:nvSpPr>
          <p:spPr>
            <a:xfrm>
              <a:off x="7880390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6C3A498-88B9-BBCC-E44E-A9E9FF778ED8}"/>
                </a:ext>
              </a:extLst>
            </p:cNvPr>
            <p:cNvSpPr txBox="1"/>
            <p:nvPr/>
          </p:nvSpPr>
          <p:spPr>
            <a:xfrm>
              <a:off x="6923542" y="2068164"/>
              <a:ext cx="3176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9912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4623676" y="969704"/>
            <a:ext cx="2079404" cy="1862048"/>
            <a:chOff x="341961" y="231855"/>
            <a:chExt cx="2079404" cy="186204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341961" y="231855"/>
              <a:ext cx="200407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115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C747C2-3CE8-7A14-5073-DC493F076832}"/>
              </a:ext>
            </a:extLst>
          </p:cNvPr>
          <p:cNvGrpSpPr/>
          <p:nvPr/>
        </p:nvGrpSpPr>
        <p:grpSpPr>
          <a:xfrm>
            <a:off x="0" y="4357521"/>
            <a:ext cx="14064343" cy="2500480"/>
            <a:chOff x="0" y="3327636"/>
            <a:chExt cx="12192000" cy="353036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C0DE34-943C-BE0C-BFBC-524F6C728E78}"/>
                </a:ext>
              </a:extLst>
            </p:cNvPr>
            <p:cNvSpPr/>
            <p:nvPr/>
          </p:nvSpPr>
          <p:spPr>
            <a:xfrm>
              <a:off x="0" y="3327636"/>
              <a:ext cx="12192000" cy="353036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5F522B-5DA3-6F29-2C1C-2646AECC5B9F}"/>
                </a:ext>
              </a:extLst>
            </p:cNvPr>
            <p:cNvSpPr/>
            <p:nvPr/>
          </p:nvSpPr>
          <p:spPr>
            <a:xfrm>
              <a:off x="0" y="4112466"/>
              <a:ext cx="12192000" cy="274553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653ADA-56FD-C388-F218-35B48E748BA0}"/>
                </a:ext>
              </a:extLst>
            </p:cNvPr>
            <p:cNvSpPr/>
            <p:nvPr/>
          </p:nvSpPr>
          <p:spPr>
            <a:xfrm>
              <a:off x="0" y="5224906"/>
              <a:ext cx="12192000" cy="163309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9245600" y="2072946"/>
            <a:ext cx="2476521" cy="4493341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3617839" y="3001742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8E28311-6BE5-B190-C987-1033F40F9ECA}"/>
              </a:ext>
            </a:extLst>
          </p:cNvPr>
          <p:cNvSpPr txBox="1"/>
          <p:nvPr/>
        </p:nvSpPr>
        <p:spPr>
          <a:xfrm>
            <a:off x="3384743" y="3666548"/>
            <a:ext cx="54225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243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 noEditPoints="1"/>
          </p:cNvSpPr>
          <p:nvPr/>
        </p:nvSpPr>
        <p:spPr bwMode="auto">
          <a:xfrm rot="20049179">
            <a:off x="2223295" y="1978025"/>
            <a:ext cx="1626685" cy="3757614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6B7135"/>
          </a:solidFill>
          <a:ln w="9525">
            <a:noFill/>
            <a:round/>
            <a:headEnd/>
            <a:tailEnd/>
          </a:ln>
        </p:spPr>
        <p:txBody>
          <a:bodyPr lIns="91412" tIns="45706" rIns="91412" bIns="45706"/>
          <a:lstStyle/>
          <a:p>
            <a:pPr defTabSz="914080">
              <a:defRPr/>
            </a:pPr>
            <a:endParaRPr lang="en-US" sz="2399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 rot="1568449">
            <a:off x="2470426" y="3147587"/>
            <a:ext cx="3491578" cy="998537"/>
            <a:chOff x="3047999" y="2196748"/>
            <a:chExt cx="2626886" cy="751437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3580633" y="2196748"/>
              <a:ext cx="2094252" cy="751437"/>
            </a:xfrm>
            <a:prstGeom prst="roundRect">
              <a:avLst/>
            </a:prstGeom>
            <a:solidFill>
              <a:srgbClr val="B7AE6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r" defTabSz="914080">
                <a:defRPr/>
              </a:pPr>
              <a:r>
                <a:rPr lang="zh-CN" altLang="en-US" sz="18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添加标题文本</a:t>
              </a:r>
              <a:endParaRPr lang="en-GB" altLang="zh-CN" sz="1866" dirty="0">
                <a:solidFill>
                  <a:schemeClr val="bg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grpSp>
          <p:nvGrpSpPr>
            <p:cNvPr id="3" name="Group 22"/>
            <p:cNvGrpSpPr>
              <a:grpSpLocks/>
            </p:cNvGrpSpPr>
            <p:nvPr/>
          </p:nvGrpSpPr>
          <p:grpSpPr bwMode="auto">
            <a:xfrm rot="-5400000">
              <a:off x="3369279" y="2174269"/>
              <a:ext cx="195640" cy="838200"/>
              <a:chOff x="3686186" y="1166322"/>
              <a:chExt cx="152400" cy="652944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3686869" y="1665402"/>
                <a:ext cx="151690" cy="1525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3737770" y="1165339"/>
                <a:ext cx="49323" cy="611072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" name="Group 18"/>
          <p:cNvGrpSpPr>
            <a:grpSpLocks/>
          </p:cNvGrpSpPr>
          <p:nvPr/>
        </p:nvGrpSpPr>
        <p:grpSpPr bwMode="auto">
          <a:xfrm rot="140878">
            <a:off x="2824379" y="2368324"/>
            <a:ext cx="3493700" cy="1000125"/>
            <a:chOff x="3047997" y="2195590"/>
            <a:chExt cx="2627731" cy="751192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3580882" y="2195590"/>
              <a:ext cx="2094846" cy="751192"/>
            </a:xfrm>
            <a:prstGeom prst="roundRect">
              <a:avLst/>
            </a:prstGeom>
            <a:solidFill>
              <a:srgbClr val="91966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r" defTabSz="914080">
                <a:defRPr/>
              </a:pPr>
              <a:r>
                <a:rPr lang="zh-CN" altLang="en-US" sz="18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添加标题文本</a:t>
              </a:r>
              <a:endParaRPr lang="en-GB" altLang="zh-CN" sz="1866" dirty="0">
                <a:solidFill>
                  <a:schemeClr val="bg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grpSp>
          <p:nvGrpSpPr>
            <p:cNvPr id="6" name="Group 22"/>
            <p:cNvGrpSpPr>
              <a:grpSpLocks/>
            </p:cNvGrpSpPr>
            <p:nvPr/>
          </p:nvGrpSpPr>
          <p:grpSpPr bwMode="auto">
            <a:xfrm rot="-5400000">
              <a:off x="3369277" y="2174270"/>
              <a:ext cx="195640" cy="838199"/>
              <a:chOff x="3686186" y="1166322"/>
              <a:chExt cx="152400" cy="652944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3686865" y="1665247"/>
                <a:ext cx="152329" cy="152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3738962" y="1165698"/>
                <a:ext cx="48299" cy="610898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7" name="Group 28"/>
          <p:cNvGrpSpPr>
            <a:grpSpLocks/>
          </p:cNvGrpSpPr>
          <p:nvPr/>
        </p:nvGrpSpPr>
        <p:grpSpPr bwMode="auto">
          <a:xfrm rot="-1053712">
            <a:off x="2649285" y="1619944"/>
            <a:ext cx="3494585" cy="998537"/>
            <a:chOff x="3047997" y="2196180"/>
            <a:chExt cx="2628114" cy="750636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3581490" y="2196180"/>
              <a:ext cx="2094621" cy="750636"/>
            </a:xfrm>
            <a:prstGeom prst="roundRect">
              <a:avLst/>
            </a:pr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r" defTabSz="914080">
                <a:defRPr/>
              </a:pPr>
              <a:r>
                <a:rPr lang="zh-CN" altLang="en-US" sz="18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添加标题文本</a:t>
              </a:r>
              <a:endParaRPr lang="en-GB" altLang="zh-CN" sz="1866" dirty="0">
                <a:solidFill>
                  <a:schemeClr val="bg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grpSp>
          <p:nvGrpSpPr>
            <p:cNvPr id="9" name="Group 22"/>
            <p:cNvGrpSpPr>
              <a:grpSpLocks/>
            </p:cNvGrpSpPr>
            <p:nvPr/>
          </p:nvGrpSpPr>
          <p:grpSpPr bwMode="auto">
            <a:xfrm rot="-5400000">
              <a:off x="3369277" y="2174271"/>
              <a:ext cx="195640" cy="838199"/>
              <a:chOff x="3686186" y="1166322"/>
              <a:chExt cx="152400" cy="652944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3686744" y="1666339"/>
                <a:ext cx="152458" cy="1524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3738648" y="1166499"/>
                <a:ext cx="48340" cy="610833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2" name="Group 17"/>
          <p:cNvGrpSpPr>
            <a:grpSpLocks/>
          </p:cNvGrpSpPr>
          <p:nvPr/>
        </p:nvGrpSpPr>
        <p:grpSpPr bwMode="auto">
          <a:xfrm rot="18174686" flipH="1">
            <a:off x="-226947" y="3735237"/>
            <a:ext cx="3495920" cy="999817"/>
            <a:chOff x="3047999" y="2195672"/>
            <a:chExt cx="2628163" cy="751505"/>
          </a:xfrm>
        </p:grpSpPr>
        <p:sp>
          <p:nvSpPr>
            <p:cNvPr id="51" name="Rounded Rectangle 50"/>
            <p:cNvSpPr/>
            <p:nvPr/>
          </p:nvSpPr>
          <p:spPr bwMode="auto">
            <a:xfrm>
              <a:off x="3581655" y="2195672"/>
              <a:ext cx="2094507" cy="751505"/>
            </a:xfrm>
            <a:prstGeom prst="roundRect">
              <a:avLst/>
            </a:prstGeom>
            <a:solidFill>
              <a:srgbClr val="E2D8B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defTabSz="914080">
                <a:defRPr/>
              </a:pPr>
              <a:r>
                <a:rPr lang="zh-CN" altLang="en-US" sz="18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添加标题文本</a:t>
              </a:r>
              <a:endParaRPr lang="en-GB" altLang="zh-CN" sz="1866" dirty="0">
                <a:solidFill>
                  <a:schemeClr val="bg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grpSp>
          <p:nvGrpSpPr>
            <p:cNvPr id="13" name="Group 22"/>
            <p:cNvGrpSpPr>
              <a:grpSpLocks/>
            </p:cNvGrpSpPr>
            <p:nvPr/>
          </p:nvGrpSpPr>
          <p:grpSpPr bwMode="auto">
            <a:xfrm rot="-5400000">
              <a:off x="3369279" y="2174269"/>
              <a:ext cx="195640" cy="838200"/>
              <a:chOff x="3686186" y="1166322"/>
              <a:chExt cx="152400" cy="652944"/>
            </a:xfrm>
          </p:grpSpPr>
          <p:sp>
            <p:nvSpPr>
              <p:cNvPr id="53" name="Oval 52"/>
              <p:cNvSpPr/>
              <p:nvPr/>
            </p:nvSpPr>
            <p:spPr>
              <a:xfrm>
                <a:off x="3687178" y="1667206"/>
                <a:ext cx="152392" cy="1524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Rounded Rectangle 53"/>
              <p:cNvSpPr/>
              <p:nvPr/>
            </p:nvSpPr>
            <p:spPr>
              <a:xfrm>
                <a:off x="3739404" y="1167403"/>
                <a:ext cx="48320" cy="610798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/>
                <a:endParaRPr lang="zh-CN" altLang="zh-CN" sz="1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6" name="Text Placeholder 1"/>
          <p:cNvSpPr txBox="1">
            <a:spLocks/>
          </p:cNvSpPr>
          <p:nvPr/>
        </p:nvSpPr>
        <p:spPr>
          <a:xfrm>
            <a:off x="7813147" y="1581155"/>
            <a:ext cx="3172353" cy="612775"/>
          </a:xfrm>
          <a:prstGeom prst="rect">
            <a:avLst/>
          </a:prstGeom>
        </p:spPr>
        <p:txBody>
          <a:bodyPr lIns="0" tIns="45706" rIns="91412" bIns="45706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450468">
              <a:defRPr/>
            </a:pPr>
            <a:r>
              <a:rPr lang="zh-CN" altLang="en-US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... ...</a:t>
            </a:r>
          </a:p>
        </p:txBody>
      </p:sp>
      <p:sp>
        <p:nvSpPr>
          <p:cNvPr id="58" name="Text Placeholder 1"/>
          <p:cNvSpPr txBox="1">
            <a:spLocks/>
          </p:cNvSpPr>
          <p:nvPr/>
        </p:nvSpPr>
        <p:spPr>
          <a:xfrm>
            <a:off x="7813147" y="2625726"/>
            <a:ext cx="3172353" cy="614364"/>
          </a:xfrm>
          <a:prstGeom prst="rect">
            <a:avLst/>
          </a:prstGeom>
        </p:spPr>
        <p:txBody>
          <a:bodyPr lIns="0" tIns="45706" rIns="91412" bIns="45706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450468">
              <a:defRPr/>
            </a:pPr>
            <a:r>
              <a:rPr lang="zh-CN" altLang="en-US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... ...</a:t>
            </a:r>
          </a:p>
        </p:txBody>
      </p:sp>
      <p:sp>
        <p:nvSpPr>
          <p:cNvPr id="60" name="Text Placeholder 1"/>
          <p:cNvSpPr txBox="1">
            <a:spLocks/>
          </p:cNvSpPr>
          <p:nvPr/>
        </p:nvSpPr>
        <p:spPr>
          <a:xfrm>
            <a:off x="7813147" y="3638555"/>
            <a:ext cx="3172353" cy="614364"/>
          </a:xfrm>
          <a:prstGeom prst="rect">
            <a:avLst/>
          </a:prstGeom>
        </p:spPr>
        <p:txBody>
          <a:bodyPr lIns="0" tIns="45706" rIns="91412" bIns="45706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450468">
              <a:defRPr/>
            </a:pPr>
            <a:r>
              <a:rPr lang="zh-CN" altLang="en-US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... ...</a:t>
            </a:r>
          </a:p>
        </p:txBody>
      </p:sp>
      <p:sp>
        <p:nvSpPr>
          <p:cNvPr id="62" name="Text Placeholder 1"/>
          <p:cNvSpPr txBox="1">
            <a:spLocks/>
          </p:cNvSpPr>
          <p:nvPr/>
        </p:nvSpPr>
        <p:spPr>
          <a:xfrm>
            <a:off x="7813147" y="4659316"/>
            <a:ext cx="3172353" cy="612775"/>
          </a:xfrm>
          <a:prstGeom prst="rect">
            <a:avLst/>
          </a:prstGeom>
        </p:spPr>
        <p:txBody>
          <a:bodyPr lIns="0" tIns="45706" rIns="91412" bIns="45706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450468">
              <a:defRPr/>
            </a:pPr>
            <a:r>
              <a:rPr lang="zh-CN" altLang="en-US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6B7135"/>
                </a:solidFill>
                <a:latin typeface="+mn-ea"/>
                <a:cs typeface="Open Sans" panose="020B0606030504020204" pitchFamily="34" charset="0"/>
              </a:rPr>
              <a:t>... ...</a:t>
            </a:r>
          </a:p>
        </p:txBody>
      </p:sp>
      <p:grpSp>
        <p:nvGrpSpPr>
          <p:cNvPr id="15" name="Group 23"/>
          <p:cNvGrpSpPr>
            <a:grpSpLocks/>
          </p:cNvGrpSpPr>
          <p:nvPr/>
        </p:nvGrpSpPr>
        <p:grpSpPr bwMode="auto">
          <a:xfrm>
            <a:off x="6933947" y="1581154"/>
            <a:ext cx="637978" cy="638175"/>
            <a:chOff x="6934860" y="2089070"/>
            <a:chExt cx="638053" cy="638053"/>
          </a:xfrm>
        </p:grpSpPr>
        <p:sp>
          <p:nvSpPr>
            <p:cNvPr id="55" name="Oval 54"/>
            <p:cNvSpPr/>
            <p:nvPr/>
          </p:nvSpPr>
          <p:spPr>
            <a:xfrm>
              <a:off x="6934860" y="2089070"/>
              <a:ext cx="638053" cy="638053"/>
            </a:xfrm>
            <a:prstGeom prst="ellipse">
              <a:avLst/>
            </a:prstGeom>
            <a:solidFill>
              <a:srgbClr val="6B7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</a:endParaRPr>
            </a:p>
          </p:txBody>
        </p:sp>
        <p:grpSp>
          <p:nvGrpSpPr>
            <p:cNvPr id="18" name="Group 39"/>
            <p:cNvGrpSpPr/>
            <p:nvPr/>
          </p:nvGrpSpPr>
          <p:grpSpPr>
            <a:xfrm>
              <a:off x="7042160" y="2192530"/>
              <a:ext cx="398052" cy="357720"/>
              <a:chOff x="5583238" y="3892551"/>
              <a:chExt cx="360363" cy="323850"/>
            </a:xfrm>
            <a:solidFill>
              <a:schemeClr val="bg1"/>
            </a:solidFill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5811838" y="3892551"/>
                <a:ext cx="131763" cy="323850"/>
              </a:xfrm>
              <a:custGeom>
                <a:avLst/>
                <a:gdLst>
                  <a:gd name="T0" fmla="*/ 17 w 83"/>
                  <a:gd name="T1" fmla="*/ 57 h 204"/>
                  <a:gd name="T2" fmla="*/ 0 w 83"/>
                  <a:gd name="T3" fmla="*/ 57 h 204"/>
                  <a:gd name="T4" fmla="*/ 43 w 83"/>
                  <a:gd name="T5" fmla="*/ 0 h 204"/>
                  <a:gd name="T6" fmla="*/ 83 w 83"/>
                  <a:gd name="T7" fmla="*/ 57 h 204"/>
                  <a:gd name="T8" fmla="*/ 67 w 83"/>
                  <a:gd name="T9" fmla="*/ 57 h 204"/>
                  <a:gd name="T10" fmla="*/ 67 w 83"/>
                  <a:gd name="T11" fmla="*/ 204 h 204"/>
                  <a:gd name="T12" fmla="*/ 17 w 83"/>
                  <a:gd name="T13" fmla="*/ 204 h 204"/>
                  <a:gd name="T14" fmla="*/ 17 w 83"/>
                  <a:gd name="T1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04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7" y="57"/>
                    </a:lnTo>
                    <a:lnTo>
                      <a:pt x="67" y="204"/>
                    </a:lnTo>
                    <a:lnTo>
                      <a:pt x="17" y="204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5695951" y="3978276"/>
                <a:ext cx="131763" cy="238125"/>
              </a:xfrm>
              <a:custGeom>
                <a:avLst/>
                <a:gdLst>
                  <a:gd name="T0" fmla="*/ 66 w 83"/>
                  <a:gd name="T1" fmla="*/ 150 h 150"/>
                  <a:gd name="T2" fmla="*/ 19 w 83"/>
                  <a:gd name="T3" fmla="*/ 150 h 150"/>
                  <a:gd name="T4" fmla="*/ 19 w 83"/>
                  <a:gd name="T5" fmla="*/ 60 h 150"/>
                  <a:gd name="T6" fmla="*/ 0 w 83"/>
                  <a:gd name="T7" fmla="*/ 60 h 150"/>
                  <a:gd name="T8" fmla="*/ 43 w 83"/>
                  <a:gd name="T9" fmla="*/ 0 h 150"/>
                  <a:gd name="T10" fmla="*/ 83 w 83"/>
                  <a:gd name="T11" fmla="*/ 60 h 150"/>
                  <a:gd name="T12" fmla="*/ 66 w 83"/>
                  <a:gd name="T13" fmla="*/ 60 h 150"/>
                  <a:gd name="T14" fmla="*/ 66 w 83"/>
                  <a:gd name="T1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50">
                    <a:moveTo>
                      <a:pt x="66" y="150"/>
                    </a:moveTo>
                    <a:lnTo>
                      <a:pt x="19" y="150"/>
                    </a:lnTo>
                    <a:lnTo>
                      <a:pt x="19" y="60"/>
                    </a:lnTo>
                    <a:lnTo>
                      <a:pt x="0" y="60"/>
                    </a:lnTo>
                    <a:lnTo>
                      <a:pt x="43" y="0"/>
                    </a:lnTo>
                    <a:lnTo>
                      <a:pt x="83" y="60"/>
                    </a:lnTo>
                    <a:lnTo>
                      <a:pt x="66" y="60"/>
                    </a:lnTo>
                    <a:lnTo>
                      <a:pt x="66" y="1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5583238" y="4068763"/>
                <a:ext cx="131763" cy="147638"/>
              </a:xfrm>
              <a:custGeom>
                <a:avLst/>
                <a:gdLst>
                  <a:gd name="T0" fmla="*/ 17 w 83"/>
                  <a:gd name="T1" fmla="*/ 57 h 93"/>
                  <a:gd name="T2" fmla="*/ 0 w 83"/>
                  <a:gd name="T3" fmla="*/ 57 h 93"/>
                  <a:gd name="T4" fmla="*/ 43 w 83"/>
                  <a:gd name="T5" fmla="*/ 0 h 93"/>
                  <a:gd name="T6" fmla="*/ 83 w 83"/>
                  <a:gd name="T7" fmla="*/ 57 h 93"/>
                  <a:gd name="T8" fmla="*/ 66 w 83"/>
                  <a:gd name="T9" fmla="*/ 57 h 93"/>
                  <a:gd name="T10" fmla="*/ 66 w 83"/>
                  <a:gd name="T11" fmla="*/ 93 h 93"/>
                  <a:gd name="T12" fmla="*/ 17 w 83"/>
                  <a:gd name="T13" fmla="*/ 93 h 93"/>
                  <a:gd name="T14" fmla="*/ 17 w 83"/>
                  <a:gd name="T15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3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6" y="57"/>
                    </a:lnTo>
                    <a:lnTo>
                      <a:pt x="66" y="93"/>
                    </a:lnTo>
                    <a:lnTo>
                      <a:pt x="17" y="93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80">
                  <a:defRPr/>
                </a:pPr>
                <a:endParaRPr lang="en-US" sz="2399"/>
              </a:p>
            </p:txBody>
          </p:sp>
        </p:grpSp>
      </p:grpSp>
      <p:grpSp>
        <p:nvGrpSpPr>
          <p:cNvPr id="19" name="Group 1"/>
          <p:cNvGrpSpPr>
            <a:grpSpLocks/>
          </p:cNvGrpSpPr>
          <p:nvPr/>
        </p:nvGrpSpPr>
        <p:grpSpPr bwMode="auto">
          <a:xfrm>
            <a:off x="6933947" y="2598743"/>
            <a:ext cx="637978" cy="638175"/>
            <a:chOff x="6934860" y="3107039"/>
            <a:chExt cx="638053" cy="638053"/>
          </a:xfrm>
        </p:grpSpPr>
        <p:sp>
          <p:nvSpPr>
            <p:cNvPr id="57" name="Oval 56"/>
            <p:cNvSpPr/>
            <p:nvPr/>
          </p:nvSpPr>
          <p:spPr>
            <a:xfrm>
              <a:off x="6934860" y="3107039"/>
              <a:ext cx="638053" cy="638053"/>
            </a:xfrm>
            <a:prstGeom prst="ellipse">
              <a:avLst/>
            </a:prstGeom>
            <a:solidFill>
              <a:srgbClr val="919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</a:endParaRPr>
            </a:p>
          </p:txBody>
        </p:sp>
        <p:sp>
          <p:nvSpPr>
            <p:cNvPr id="27673" name="Freeform 11"/>
            <p:cNvSpPr>
              <a:spLocks noEditPoints="1"/>
            </p:cNvSpPr>
            <p:nvPr/>
          </p:nvSpPr>
          <p:spPr bwMode="auto">
            <a:xfrm>
              <a:off x="7038273" y="3215545"/>
              <a:ext cx="455291" cy="376862"/>
            </a:xfrm>
            <a:custGeom>
              <a:avLst/>
              <a:gdLst>
                <a:gd name="T0" fmla="*/ 412459 w 287"/>
                <a:gd name="T1" fmla="*/ 124031 h 237"/>
                <a:gd name="T2" fmla="*/ 387077 w 287"/>
                <a:gd name="T3" fmla="*/ 149473 h 237"/>
                <a:gd name="T4" fmla="*/ 412459 w 287"/>
                <a:gd name="T5" fmla="*/ 176505 h 237"/>
                <a:gd name="T6" fmla="*/ 439427 w 287"/>
                <a:gd name="T7" fmla="*/ 149473 h 237"/>
                <a:gd name="T8" fmla="*/ 412459 w 287"/>
                <a:gd name="T9" fmla="*/ 124031 h 237"/>
                <a:gd name="T10" fmla="*/ 42832 w 287"/>
                <a:gd name="T11" fmla="*/ 124031 h 237"/>
                <a:gd name="T12" fmla="*/ 17450 w 287"/>
                <a:gd name="T13" fmla="*/ 149473 h 237"/>
                <a:gd name="T14" fmla="*/ 42832 w 287"/>
                <a:gd name="T15" fmla="*/ 176505 h 237"/>
                <a:gd name="T16" fmla="*/ 68214 w 287"/>
                <a:gd name="T17" fmla="*/ 149473 h 237"/>
                <a:gd name="T18" fmla="*/ 42832 w 287"/>
                <a:gd name="T19" fmla="*/ 124031 h 237"/>
                <a:gd name="T20" fmla="*/ 336313 w 287"/>
                <a:gd name="T21" fmla="*/ 77917 h 237"/>
                <a:gd name="T22" fmla="*/ 298239 w 287"/>
                <a:gd name="T23" fmla="*/ 116080 h 237"/>
                <a:gd name="T24" fmla="*/ 336313 w 287"/>
                <a:gd name="T25" fmla="*/ 154243 h 237"/>
                <a:gd name="T26" fmla="*/ 374386 w 287"/>
                <a:gd name="T27" fmla="*/ 116080 h 237"/>
                <a:gd name="T28" fmla="*/ 336313 w 287"/>
                <a:gd name="T29" fmla="*/ 77917 h 237"/>
                <a:gd name="T30" fmla="*/ 455291 w 287"/>
                <a:gd name="T31" fmla="*/ 311666 h 237"/>
                <a:gd name="T32" fmla="*/ 410872 w 287"/>
                <a:gd name="T33" fmla="*/ 311666 h 237"/>
                <a:gd name="T34" fmla="*/ 410872 w 287"/>
                <a:gd name="T35" fmla="*/ 230570 h 237"/>
                <a:gd name="T36" fmla="*/ 401354 w 287"/>
                <a:gd name="T37" fmla="*/ 192406 h 237"/>
                <a:gd name="T38" fmla="*/ 412459 w 287"/>
                <a:gd name="T39" fmla="*/ 190816 h 237"/>
                <a:gd name="T40" fmla="*/ 455291 w 287"/>
                <a:gd name="T41" fmla="*/ 233750 h 237"/>
                <a:gd name="T42" fmla="*/ 455291 w 287"/>
                <a:gd name="T43" fmla="*/ 311666 h 237"/>
                <a:gd name="T44" fmla="*/ 118978 w 287"/>
                <a:gd name="T45" fmla="*/ 77917 h 237"/>
                <a:gd name="T46" fmla="*/ 80905 w 287"/>
                <a:gd name="T47" fmla="*/ 116080 h 237"/>
                <a:gd name="T48" fmla="*/ 118978 w 287"/>
                <a:gd name="T49" fmla="*/ 154243 h 237"/>
                <a:gd name="T50" fmla="*/ 157052 w 287"/>
                <a:gd name="T51" fmla="*/ 116080 h 237"/>
                <a:gd name="T52" fmla="*/ 118978 w 287"/>
                <a:gd name="T53" fmla="*/ 77917 h 237"/>
                <a:gd name="T54" fmla="*/ 42832 w 287"/>
                <a:gd name="T55" fmla="*/ 190816 h 237"/>
                <a:gd name="T56" fmla="*/ 53937 w 287"/>
                <a:gd name="T57" fmla="*/ 192406 h 237"/>
                <a:gd name="T58" fmla="*/ 44419 w 287"/>
                <a:gd name="T59" fmla="*/ 230570 h 237"/>
                <a:gd name="T60" fmla="*/ 44419 w 287"/>
                <a:gd name="T61" fmla="*/ 311666 h 237"/>
                <a:gd name="T62" fmla="*/ 0 w 287"/>
                <a:gd name="T63" fmla="*/ 311666 h 237"/>
                <a:gd name="T64" fmla="*/ 0 w 287"/>
                <a:gd name="T65" fmla="*/ 233750 h 237"/>
                <a:gd name="T66" fmla="*/ 42832 w 287"/>
                <a:gd name="T67" fmla="*/ 190816 h 237"/>
                <a:gd name="T68" fmla="*/ 228439 w 287"/>
                <a:gd name="T69" fmla="*/ 0 h 237"/>
                <a:gd name="T70" fmla="*/ 171329 w 287"/>
                <a:gd name="T71" fmla="*/ 57245 h 237"/>
                <a:gd name="T72" fmla="*/ 228439 w 287"/>
                <a:gd name="T73" fmla="*/ 114490 h 237"/>
                <a:gd name="T74" fmla="*/ 283962 w 287"/>
                <a:gd name="T75" fmla="*/ 57245 h 237"/>
                <a:gd name="T76" fmla="*/ 228439 w 287"/>
                <a:gd name="T77" fmla="*/ 0 h 237"/>
                <a:gd name="T78" fmla="*/ 398181 w 287"/>
                <a:gd name="T79" fmla="*/ 340289 h 237"/>
                <a:gd name="T80" fmla="*/ 329967 w 287"/>
                <a:gd name="T81" fmla="*/ 340289 h 237"/>
                <a:gd name="T82" fmla="*/ 329967 w 287"/>
                <a:gd name="T83" fmla="*/ 217848 h 237"/>
                <a:gd name="T84" fmla="*/ 318862 w 287"/>
                <a:gd name="T85" fmla="*/ 171735 h 237"/>
                <a:gd name="T86" fmla="*/ 336313 w 287"/>
                <a:gd name="T87" fmla="*/ 168554 h 237"/>
                <a:gd name="T88" fmla="*/ 398181 w 287"/>
                <a:gd name="T89" fmla="*/ 230570 h 237"/>
                <a:gd name="T90" fmla="*/ 398181 w 287"/>
                <a:gd name="T91" fmla="*/ 340289 h 237"/>
                <a:gd name="T92" fmla="*/ 125324 w 287"/>
                <a:gd name="T93" fmla="*/ 217848 h 237"/>
                <a:gd name="T94" fmla="*/ 125324 w 287"/>
                <a:gd name="T95" fmla="*/ 340289 h 237"/>
                <a:gd name="T96" fmla="*/ 58696 w 287"/>
                <a:gd name="T97" fmla="*/ 340289 h 237"/>
                <a:gd name="T98" fmla="*/ 58696 w 287"/>
                <a:gd name="T99" fmla="*/ 230570 h 237"/>
                <a:gd name="T100" fmla="*/ 118978 w 287"/>
                <a:gd name="T101" fmla="*/ 168554 h 237"/>
                <a:gd name="T102" fmla="*/ 136429 w 287"/>
                <a:gd name="T103" fmla="*/ 171735 h 237"/>
                <a:gd name="T104" fmla="*/ 125324 w 287"/>
                <a:gd name="T105" fmla="*/ 217848 h 237"/>
                <a:gd name="T106" fmla="*/ 139601 w 287"/>
                <a:gd name="T107" fmla="*/ 376862 h 237"/>
                <a:gd name="T108" fmla="*/ 317276 w 287"/>
                <a:gd name="T109" fmla="*/ 376862 h 237"/>
                <a:gd name="T110" fmla="*/ 317276 w 287"/>
                <a:gd name="T111" fmla="*/ 217848 h 237"/>
                <a:gd name="T112" fmla="*/ 228439 w 287"/>
                <a:gd name="T113" fmla="*/ 128801 h 237"/>
                <a:gd name="T114" fmla="*/ 139601 w 287"/>
                <a:gd name="T115" fmla="*/ 217848 h 237"/>
                <a:gd name="T116" fmla="*/ 139601 w 287"/>
                <a:gd name="T117" fmla="*/ 376862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99"/>
            </a:p>
          </p:txBody>
        </p:sp>
      </p:grpSp>
      <p:grpSp>
        <p:nvGrpSpPr>
          <p:cNvPr id="21" name="Group 2"/>
          <p:cNvGrpSpPr>
            <a:grpSpLocks/>
          </p:cNvGrpSpPr>
          <p:nvPr/>
        </p:nvGrpSpPr>
        <p:grpSpPr bwMode="auto">
          <a:xfrm>
            <a:off x="6933947" y="3625855"/>
            <a:ext cx="637978" cy="638175"/>
            <a:chOff x="6934860" y="4133813"/>
            <a:chExt cx="638053" cy="638053"/>
          </a:xfrm>
        </p:grpSpPr>
        <p:sp>
          <p:nvSpPr>
            <p:cNvPr id="59" name="Oval 58"/>
            <p:cNvSpPr/>
            <p:nvPr/>
          </p:nvSpPr>
          <p:spPr>
            <a:xfrm>
              <a:off x="6934860" y="4133813"/>
              <a:ext cx="638053" cy="638053"/>
            </a:xfrm>
            <a:prstGeom prst="ellipse">
              <a:avLst/>
            </a:prstGeom>
            <a:solidFill>
              <a:srgbClr val="B7AE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</a:endParaRPr>
            </a:p>
          </p:txBody>
        </p:sp>
        <p:sp>
          <p:nvSpPr>
            <p:cNvPr id="27671" name="Freeform 5"/>
            <p:cNvSpPr>
              <a:spLocks noEditPoints="1"/>
            </p:cNvSpPr>
            <p:nvPr/>
          </p:nvSpPr>
          <p:spPr bwMode="auto">
            <a:xfrm>
              <a:off x="7074861" y="4312770"/>
              <a:ext cx="348205" cy="274671"/>
            </a:xfrm>
            <a:custGeom>
              <a:avLst/>
              <a:gdLst>
                <a:gd name="T0" fmla="*/ 347358 w 411"/>
                <a:gd name="T1" fmla="*/ 261955 h 324"/>
                <a:gd name="T2" fmla="*/ 347358 w 411"/>
                <a:gd name="T3" fmla="*/ 38997 h 324"/>
                <a:gd name="T4" fmla="*/ 334650 w 411"/>
                <a:gd name="T5" fmla="*/ 27128 h 324"/>
                <a:gd name="T6" fmla="*/ 177915 w 411"/>
                <a:gd name="T7" fmla="*/ 27128 h 324"/>
                <a:gd name="T8" fmla="*/ 169443 w 411"/>
                <a:gd name="T9" fmla="*/ 14412 h 324"/>
                <a:gd name="T10" fmla="*/ 169443 w 411"/>
                <a:gd name="T11" fmla="*/ 12716 h 324"/>
                <a:gd name="T12" fmla="*/ 155887 w 411"/>
                <a:gd name="T13" fmla="*/ 0 h 324"/>
                <a:gd name="T14" fmla="*/ 72860 w 411"/>
                <a:gd name="T15" fmla="*/ 0 h 324"/>
                <a:gd name="T16" fmla="*/ 59305 w 411"/>
                <a:gd name="T17" fmla="*/ 12716 h 324"/>
                <a:gd name="T18" fmla="*/ 59305 w 411"/>
                <a:gd name="T19" fmla="*/ 14412 h 324"/>
                <a:gd name="T20" fmla="*/ 50833 w 411"/>
                <a:gd name="T21" fmla="*/ 27128 h 324"/>
                <a:gd name="T22" fmla="*/ 50833 w 411"/>
                <a:gd name="T23" fmla="*/ 27128 h 324"/>
                <a:gd name="T24" fmla="*/ 38972 w 411"/>
                <a:gd name="T25" fmla="*/ 38997 h 324"/>
                <a:gd name="T26" fmla="*/ 38972 w 411"/>
                <a:gd name="T27" fmla="*/ 103426 h 324"/>
                <a:gd name="T28" fmla="*/ 11861 w 411"/>
                <a:gd name="T29" fmla="*/ 103426 h 324"/>
                <a:gd name="T30" fmla="*/ 4236 w 411"/>
                <a:gd name="T31" fmla="*/ 116990 h 324"/>
                <a:gd name="T32" fmla="*/ 32194 w 411"/>
                <a:gd name="T33" fmla="*/ 261955 h 324"/>
                <a:gd name="T34" fmla="*/ 44902 w 411"/>
                <a:gd name="T35" fmla="*/ 274671 h 324"/>
                <a:gd name="T36" fmla="*/ 341427 w 411"/>
                <a:gd name="T37" fmla="*/ 274671 h 324"/>
                <a:gd name="T38" fmla="*/ 347358 w 411"/>
                <a:gd name="T39" fmla="*/ 261955 h 324"/>
                <a:gd name="T40" fmla="*/ 332108 w 411"/>
                <a:gd name="T41" fmla="*/ 122076 h 324"/>
                <a:gd name="T42" fmla="*/ 332108 w 411"/>
                <a:gd name="T43" fmla="*/ 267889 h 324"/>
                <a:gd name="T44" fmla="*/ 304150 w 411"/>
                <a:gd name="T45" fmla="*/ 111903 h 324"/>
                <a:gd name="T46" fmla="*/ 292289 w 411"/>
                <a:gd name="T47" fmla="*/ 104273 h 324"/>
                <a:gd name="T48" fmla="*/ 54222 w 411"/>
                <a:gd name="T49" fmla="*/ 104273 h 324"/>
                <a:gd name="T50" fmla="*/ 54222 w 411"/>
                <a:gd name="T51" fmla="*/ 54256 h 324"/>
                <a:gd name="T52" fmla="*/ 332108 w 411"/>
                <a:gd name="T53" fmla="*/ 54256 h 324"/>
                <a:gd name="T54" fmla="*/ 332108 w 411"/>
                <a:gd name="T55" fmla="*/ 122076 h 3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11" h="324">
                  <a:moveTo>
                    <a:pt x="410" y="309"/>
                  </a:moveTo>
                  <a:cubicBezTo>
                    <a:pt x="410" y="46"/>
                    <a:pt x="410" y="46"/>
                    <a:pt x="410" y="46"/>
                  </a:cubicBezTo>
                  <a:cubicBezTo>
                    <a:pt x="410" y="38"/>
                    <a:pt x="403" y="32"/>
                    <a:pt x="395" y="32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04" y="32"/>
                    <a:pt x="200" y="21"/>
                    <a:pt x="200" y="17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3" y="0"/>
                    <a:pt x="18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0"/>
                    <a:pt x="70" y="7"/>
                    <a:pt x="70" y="15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21"/>
                    <a:pt x="66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2" y="32"/>
                    <a:pt x="46" y="38"/>
                    <a:pt x="46" y="46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0" y="122"/>
                    <a:pt x="5" y="138"/>
                  </a:cubicBezTo>
                  <a:cubicBezTo>
                    <a:pt x="38" y="309"/>
                    <a:pt x="38" y="309"/>
                    <a:pt x="38" y="309"/>
                  </a:cubicBezTo>
                  <a:cubicBezTo>
                    <a:pt x="38" y="317"/>
                    <a:pt x="44" y="324"/>
                    <a:pt x="53" y="324"/>
                  </a:cubicBezTo>
                  <a:cubicBezTo>
                    <a:pt x="403" y="324"/>
                    <a:pt x="403" y="324"/>
                    <a:pt x="403" y="324"/>
                  </a:cubicBezTo>
                  <a:cubicBezTo>
                    <a:pt x="411" y="324"/>
                    <a:pt x="410" y="309"/>
                    <a:pt x="410" y="309"/>
                  </a:cubicBezTo>
                  <a:close/>
                  <a:moveTo>
                    <a:pt x="392" y="144"/>
                  </a:moveTo>
                  <a:cubicBezTo>
                    <a:pt x="392" y="316"/>
                    <a:pt x="392" y="316"/>
                    <a:pt x="392" y="316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6" y="122"/>
                    <a:pt x="345" y="123"/>
                    <a:pt x="345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392" y="64"/>
                    <a:pt x="392" y="64"/>
                    <a:pt x="392" y="64"/>
                  </a:cubicBezTo>
                  <a:lnTo>
                    <a:pt x="392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62510" tIns="81255" rIns="162510" bIns="81255"/>
            <a:lstStyle/>
            <a:p>
              <a:endParaRPr lang="zh-CN" altLang="en-US" sz="2399"/>
            </a:p>
          </p:txBody>
        </p:sp>
      </p:grpSp>
      <p:grpSp>
        <p:nvGrpSpPr>
          <p:cNvPr id="24" name="Group 3"/>
          <p:cNvGrpSpPr>
            <a:grpSpLocks/>
          </p:cNvGrpSpPr>
          <p:nvPr/>
        </p:nvGrpSpPr>
        <p:grpSpPr bwMode="auto">
          <a:xfrm>
            <a:off x="6933947" y="4646616"/>
            <a:ext cx="637978" cy="638175"/>
            <a:chOff x="6934860" y="5154023"/>
            <a:chExt cx="638053" cy="638053"/>
          </a:xfrm>
        </p:grpSpPr>
        <p:sp>
          <p:nvSpPr>
            <p:cNvPr id="61" name="Oval 60"/>
            <p:cNvSpPr/>
            <p:nvPr/>
          </p:nvSpPr>
          <p:spPr>
            <a:xfrm>
              <a:off x="6934860" y="5154023"/>
              <a:ext cx="638053" cy="638053"/>
            </a:xfrm>
            <a:prstGeom prst="ellipse">
              <a:avLst/>
            </a:prstGeom>
            <a:solidFill>
              <a:srgbClr val="E2D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</a:endParaRPr>
            </a:p>
          </p:txBody>
        </p:sp>
        <p:grpSp>
          <p:nvGrpSpPr>
            <p:cNvPr id="25" name="Group 64"/>
            <p:cNvGrpSpPr/>
            <p:nvPr/>
          </p:nvGrpSpPr>
          <p:grpSpPr>
            <a:xfrm>
              <a:off x="7068630" y="5308964"/>
              <a:ext cx="379377" cy="326661"/>
              <a:chOff x="5888038" y="5661025"/>
              <a:chExt cx="1393826" cy="1200151"/>
            </a:xfrm>
            <a:solidFill>
              <a:schemeClr val="bg1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6192838" y="5859463"/>
                <a:ext cx="13335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67" name="Oval 66"/>
              <p:cNvSpPr>
                <a:spLocks noChangeArrowheads="1"/>
              </p:cNvSpPr>
              <p:nvPr/>
            </p:nvSpPr>
            <p:spPr bwMode="auto">
              <a:xfrm>
                <a:off x="6454776" y="5661025"/>
                <a:ext cx="230188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68" name="Oval 67"/>
              <p:cNvSpPr>
                <a:spLocks noChangeArrowheads="1"/>
              </p:cNvSpPr>
              <p:nvPr/>
            </p:nvSpPr>
            <p:spPr bwMode="auto">
              <a:xfrm>
                <a:off x="6837363" y="5862638"/>
                <a:ext cx="136525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69" name="Rectangle 68"/>
              <p:cNvSpPr>
                <a:spLocks noChangeArrowheads="1"/>
              </p:cNvSpPr>
              <p:nvPr/>
            </p:nvSpPr>
            <p:spPr bwMode="auto">
              <a:xfrm>
                <a:off x="6149976" y="6653213"/>
                <a:ext cx="839788" cy="207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70" name="Oval 69"/>
              <p:cNvSpPr>
                <a:spLocks noChangeArrowheads="1"/>
              </p:cNvSpPr>
              <p:nvPr/>
            </p:nvSpPr>
            <p:spPr bwMode="auto">
              <a:xfrm>
                <a:off x="7048501" y="5797550"/>
                <a:ext cx="233363" cy="207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71" name="Oval 70"/>
              <p:cNvSpPr>
                <a:spLocks noChangeArrowheads="1"/>
              </p:cNvSpPr>
              <p:nvPr/>
            </p:nvSpPr>
            <p:spPr bwMode="auto">
              <a:xfrm>
                <a:off x="5888038" y="5800725"/>
                <a:ext cx="233363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6049963" y="5907088"/>
                <a:ext cx="1076325" cy="704850"/>
              </a:xfrm>
              <a:custGeom>
                <a:avLst/>
                <a:gdLst>
                  <a:gd name="T0" fmla="*/ 316 w 346"/>
                  <a:gd name="T1" fmla="*/ 39 h 227"/>
                  <a:gd name="T2" fmla="*/ 265 w 346"/>
                  <a:gd name="T3" fmla="*/ 85 h 227"/>
                  <a:gd name="T4" fmla="*/ 269 w 346"/>
                  <a:gd name="T5" fmla="*/ 38 h 227"/>
                  <a:gd name="T6" fmla="*/ 253 w 346"/>
                  <a:gd name="T7" fmla="*/ 36 h 227"/>
                  <a:gd name="T8" fmla="*/ 222 w 346"/>
                  <a:gd name="T9" fmla="*/ 75 h 227"/>
                  <a:gd name="T10" fmla="*/ 182 w 346"/>
                  <a:gd name="T11" fmla="*/ 12 h 227"/>
                  <a:gd name="T12" fmla="*/ 152 w 346"/>
                  <a:gd name="T13" fmla="*/ 12 h 227"/>
                  <a:gd name="T14" fmla="*/ 113 w 346"/>
                  <a:gd name="T15" fmla="*/ 74 h 227"/>
                  <a:gd name="T16" fmla="*/ 86 w 346"/>
                  <a:gd name="T17" fmla="*/ 36 h 227"/>
                  <a:gd name="T18" fmla="*/ 71 w 346"/>
                  <a:gd name="T19" fmla="*/ 36 h 227"/>
                  <a:gd name="T20" fmla="*/ 73 w 346"/>
                  <a:gd name="T21" fmla="*/ 88 h 227"/>
                  <a:gd name="T22" fmla="*/ 23 w 346"/>
                  <a:gd name="T23" fmla="*/ 39 h 227"/>
                  <a:gd name="T24" fmla="*/ 0 w 346"/>
                  <a:gd name="T25" fmla="*/ 47 h 227"/>
                  <a:gd name="T26" fmla="*/ 32 w 346"/>
                  <a:gd name="T27" fmla="*/ 227 h 227"/>
                  <a:gd name="T28" fmla="*/ 301 w 346"/>
                  <a:gd name="T29" fmla="*/ 227 h 227"/>
                  <a:gd name="T30" fmla="*/ 346 w 346"/>
                  <a:gd name="T31" fmla="*/ 52 h 227"/>
                  <a:gd name="T32" fmla="*/ 316 w 346"/>
                  <a:gd name="T33" fmla="*/ 3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6" h="227">
                    <a:moveTo>
                      <a:pt x="316" y="39"/>
                    </a:moveTo>
                    <a:cubicBezTo>
                      <a:pt x="265" y="85"/>
                      <a:pt x="265" y="85"/>
                      <a:pt x="265" y="85"/>
                    </a:cubicBezTo>
                    <a:cubicBezTo>
                      <a:pt x="269" y="38"/>
                      <a:pt x="269" y="38"/>
                      <a:pt x="269" y="38"/>
                    </a:cubicBezTo>
                    <a:cubicBezTo>
                      <a:pt x="269" y="38"/>
                      <a:pt x="262" y="27"/>
                      <a:pt x="253" y="36"/>
                    </a:cubicBezTo>
                    <a:cubicBezTo>
                      <a:pt x="222" y="75"/>
                      <a:pt x="222" y="75"/>
                      <a:pt x="222" y="75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2"/>
                      <a:pt x="171" y="0"/>
                      <a:pt x="152" y="12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6"/>
                      <a:pt x="79" y="25"/>
                      <a:pt x="71" y="3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7" y="32"/>
                      <a:pt x="0" y="47"/>
                    </a:cubicBezTo>
                    <a:cubicBezTo>
                      <a:pt x="32" y="227"/>
                      <a:pt x="32" y="227"/>
                      <a:pt x="32" y="227"/>
                    </a:cubicBezTo>
                    <a:cubicBezTo>
                      <a:pt x="301" y="227"/>
                      <a:pt x="301" y="227"/>
                      <a:pt x="301" y="227"/>
                    </a:cubicBezTo>
                    <a:cubicBezTo>
                      <a:pt x="346" y="52"/>
                      <a:pt x="346" y="52"/>
                      <a:pt x="346" y="52"/>
                    </a:cubicBezTo>
                    <a:cubicBezTo>
                      <a:pt x="346" y="52"/>
                      <a:pt x="341" y="29"/>
                      <a:pt x="31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AEF7AAB-697B-02AE-8057-0B0EAC29C418}"/>
              </a:ext>
            </a:extLst>
          </p:cNvPr>
          <p:cNvGrpSpPr/>
          <p:nvPr/>
        </p:nvGrpSpPr>
        <p:grpSpPr>
          <a:xfrm>
            <a:off x="378189" y="84199"/>
            <a:ext cx="6396637" cy="1200329"/>
            <a:chOff x="378189" y="84199"/>
            <a:chExt cx="6396637" cy="1200329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5392135-3EB1-42F0-A196-FDCAF1E7D7AD}"/>
                </a:ext>
              </a:extLst>
            </p:cNvPr>
            <p:cNvGrpSpPr/>
            <p:nvPr/>
          </p:nvGrpSpPr>
          <p:grpSpPr>
            <a:xfrm>
              <a:off x="378189" y="84199"/>
              <a:ext cx="1361678" cy="1200329"/>
              <a:chOff x="436244" y="231855"/>
              <a:chExt cx="1985121" cy="1749898"/>
            </a:xfrm>
          </p:grpSpPr>
          <p:sp>
            <p:nvSpPr>
              <p:cNvPr id="75" name="心形 74">
                <a:extLst>
                  <a:ext uri="{FF2B5EF4-FFF2-40B4-BE49-F238E27FC236}">
                    <a16:creationId xmlns:a16="http://schemas.microsoft.com/office/drawing/2014/main" id="{73305742-7ED7-3E50-48A6-CA7176E17B87}"/>
                  </a:ext>
                </a:extLst>
              </p:cNvPr>
              <p:cNvSpPr/>
              <p:nvPr/>
            </p:nvSpPr>
            <p:spPr>
              <a:xfrm rot="19250176">
                <a:off x="436244" y="494498"/>
                <a:ext cx="1424537" cy="1424537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6" name="心形 75">
                <a:extLst>
                  <a:ext uri="{FF2B5EF4-FFF2-40B4-BE49-F238E27FC236}">
                    <a16:creationId xmlns:a16="http://schemas.microsoft.com/office/drawing/2014/main" id="{7384AA74-FE15-EED7-7E28-1239413BA80E}"/>
                  </a:ext>
                </a:extLst>
              </p:cNvPr>
              <p:cNvSpPr/>
              <p:nvPr/>
            </p:nvSpPr>
            <p:spPr>
              <a:xfrm rot="3285456">
                <a:off x="1839057" y="1321330"/>
                <a:ext cx="582308" cy="582308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C272764-34E5-FC08-035A-310F5342B9F4}"/>
                  </a:ext>
                </a:extLst>
              </p:cNvPr>
              <p:cNvSpPr txBox="1"/>
              <p:nvPr/>
            </p:nvSpPr>
            <p:spPr>
              <a:xfrm>
                <a:off x="444790" y="231855"/>
                <a:ext cx="1930778" cy="1749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atin typeface="演示秋鸿楷" panose="00000500000000000000" pitchFamily="2" charset="-122"/>
                    <a:ea typeface="演示秋鸿楷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798860A-1B28-74DD-CFC0-0A5A44127A57}"/>
                </a:ext>
              </a:extLst>
            </p:cNvPr>
            <p:cNvSpPr txBox="1"/>
            <p:nvPr/>
          </p:nvSpPr>
          <p:spPr>
            <a:xfrm>
              <a:off x="1818506" y="397396"/>
              <a:ext cx="495632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7867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心形 81">
            <a:extLst>
              <a:ext uri="{FF2B5EF4-FFF2-40B4-BE49-F238E27FC236}">
                <a16:creationId xmlns:a16="http://schemas.microsoft.com/office/drawing/2014/main" id="{1D9C78EA-2FC9-503E-BFA2-E95064CB070B}"/>
              </a:ext>
            </a:extLst>
          </p:cNvPr>
          <p:cNvSpPr/>
          <p:nvPr/>
        </p:nvSpPr>
        <p:spPr>
          <a:xfrm rot="19250176">
            <a:off x="436244" y="494498"/>
            <a:ext cx="1424537" cy="1424537"/>
          </a:xfrm>
          <a:prstGeom prst="heart">
            <a:avLst/>
          </a:prstGeom>
          <a:gradFill>
            <a:gsLst>
              <a:gs pos="0">
                <a:srgbClr val="B7AE68">
                  <a:alpha val="52000"/>
                </a:srgbClr>
              </a:gs>
              <a:gs pos="100000">
                <a:srgbClr val="6B713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04B19C5-A90B-2263-7D5D-18AAEB9792C5}"/>
              </a:ext>
            </a:extLst>
          </p:cNvPr>
          <p:cNvGrpSpPr/>
          <p:nvPr/>
        </p:nvGrpSpPr>
        <p:grpSpPr>
          <a:xfrm>
            <a:off x="0" y="4567407"/>
            <a:ext cx="12192000" cy="2290594"/>
            <a:chOff x="0" y="4567407"/>
            <a:chExt cx="12192000" cy="2290594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7F87D34-027E-98B5-1BBA-7657A0B08358}"/>
                </a:ext>
              </a:extLst>
            </p:cNvPr>
            <p:cNvSpPr/>
            <p:nvPr/>
          </p:nvSpPr>
          <p:spPr>
            <a:xfrm>
              <a:off x="0" y="4567407"/>
              <a:ext cx="12192000" cy="2290594"/>
            </a:xfrm>
            <a:custGeom>
              <a:avLst/>
              <a:gdLst>
                <a:gd name="connsiteX0" fmla="*/ 12192000 w 12192000"/>
                <a:gd name="connsiteY0" fmla="*/ 0 h 1364158"/>
                <a:gd name="connsiteX1" fmla="*/ 12192000 w 12192000"/>
                <a:gd name="connsiteY1" fmla="*/ 1364158 h 1364158"/>
                <a:gd name="connsiteX2" fmla="*/ 0 w 12192000"/>
                <a:gd name="connsiteY2" fmla="*/ 1364158 h 1364158"/>
                <a:gd name="connsiteX3" fmla="*/ 0 w 12192000"/>
                <a:gd name="connsiteY3" fmla="*/ 226625 h 1364158"/>
                <a:gd name="connsiteX4" fmla="*/ 248578 w 12192000"/>
                <a:gd name="connsiteY4" fmla="*/ 301589 h 1364158"/>
                <a:gd name="connsiteX5" fmla="*/ 3497943 w 12192000"/>
                <a:gd name="connsiteY5" fmla="*/ 965015 h 1364158"/>
                <a:gd name="connsiteX6" fmla="*/ 6357257 w 12192000"/>
                <a:gd name="connsiteY6" fmla="*/ 224787 h 1364158"/>
                <a:gd name="connsiteX7" fmla="*/ 8287657 w 12192000"/>
                <a:gd name="connsiteY7" fmla="*/ 776329 h 1364158"/>
                <a:gd name="connsiteX8" fmla="*/ 11765771 w 12192000"/>
                <a:gd name="connsiteY8" fmla="*/ 107099 h 136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364158">
                  <a:moveTo>
                    <a:pt x="12192000" y="0"/>
                  </a:moveTo>
                  <a:lnTo>
                    <a:pt x="12192000" y="1364158"/>
                  </a:lnTo>
                  <a:lnTo>
                    <a:pt x="0" y="1364158"/>
                  </a:lnTo>
                  <a:lnTo>
                    <a:pt x="0" y="226625"/>
                  </a:lnTo>
                  <a:lnTo>
                    <a:pt x="248578" y="301589"/>
                  </a:lnTo>
                  <a:cubicBezTo>
                    <a:pt x="1402310" y="646589"/>
                    <a:pt x="2534860" y="954432"/>
                    <a:pt x="3497943" y="965015"/>
                  </a:cubicBezTo>
                  <a:cubicBezTo>
                    <a:pt x="4598611" y="977110"/>
                    <a:pt x="5558971" y="256235"/>
                    <a:pt x="6357257" y="224787"/>
                  </a:cubicBezTo>
                  <a:cubicBezTo>
                    <a:pt x="7155543" y="193339"/>
                    <a:pt x="7291009" y="819872"/>
                    <a:pt x="8287657" y="776329"/>
                  </a:cubicBezTo>
                  <a:cubicBezTo>
                    <a:pt x="9159724" y="738229"/>
                    <a:pt x="10437397" y="438985"/>
                    <a:pt x="11765771" y="107099"/>
                  </a:cubicBezTo>
                  <a:close/>
                </a:path>
              </a:pathLst>
            </a:custGeom>
            <a:solidFill>
              <a:srgbClr val="6B7135">
                <a:alpha val="61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989EDFC-6C56-7A2A-1350-003B905BA948}"/>
                </a:ext>
              </a:extLst>
            </p:cNvPr>
            <p:cNvSpPr/>
            <p:nvPr/>
          </p:nvSpPr>
          <p:spPr>
            <a:xfrm>
              <a:off x="0" y="5167993"/>
              <a:ext cx="12192000" cy="1690007"/>
            </a:xfrm>
            <a:custGeom>
              <a:avLst/>
              <a:gdLst>
                <a:gd name="connsiteX0" fmla="*/ 12192000 w 12192000"/>
                <a:gd name="connsiteY0" fmla="*/ 0 h 1364158"/>
                <a:gd name="connsiteX1" fmla="*/ 12192000 w 12192000"/>
                <a:gd name="connsiteY1" fmla="*/ 1364158 h 1364158"/>
                <a:gd name="connsiteX2" fmla="*/ 0 w 12192000"/>
                <a:gd name="connsiteY2" fmla="*/ 1364158 h 1364158"/>
                <a:gd name="connsiteX3" fmla="*/ 0 w 12192000"/>
                <a:gd name="connsiteY3" fmla="*/ 226625 h 1364158"/>
                <a:gd name="connsiteX4" fmla="*/ 248578 w 12192000"/>
                <a:gd name="connsiteY4" fmla="*/ 301589 h 1364158"/>
                <a:gd name="connsiteX5" fmla="*/ 3497943 w 12192000"/>
                <a:gd name="connsiteY5" fmla="*/ 965015 h 1364158"/>
                <a:gd name="connsiteX6" fmla="*/ 6357257 w 12192000"/>
                <a:gd name="connsiteY6" fmla="*/ 224787 h 1364158"/>
                <a:gd name="connsiteX7" fmla="*/ 8287657 w 12192000"/>
                <a:gd name="connsiteY7" fmla="*/ 776329 h 1364158"/>
                <a:gd name="connsiteX8" fmla="*/ 11765771 w 12192000"/>
                <a:gd name="connsiteY8" fmla="*/ 107099 h 136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364158">
                  <a:moveTo>
                    <a:pt x="12192000" y="0"/>
                  </a:moveTo>
                  <a:lnTo>
                    <a:pt x="12192000" y="1364158"/>
                  </a:lnTo>
                  <a:lnTo>
                    <a:pt x="0" y="1364158"/>
                  </a:lnTo>
                  <a:lnTo>
                    <a:pt x="0" y="226625"/>
                  </a:lnTo>
                  <a:lnTo>
                    <a:pt x="248578" y="301589"/>
                  </a:lnTo>
                  <a:cubicBezTo>
                    <a:pt x="1402310" y="646589"/>
                    <a:pt x="2534860" y="954432"/>
                    <a:pt x="3497943" y="965015"/>
                  </a:cubicBezTo>
                  <a:cubicBezTo>
                    <a:pt x="4598611" y="977110"/>
                    <a:pt x="5558971" y="256235"/>
                    <a:pt x="6357257" y="224787"/>
                  </a:cubicBezTo>
                  <a:cubicBezTo>
                    <a:pt x="7155543" y="193339"/>
                    <a:pt x="7291009" y="819872"/>
                    <a:pt x="8287657" y="776329"/>
                  </a:cubicBezTo>
                  <a:cubicBezTo>
                    <a:pt x="9159724" y="738229"/>
                    <a:pt x="10437397" y="438985"/>
                    <a:pt x="11765771" y="107099"/>
                  </a:cubicBezTo>
                  <a:close/>
                </a:path>
              </a:pathLst>
            </a:custGeom>
            <a:solidFill>
              <a:srgbClr val="6B7135">
                <a:alpha val="61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B0E31A7-A342-553A-6ED0-509AEBAEFD4E}"/>
                </a:ext>
              </a:extLst>
            </p:cNvPr>
            <p:cNvSpPr/>
            <p:nvPr/>
          </p:nvSpPr>
          <p:spPr>
            <a:xfrm>
              <a:off x="0" y="5493842"/>
              <a:ext cx="12192000" cy="1364158"/>
            </a:xfrm>
            <a:custGeom>
              <a:avLst/>
              <a:gdLst>
                <a:gd name="connsiteX0" fmla="*/ 12192000 w 12192000"/>
                <a:gd name="connsiteY0" fmla="*/ 0 h 1364158"/>
                <a:gd name="connsiteX1" fmla="*/ 12192000 w 12192000"/>
                <a:gd name="connsiteY1" fmla="*/ 1364158 h 1364158"/>
                <a:gd name="connsiteX2" fmla="*/ 0 w 12192000"/>
                <a:gd name="connsiteY2" fmla="*/ 1364158 h 1364158"/>
                <a:gd name="connsiteX3" fmla="*/ 0 w 12192000"/>
                <a:gd name="connsiteY3" fmla="*/ 226625 h 1364158"/>
                <a:gd name="connsiteX4" fmla="*/ 248578 w 12192000"/>
                <a:gd name="connsiteY4" fmla="*/ 301589 h 1364158"/>
                <a:gd name="connsiteX5" fmla="*/ 3497943 w 12192000"/>
                <a:gd name="connsiteY5" fmla="*/ 965015 h 1364158"/>
                <a:gd name="connsiteX6" fmla="*/ 6357257 w 12192000"/>
                <a:gd name="connsiteY6" fmla="*/ 224787 h 1364158"/>
                <a:gd name="connsiteX7" fmla="*/ 8287657 w 12192000"/>
                <a:gd name="connsiteY7" fmla="*/ 776329 h 1364158"/>
                <a:gd name="connsiteX8" fmla="*/ 11765771 w 12192000"/>
                <a:gd name="connsiteY8" fmla="*/ 107099 h 136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1364158">
                  <a:moveTo>
                    <a:pt x="12192000" y="0"/>
                  </a:moveTo>
                  <a:lnTo>
                    <a:pt x="12192000" y="1364158"/>
                  </a:lnTo>
                  <a:lnTo>
                    <a:pt x="0" y="1364158"/>
                  </a:lnTo>
                  <a:lnTo>
                    <a:pt x="0" y="226625"/>
                  </a:lnTo>
                  <a:lnTo>
                    <a:pt x="248578" y="301589"/>
                  </a:lnTo>
                  <a:cubicBezTo>
                    <a:pt x="1402310" y="646589"/>
                    <a:pt x="2534860" y="954432"/>
                    <a:pt x="3497943" y="965015"/>
                  </a:cubicBezTo>
                  <a:cubicBezTo>
                    <a:pt x="4598611" y="977110"/>
                    <a:pt x="5558971" y="256235"/>
                    <a:pt x="6357257" y="224787"/>
                  </a:cubicBezTo>
                  <a:cubicBezTo>
                    <a:pt x="7155543" y="193339"/>
                    <a:pt x="7291009" y="819872"/>
                    <a:pt x="8287657" y="776329"/>
                  </a:cubicBezTo>
                  <a:cubicBezTo>
                    <a:pt x="9159724" y="738229"/>
                    <a:pt x="10437397" y="438985"/>
                    <a:pt x="11765771" y="107099"/>
                  </a:cubicBezTo>
                  <a:close/>
                </a:path>
              </a:pathLst>
            </a:custGeom>
            <a:solidFill>
              <a:srgbClr val="6B713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4595475" y="203004"/>
            <a:ext cx="3507146" cy="6363283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7AFE6F5-A6B5-4506-9FD6-31E3E9690DB5}"/>
              </a:ext>
            </a:extLst>
          </p:cNvPr>
          <p:cNvGrpSpPr/>
          <p:nvPr/>
        </p:nvGrpSpPr>
        <p:grpSpPr>
          <a:xfrm>
            <a:off x="1592040" y="2069337"/>
            <a:ext cx="3138280" cy="820757"/>
            <a:chOff x="1429395" y="1692021"/>
            <a:chExt cx="3138280" cy="82075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0613C36-05A3-C762-A952-BC48F2036FAD}"/>
                </a:ext>
              </a:extLst>
            </p:cNvPr>
            <p:cNvGrpSpPr/>
            <p:nvPr/>
          </p:nvGrpSpPr>
          <p:grpSpPr>
            <a:xfrm>
              <a:off x="3746918" y="1692021"/>
              <a:ext cx="820757" cy="820757"/>
              <a:chOff x="485039" y="1692021"/>
              <a:chExt cx="820757" cy="82075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FE56D749-EE82-8D93-B9EC-BBBE015D94AD}"/>
                  </a:ext>
                </a:extLst>
              </p:cNvPr>
              <p:cNvSpPr/>
              <p:nvPr/>
            </p:nvSpPr>
            <p:spPr>
              <a:xfrm>
                <a:off x="540638" y="1745592"/>
                <a:ext cx="709561" cy="709561"/>
              </a:xfrm>
              <a:prstGeom prst="ellipse">
                <a:avLst/>
              </a:prstGeom>
              <a:solidFill>
                <a:srgbClr val="6B71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B8E3CF4-9EAD-5349-41F2-D6BE5741ADFD}"/>
                  </a:ext>
                </a:extLst>
              </p:cNvPr>
              <p:cNvSpPr/>
              <p:nvPr/>
            </p:nvSpPr>
            <p:spPr>
              <a:xfrm>
                <a:off x="485039" y="1692021"/>
                <a:ext cx="820757" cy="82075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7AE68">
                        <a:alpha val="0"/>
                      </a:srgbClr>
                    </a:gs>
                    <a:gs pos="100000">
                      <a:srgbClr val="6B713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6A64D84-CD8E-C63C-A5B7-F9E017760340}"/>
                  </a:ext>
                </a:extLst>
              </p:cNvPr>
              <p:cNvSpPr txBox="1"/>
              <p:nvPr/>
            </p:nvSpPr>
            <p:spPr>
              <a:xfrm>
                <a:off x="586608" y="1754774"/>
                <a:ext cx="66075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3E6FD06-1338-DC6D-1534-7AE7DF296366}"/>
                </a:ext>
              </a:extLst>
            </p:cNvPr>
            <p:cNvGrpSpPr/>
            <p:nvPr/>
          </p:nvGrpSpPr>
          <p:grpSpPr>
            <a:xfrm>
              <a:off x="1429395" y="1792207"/>
              <a:ext cx="2432935" cy="710734"/>
              <a:chOff x="2064591" y="2257368"/>
              <a:chExt cx="2432935" cy="710734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BDAC32B-6198-B048-99CE-5EB159AB8D63}"/>
                  </a:ext>
                </a:extLst>
              </p:cNvPr>
              <p:cNvSpPr txBox="1"/>
              <p:nvPr/>
            </p:nvSpPr>
            <p:spPr>
              <a:xfrm>
                <a:off x="2064591" y="2257368"/>
                <a:ext cx="24329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6B713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31E555C5-CE11-3294-3735-E15E82C8ECAA}"/>
                  </a:ext>
                </a:extLst>
              </p:cNvPr>
              <p:cNvSpPr txBox="1"/>
              <p:nvPr/>
            </p:nvSpPr>
            <p:spPr>
              <a:xfrm>
                <a:off x="2085138" y="2660325"/>
                <a:ext cx="241238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AC885FB-01CA-F28D-5923-584A95AEB475}"/>
              </a:ext>
            </a:extLst>
          </p:cNvPr>
          <p:cNvGrpSpPr/>
          <p:nvPr/>
        </p:nvGrpSpPr>
        <p:grpSpPr>
          <a:xfrm>
            <a:off x="7868666" y="1929792"/>
            <a:ext cx="3377291" cy="820757"/>
            <a:chOff x="1208782" y="2044792"/>
            <a:chExt cx="3377291" cy="820757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7876762-B0F0-CF96-6493-0A16052A0592}"/>
                </a:ext>
              </a:extLst>
            </p:cNvPr>
            <p:cNvSpPr/>
            <p:nvPr/>
          </p:nvSpPr>
          <p:spPr>
            <a:xfrm>
              <a:off x="1264381" y="2098363"/>
              <a:ext cx="709561" cy="709561"/>
            </a:xfrm>
            <a:prstGeom prst="ellipse">
              <a:avLst/>
            </a:prstGeom>
            <a:solidFill>
              <a:srgbClr val="6B7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73DB0B5-3D6F-2888-CC50-37997AA5F19D}"/>
                </a:ext>
              </a:extLst>
            </p:cNvPr>
            <p:cNvSpPr/>
            <p:nvPr/>
          </p:nvSpPr>
          <p:spPr>
            <a:xfrm>
              <a:off x="1208782" y="2044792"/>
              <a:ext cx="820757" cy="820757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B7AE68">
                      <a:alpha val="0"/>
                    </a:srgbClr>
                  </a:gs>
                  <a:gs pos="100000">
                    <a:srgbClr val="6B713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323BC83-1143-5023-AE93-2EAFC3B56BCE}"/>
                </a:ext>
              </a:extLst>
            </p:cNvPr>
            <p:cNvSpPr txBox="1"/>
            <p:nvPr/>
          </p:nvSpPr>
          <p:spPr>
            <a:xfrm>
              <a:off x="1284951" y="2120245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D10339F-12DB-1885-F79E-37335931144A}"/>
                </a:ext>
              </a:extLst>
            </p:cNvPr>
            <p:cNvGrpSpPr/>
            <p:nvPr/>
          </p:nvGrpSpPr>
          <p:grpSpPr>
            <a:xfrm>
              <a:off x="2153138" y="2144978"/>
              <a:ext cx="2432935" cy="710734"/>
              <a:chOff x="2064591" y="2257368"/>
              <a:chExt cx="2432935" cy="710734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94103694-8500-90F9-429A-B4DD1ED7FBE9}"/>
                  </a:ext>
                </a:extLst>
              </p:cNvPr>
              <p:cNvSpPr txBox="1"/>
              <p:nvPr/>
            </p:nvSpPr>
            <p:spPr>
              <a:xfrm>
                <a:off x="2064591" y="2257368"/>
                <a:ext cx="24329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6B713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C1DCCA9-CEE3-AEBB-0144-2CE3E49C8E9E}"/>
                  </a:ext>
                </a:extLst>
              </p:cNvPr>
              <p:cNvSpPr txBox="1"/>
              <p:nvPr/>
            </p:nvSpPr>
            <p:spPr>
              <a:xfrm>
                <a:off x="2085138" y="2660325"/>
                <a:ext cx="241238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224006F-6C7B-55A5-D18E-C0C6078418FC}"/>
              </a:ext>
            </a:extLst>
          </p:cNvPr>
          <p:cNvGrpSpPr/>
          <p:nvPr/>
        </p:nvGrpSpPr>
        <p:grpSpPr>
          <a:xfrm>
            <a:off x="7458288" y="3817237"/>
            <a:ext cx="3377291" cy="820757"/>
            <a:chOff x="1208782" y="2044792"/>
            <a:chExt cx="3377291" cy="820757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51281A2-1784-7DA8-25CD-BB4013945BE8}"/>
                </a:ext>
              </a:extLst>
            </p:cNvPr>
            <p:cNvSpPr/>
            <p:nvPr/>
          </p:nvSpPr>
          <p:spPr>
            <a:xfrm>
              <a:off x="1264381" y="2098363"/>
              <a:ext cx="709561" cy="709561"/>
            </a:xfrm>
            <a:prstGeom prst="ellipse">
              <a:avLst/>
            </a:prstGeom>
            <a:solidFill>
              <a:srgbClr val="6B7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9965F97-3B0C-E519-1C04-429C6B4E5FC6}"/>
                </a:ext>
              </a:extLst>
            </p:cNvPr>
            <p:cNvSpPr/>
            <p:nvPr/>
          </p:nvSpPr>
          <p:spPr>
            <a:xfrm>
              <a:off x="1208782" y="2044792"/>
              <a:ext cx="820757" cy="820757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B7AE68">
                      <a:alpha val="0"/>
                    </a:srgbClr>
                  </a:gs>
                  <a:gs pos="100000">
                    <a:srgbClr val="6B713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5B01E37-633D-88AF-7EDB-DDF77DF73674}"/>
                </a:ext>
              </a:extLst>
            </p:cNvPr>
            <p:cNvSpPr txBox="1"/>
            <p:nvPr/>
          </p:nvSpPr>
          <p:spPr>
            <a:xfrm>
              <a:off x="1259551" y="2120245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60FE0674-5DBF-E1A9-12D5-C61841B5E51A}"/>
                </a:ext>
              </a:extLst>
            </p:cNvPr>
            <p:cNvGrpSpPr/>
            <p:nvPr/>
          </p:nvGrpSpPr>
          <p:grpSpPr>
            <a:xfrm>
              <a:off x="2153138" y="2144978"/>
              <a:ext cx="2432935" cy="710734"/>
              <a:chOff x="2064591" y="2257368"/>
              <a:chExt cx="2432935" cy="710734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FBCB4463-3EBC-5F78-451A-8DCFAEA152EE}"/>
                  </a:ext>
                </a:extLst>
              </p:cNvPr>
              <p:cNvSpPr txBox="1"/>
              <p:nvPr/>
            </p:nvSpPr>
            <p:spPr>
              <a:xfrm>
                <a:off x="2064591" y="2257368"/>
                <a:ext cx="24329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6B713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690EE484-59D7-0149-1ED3-60A6D5638C53}"/>
                  </a:ext>
                </a:extLst>
              </p:cNvPr>
              <p:cNvSpPr txBox="1"/>
              <p:nvPr/>
            </p:nvSpPr>
            <p:spPr>
              <a:xfrm>
                <a:off x="2085138" y="2660325"/>
                <a:ext cx="241238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EAE1B39-1F30-4DEC-E9BE-2FC041A68112}"/>
              </a:ext>
            </a:extLst>
          </p:cNvPr>
          <p:cNvGrpSpPr/>
          <p:nvPr/>
        </p:nvGrpSpPr>
        <p:grpSpPr>
          <a:xfrm>
            <a:off x="1461006" y="3805476"/>
            <a:ext cx="3138280" cy="820757"/>
            <a:chOff x="1429395" y="1692021"/>
            <a:chExt cx="3138280" cy="820757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2E722484-D2F3-34A6-94C3-579E819F83B3}"/>
                </a:ext>
              </a:extLst>
            </p:cNvPr>
            <p:cNvGrpSpPr/>
            <p:nvPr/>
          </p:nvGrpSpPr>
          <p:grpSpPr>
            <a:xfrm>
              <a:off x="3746918" y="1692021"/>
              <a:ext cx="820757" cy="820757"/>
              <a:chOff x="485039" y="1692021"/>
              <a:chExt cx="820757" cy="820757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37D7EE0-B283-ECEB-31A5-41C75DF0A12A}"/>
                  </a:ext>
                </a:extLst>
              </p:cNvPr>
              <p:cNvSpPr/>
              <p:nvPr/>
            </p:nvSpPr>
            <p:spPr>
              <a:xfrm>
                <a:off x="540638" y="1745592"/>
                <a:ext cx="709561" cy="709561"/>
              </a:xfrm>
              <a:prstGeom prst="ellipse">
                <a:avLst/>
              </a:prstGeom>
              <a:solidFill>
                <a:srgbClr val="6B71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2CDE35CE-ED4E-056A-71B0-EB7901CE6991}"/>
                  </a:ext>
                </a:extLst>
              </p:cNvPr>
              <p:cNvSpPr/>
              <p:nvPr/>
            </p:nvSpPr>
            <p:spPr>
              <a:xfrm>
                <a:off x="485039" y="1692021"/>
                <a:ext cx="820757" cy="82075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B7AE68">
                        <a:alpha val="0"/>
                      </a:srgbClr>
                    </a:gs>
                    <a:gs pos="100000">
                      <a:srgbClr val="6B713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AF7A0366-3062-965C-F537-586D20DC7FD4}"/>
                  </a:ext>
                </a:extLst>
              </p:cNvPr>
              <p:cNvSpPr txBox="1"/>
              <p:nvPr/>
            </p:nvSpPr>
            <p:spPr>
              <a:xfrm>
                <a:off x="548508" y="1754774"/>
                <a:ext cx="72648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99B997F4-7937-BFDF-21EE-B671F377C54A}"/>
                </a:ext>
              </a:extLst>
            </p:cNvPr>
            <p:cNvGrpSpPr/>
            <p:nvPr/>
          </p:nvGrpSpPr>
          <p:grpSpPr>
            <a:xfrm>
              <a:off x="1429395" y="1792207"/>
              <a:ext cx="2432935" cy="710734"/>
              <a:chOff x="2064591" y="2257368"/>
              <a:chExt cx="2432935" cy="710734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82CA58C-4863-9714-3319-A6DCA1DAD75A}"/>
                  </a:ext>
                </a:extLst>
              </p:cNvPr>
              <p:cNvSpPr txBox="1"/>
              <p:nvPr/>
            </p:nvSpPr>
            <p:spPr>
              <a:xfrm>
                <a:off x="2064591" y="2257368"/>
                <a:ext cx="24329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6B713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35432B9A-FCCC-BDB4-9E0A-3B08E956A858}"/>
                  </a:ext>
                </a:extLst>
              </p:cNvPr>
              <p:cNvSpPr txBox="1"/>
              <p:nvPr/>
            </p:nvSpPr>
            <p:spPr>
              <a:xfrm>
                <a:off x="2085138" y="2660325"/>
                <a:ext cx="241238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sp>
        <p:nvSpPr>
          <p:cNvPr id="83" name="心形 82">
            <a:extLst>
              <a:ext uri="{FF2B5EF4-FFF2-40B4-BE49-F238E27FC236}">
                <a16:creationId xmlns:a16="http://schemas.microsoft.com/office/drawing/2014/main" id="{00A00B03-5FC1-B80F-D113-620BA8ACB002}"/>
              </a:ext>
            </a:extLst>
          </p:cNvPr>
          <p:cNvSpPr/>
          <p:nvPr/>
        </p:nvSpPr>
        <p:spPr>
          <a:xfrm rot="3285456">
            <a:off x="1839057" y="1321330"/>
            <a:ext cx="582308" cy="582308"/>
          </a:xfrm>
          <a:prstGeom prst="heart">
            <a:avLst/>
          </a:prstGeom>
          <a:gradFill>
            <a:gsLst>
              <a:gs pos="0">
                <a:srgbClr val="B7AE68">
                  <a:alpha val="52000"/>
                </a:srgbClr>
              </a:gs>
              <a:gs pos="100000">
                <a:srgbClr val="6B713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DC5135B-DD63-1CE6-BB35-4934BFBCB3AB}"/>
              </a:ext>
            </a:extLst>
          </p:cNvPr>
          <p:cNvGrpSpPr/>
          <p:nvPr/>
        </p:nvGrpSpPr>
        <p:grpSpPr>
          <a:xfrm>
            <a:off x="484539" y="382082"/>
            <a:ext cx="1885719" cy="1351058"/>
            <a:chOff x="4595475" y="322009"/>
            <a:chExt cx="1885719" cy="135105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4595475" y="349628"/>
              <a:ext cx="121219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C927FB8-B2A0-E385-B86C-AB4CF8C40D63}"/>
                </a:ext>
              </a:extLst>
            </p:cNvPr>
            <p:cNvSpPr txBox="1"/>
            <p:nvPr/>
          </p:nvSpPr>
          <p:spPr>
            <a:xfrm>
              <a:off x="5269004" y="322009"/>
              <a:ext cx="121219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7132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64"/>
          <p:cNvSpPr txBox="1"/>
          <p:nvPr/>
        </p:nvSpPr>
        <p:spPr>
          <a:xfrm>
            <a:off x="2410888" y="2114552"/>
            <a:ext cx="464995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658282" y="2709865"/>
            <a:ext cx="463408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977086" y="1693865"/>
            <a:ext cx="463408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227652" y="2303465"/>
            <a:ext cx="464994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479802" y="1200151"/>
            <a:ext cx="544345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100%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800193" y="1520827"/>
            <a:ext cx="463408" cy="543454"/>
          </a:xfrm>
          <a:prstGeom prst="rect">
            <a:avLst/>
          </a:prstGeom>
          <a:noFill/>
        </p:spPr>
        <p:txBody>
          <a:bodyPr lIns="91412" tIns="45706" rIns="91412" bIns="45706">
            <a:spAutoFit/>
          </a:bodyPr>
          <a:lstStyle/>
          <a:p>
            <a:pPr algn="ctr" defTabSz="914080">
              <a:defRPr/>
            </a:pPr>
            <a:r>
              <a:rPr lang="en-US" sz="14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8525953" y="4722812"/>
            <a:ext cx="1019831" cy="524283"/>
            <a:chOff x="9012267" y="5192039"/>
            <a:chExt cx="1020167" cy="523652"/>
          </a:xfrm>
        </p:grpSpPr>
        <p:sp>
          <p:nvSpPr>
            <p:cNvPr id="71" name="TextBox 70"/>
            <p:cNvSpPr txBox="1"/>
            <p:nvPr/>
          </p:nvSpPr>
          <p:spPr>
            <a:xfrm>
              <a:off x="9258326" y="5192039"/>
              <a:ext cx="543919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2023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9012267" y="5398166"/>
              <a:ext cx="1020167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$910.000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3" name="Group 73"/>
          <p:cNvGrpSpPr>
            <a:grpSpLocks/>
          </p:cNvGrpSpPr>
          <p:nvPr/>
        </p:nvGrpSpPr>
        <p:grpSpPr bwMode="auto">
          <a:xfrm>
            <a:off x="7251588" y="4722812"/>
            <a:ext cx="1019831" cy="524283"/>
            <a:chOff x="9012266" y="5192039"/>
            <a:chExt cx="1020167" cy="523652"/>
          </a:xfrm>
        </p:grpSpPr>
        <p:sp>
          <p:nvSpPr>
            <p:cNvPr id="75" name="TextBox 74"/>
            <p:cNvSpPr txBox="1"/>
            <p:nvPr/>
          </p:nvSpPr>
          <p:spPr>
            <a:xfrm>
              <a:off x="9252770" y="5192039"/>
              <a:ext cx="543919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2022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9012266" y="5398166"/>
              <a:ext cx="1020167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$980.000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4" name="Group 76"/>
          <p:cNvGrpSpPr>
            <a:grpSpLocks/>
          </p:cNvGrpSpPr>
          <p:nvPr/>
        </p:nvGrpSpPr>
        <p:grpSpPr bwMode="auto">
          <a:xfrm>
            <a:off x="5942289" y="4722812"/>
            <a:ext cx="1019831" cy="524283"/>
            <a:chOff x="9012268" y="5192039"/>
            <a:chExt cx="1020167" cy="523652"/>
          </a:xfrm>
        </p:grpSpPr>
        <p:sp>
          <p:nvSpPr>
            <p:cNvPr id="78" name="TextBox 77"/>
            <p:cNvSpPr txBox="1"/>
            <p:nvPr/>
          </p:nvSpPr>
          <p:spPr>
            <a:xfrm>
              <a:off x="9248009" y="5192039"/>
              <a:ext cx="543919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2021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9012268" y="5398166"/>
              <a:ext cx="1020167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$710.000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5" name="Group 79"/>
          <p:cNvGrpSpPr>
            <a:grpSpLocks/>
          </p:cNvGrpSpPr>
          <p:nvPr/>
        </p:nvGrpSpPr>
        <p:grpSpPr bwMode="auto">
          <a:xfrm>
            <a:off x="4696500" y="4722812"/>
            <a:ext cx="1019831" cy="524283"/>
            <a:chOff x="9012265" y="5192039"/>
            <a:chExt cx="1020168" cy="523652"/>
          </a:xfrm>
        </p:grpSpPr>
        <p:sp>
          <p:nvSpPr>
            <p:cNvPr id="81" name="TextBox 80"/>
            <p:cNvSpPr txBox="1"/>
            <p:nvPr/>
          </p:nvSpPr>
          <p:spPr>
            <a:xfrm>
              <a:off x="9243246" y="5192039"/>
              <a:ext cx="543920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2020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9012265" y="5398166"/>
              <a:ext cx="1020168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$850.000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6" name="Group 82"/>
          <p:cNvGrpSpPr>
            <a:grpSpLocks/>
          </p:cNvGrpSpPr>
          <p:nvPr/>
        </p:nvGrpSpPr>
        <p:grpSpPr bwMode="auto">
          <a:xfrm>
            <a:off x="3377693" y="4722812"/>
            <a:ext cx="1019831" cy="524283"/>
            <a:chOff x="9012267" y="5192039"/>
            <a:chExt cx="1020167" cy="523652"/>
          </a:xfrm>
        </p:grpSpPr>
        <p:sp>
          <p:nvSpPr>
            <p:cNvPr id="84" name="TextBox 83"/>
            <p:cNvSpPr txBox="1"/>
            <p:nvPr/>
          </p:nvSpPr>
          <p:spPr>
            <a:xfrm>
              <a:off x="9248008" y="5192039"/>
              <a:ext cx="543919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2019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012267" y="5398166"/>
              <a:ext cx="1020167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$380.000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7" name="Group 85"/>
          <p:cNvGrpSpPr>
            <a:grpSpLocks/>
          </p:cNvGrpSpPr>
          <p:nvPr/>
        </p:nvGrpSpPr>
        <p:grpSpPr bwMode="auto">
          <a:xfrm>
            <a:off x="2123943" y="4722812"/>
            <a:ext cx="1019831" cy="524283"/>
            <a:chOff x="9012268" y="5192039"/>
            <a:chExt cx="1020167" cy="523652"/>
          </a:xfrm>
        </p:grpSpPr>
        <p:sp>
          <p:nvSpPr>
            <p:cNvPr id="87" name="TextBox 86"/>
            <p:cNvSpPr txBox="1"/>
            <p:nvPr/>
          </p:nvSpPr>
          <p:spPr>
            <a:xfrm>
              <a:off x="9248009" y="5192039"/>
              <a:ext cx="543919" cy="2766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 dirty="0">
                  <a:solidFill>
                    <a:srgbClr val="595959"/>
                  </a:solidFill>
                  <a:latin typeface="+mn-ea"/>
                </a:rPr>
                <a:t>2018</a:t>
              </a:r>
              <a:endParaRPr lang="id-ID" altLang="zh-CN" sz="1200" b="1" dirty="0">
                <a:solidFill>
                  <a:srgbClr val="595959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9012268" y="5398166"/>
              <a:ext cx="1020167" cy="31752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6" b="1">
                  <a:solidFill>
                    <a:srgbClr val="595959"/>
                  </a:solidFill>
                  <a:latin typeface="+mn-ea"/>
                </a:rPr>
                <a:t>$790.000</a:t>
              </a:r>
              <a:endParaRPr lang="id-ID" altLang="zh-CN" sz="1466" b="1">
                <a:solidFill>
                  <a:srgbClr val="595959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1852260" y="2668590"/>
            <a:ext cx="1563206" cy="1914526"/>
            <a:chOff x="2092875" y="3087209"/>
            <a:chExt cx="1562961" cy="1914899"/>
          </a:xfrm>
        </p:grpSpPr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2092875" y="3087209"/>
              <a:ext cx="1562961" cy="1914899"/>
              <a:chOff x="2558934" y="1581150"/>
              <a:chExt cx="1172221" cy="1891074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55893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6B7135">
                  <a:alpha val="5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920716" y="1581150"/>
                <a:ext cx="448657" cy="909472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719" name="TextBox 88"/>
            <p:cNvSpPr txBox="1">
              <a:spLocks noChangeArrowheads="1"/>
            </p:cNvSpPr>
            <p:nvPr/>
          </p:nvSpPr>
          <p:spPr bwMode="auto">
            <a:xfrm>
              <a:off x="2461334" y="4663553"/>
              <a:ext cx="934724" cy="317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3110765" y="3275012"/>
            <a:ext cx="1563204" cy="1308100"/>
            <a:chOff x="3351987" y="3693741"/>
            <a:chExt cx="1562961" cy="1308366"/>
          </a:xfrm>
        </p:grpSpPr>
        <p:grpSp>
          <p:nvGrpSpPr>
            <p:cNvPr id="11" name="Group 21"/>
            <p:cNvGrpSpPr>
              <a:grpSpLocks/>
            </p:cNvGrpSpPr>
            <p:nvPr/>
          </p:nvGrpSpPr>
          <p:grpSpPr bwMode="auto">
            <a:xfrm>
              <a:off x="3351987" y="3693741"/>
              <a:ext cx="1562961" cy="1308366"/>
              <a:chOff x="3535104" y="1581150"/>
              <a:chExt cx="1172221" cy="1891074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353510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E2D8B9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3896886" y="1581150"/>
                <a:ext cx="448657" cy="908817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715" name="TextBox 89"/>
            <p:cNvSpPr txBox="1">
              <a:spLocks noChangeArrowheads="1"/>
            </p:cNvSpPr>
            <p:nvPr/>
          </p:nvSpPr>
          <p:spPr bwMode="auto">
            <a:xfrm>
              <a:off x="3747259" y="4663553"/>
              <a:ext cx="934726" cy="31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4429565" y="2230443"/>
            <a:ext cx="1563206" cy="2352675"/>
            <a:chOff x="4670967" y="2650014"/>
            <a:chExt cx="1562961" cy="2352095"/>
          </a:xfrm>
        </p:grpSpPr>
        <p:grpSp>
          <p:nvGrpSpPr>
            <p:cNvPr id="13" name="Group 27"/>
            <p:cNvGrpSpPr>
              <a:grpSpLocks/>
            </p:cNvGrpSpPr>
            <p:nvPr/>
          </p:nvGrpSpPr>
          <p:grpSpPr bwMode="auto">
            <a:xfrm>
              <a:off x="4670967" y="2650014"/>
              <a:ext cx="1562961" cy="2352095"/>
              <a:chOff x="4489950" y="1581150"/>
              <a:chExt cx="1172221" cy="1891074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448995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B7AE68">
                  <a:alpha val="5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851732" y="1581150"/>
                <a:ext cx="448657" cy="909808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711" name="TextBox 90"/>
            <p:cNvSpPr txBox="1">
              <a:spLocks noChangeArrowheads="1"/>
            </p:cNvSpPr>
            <p:nvPr/>
          </p:nvSpPr>
          <p:spPr bwMode="auto">
            <a:xfrm>
              <a:off x="5066239" y="4663553"/>
              <a:ext cx="934724" cy="31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5669026" y="2870198"/>
            <a:ext cx="1563204" cy="1712912"/>
            <a:chOff x="5911019" y="3289584"/>
            <a:chExt cx="1562961" cy="1712525"/>
          </a:xfrm>
        </p:grpSpPr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5911019" y="3289584"/>
              <a:ext cx="1562961" cy="1712525"/>
              <a:chOff x="5437529" y="1581150"/>
              <a:chExt cx="1172221" cy="1891074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43752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19666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799311" y="1581150"/>
                <a:ext cx="448657" cy="90960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E2D8B9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707" name="TextBox 91"/>
            <p:cNvSpPr txBox="1">
              <a:spLocks noChangeArrowheads="1"/>
            </p:cNvSpPr>
            <p:nvPr/>
          </p:nvSpPr>
          <p:spPr bwMode="auto">
            <a:xfrm>
              <a:off x="6315540" y="4663553"/>
              <a:ext cx="934726" cy="317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grpSp>
        <p:nvGrpSpPr>
          <p:cNvPr id="16" name="Group 5"/>
          <p:cNvGrpSpPr>
            <a:grpSpLocks/>
          </p:cNvGrpSpPr>
          <p:nvPr/>
        </p:nvGrpSpPr>
        <p:grpSpPr bwMode="auto">
          <a:xfrm>
            <a:off x="6973547" y="1689103"/>
            <a:ext cx="1561618" cy="2894014"/>
            <a:chOff x="7214867" y="2108200"/>
            <a:chExt cx="1562961" cy="2893909"/>
          </a:xfrm>
        </p:grpSpPr>
        <p:grpSp>
          <p:nvGrpSpPr>
            <p:cNvPr id="17" name="Group 39"/>
            <p:cNvGrpSpPr>
              <a:grpSpLocks/>
            </p:cNvGrpSpPr>
            <p:nvPr/>
          </p:nvGrpSpPr>
          <p:grpSpPr bwMode="auto">
            <a:xfrm>
              <a:off x="7214867" y="2108200"/>
              <a:ext cx="1562961" cy="2893909"/>
              <a:chOff x="6386010" y="1581150"/>
              <a:chExt cx="1172221" cy="1891074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638601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6B7135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44" name="Freeform 6"/>
              <p:cNvSpPr>
                <a:spLocks/>
              </p:cNvSpPr>
              <p:nvPr/>
            </p:nvSpPr>
            <p:spPr bwMode="auto">
              <a:xfrm>
                <a:off x="6746968" y="1581150"/>
                <a:ext cx="450304" cy="90974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703" name="TextBox 92"/>
            <p:cNvSpPr txBox="1">
              <a:spLocks noChangeArrowheads="1"/>
            </p:cNvSpPr>
            <p:nvPr/>
          </p:nvSpPr>
          <p:spPr bwMode="auto">
            <a:xfrm>
              <a:off x="7610602" y="4663553"/>
              <a:ext cx="935675" cy="31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grpSp>
        <p:nvGrpSpPr>
          <p:cNvPr id="18" name="Group 6"/>
          <p:cNvGrpSpPr>
            <a:grpSpLocks/>
          </p:cNvGrpSpPr>
          <p:nvPr/>
        </p:nvGrpSpPr>
        <p:grpSpPr bwMode="auto">
          <a:xfrm>
            <a:off x="8252677" y="2062168"/>
            <a:ext cx="1561618" cy="2520950"/>
            <a:chOff x="8494170" y="2480678"/>
            <a:chExt cx="1562961" cy="2521431"/>
          </a:xfrm>
        </p:grpSpPr>
        <p:grpSp>
          <p:nvGrpSpPr>
            <p:cNvPr id="21" name="Group 45"/>
            <p:cNvGrpSpPr>
              <a:grpSpLocks/>
            </p:cNvGrpSpPr>
            <p:nvPr/>
          </p:nvGrpSpPr>
          <p:grpSpPr bwMode="auto">
            <a:xfrm>
              <a:off x="8494170" y="2480678"/>
              <a:ext cx="1562961" cy="2521431"/>
              <a:chOff x="7362179" y="1581150"/>
              <a:chExt cx="1172221" cy="1891074"/>
            </a:xfrm>
          </p:grpSpPr>
          <p:sp>
            <p:nvSpPr>
              <p:cNvPr id="49" name="Freeform 5"/>
              <p:cNvSpPr>
                <a:spLocks/>
              </p:cNvSpPr>
              <p:nvPr/>
            </p:nvSpPr>
            <p:spPr bwMode="auto">
              <a:xfrm>
                <a:off x="736217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DDCCA4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  <p:sp>
            <p:nvSpPr>
              <p:cNvPr id="50" name="Freeform 6"/>
              <p:cNvSpPr>
                <a:spLocks/>
              </p:cNvSpPr>
              <p:nvPr/>
            </p:nvSpPr>
            <p:spPr bwMode="auto">
              <a:xfrm>
                <a:off x="7723137" y="1581150"/>
                <a:ext cx="450304" cy="909811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B7AE68"/>
              </a:solidFill>
              <a:ln w="9525">
                <a:noFill/>
                <a:round/>
                <a:headEnd/>
                <a:tailEnd/>
              </a:ln>
            </p:spPr>
            <p:txBody>
              <a:bodyPr lIns="162510" tIns="81255" rIns="162510" bIns="81255"/>
              <a:lstStyle/>
              <a:p>
                <a:pPr defTabSz="914080">
                  <a:defRPr/>
                </a:pPr>
                <a:endParaRPr lang="en-US" sz="2399">
                  <a:latin typeface="+mn-ea"/>
                </a:endParaRPr>
              </a:p>
            </p:txBody>
          </p:sp>
        </p:grpSp>
        <p:sp>
          <p:nvSpPr>
            <p:cNvPr id="28699" name="TextBox 93"/>
            <p:cNvSpPr txBox="1">
              <a:spLocks noChangeArrowheads="1"/>
            </p:cNvSpPr>
            <p:nvPr/>
          </p:nvSpPr>
          <p:spPr bwMode="auto">
            <a:xfrm>
              <a:off x="8914449" y="4663553"/>
              <a:ext cx="935675" cy="317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6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+mn-ea"/>
                  <a:cs typeface="Clear Sans" panose="020B0503030202020304" pitchFamily="34" charset="0"/>
                </a:rPr>
                <a:t>标题文字</a:t>
              </a:r>
              <a:endParaRPr lang="en-GB" altLang="zh-CN" sz="1466" dirty="0">
                <a:solidFill>
                  <a:schemeClr val="bg1">
                    <a:lumMod val="20000"/>
                    <a:lumOff val="80000"/>
                  </a:schemeClr>
                </a:solidFill>
                <a:latin typeface="+mn-ea"/>
                <a:cs typeface="Clear Sans" panose="020B0503030202020304" pitchFamily="34" charset="0"/>
              </a:endParaRPr>
            </a:p>
          </p:txBody>
        </p:sp>
      </p:grpSp>
      <p:sp>
        <p:nvSpPr>
          <p:cNvPr id="55" name="Shape 1834"/>
          <p:cNvSpPr/>
          <p:nvPr/>
        </p:nvSpPr>
        <p:spPr>
          <a:xfrm>
            <a:off x="1852262" y="4579938"/>
            <a:ext cx="7962031" cy="603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zh-CN" altLang="zh-CN" sz="3199">
              <a:solidFill>
                <a:srgbClr val="FFFFFF"/>
              </a:solidFill>
              <a:latin typeface="+mn-ea"/>
              <a:cs typeface="Helvetica Light"/>
              <a:sym typeface="Helvetica Ligh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6A44729-0091-3443-1A37-A34234D6E56A}"/>
              </a:ext>
            </a:extLst>
          </p:cNvPr>
          <p:cNvGrpSpPr/>
          <p:nvPr/>
        </p:nvGrpSpPr>
        <p:grpSpPr>
          <a:xfrm>
            <a:off x="378189" y="84199"/>
            <a:ext cx="6396637" cy="1200329"/>
            <a:chOff x="378189" y="84199"/>
            <a:chExt cx="6396637" cy="1200329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0C9350E-5AB1-301A-325D-EBDEC2B1CC0E}"/>
                </a:ext>
              </a:extLst>
            </p:cNvPr>
            <p:cNvGrpSpPr/>
            <p:nvPr/>
          </p:nvGrpSpPr>
          <p:grpSpPr>
            <a:xfrm>
              <a:off x="378189" y="84199"/>
              <a:ext cx="1361678" cy="1200329"/>
              <a:chOff x="436244" y="231855"/>
              <a:chExt cx="1985121" cy="1749898"/>
            </a:xfrm>
          </p:grpSpPr>
          <p:sp>
            <p:nvSpPr>
              <p:cNvPr id="60" name="心形 59">
                <a:extLst>
                  <a:ext uri="{FF2B5EF4-FFF2-40B4-BE49-F238E27FC236}">
                    <a16:creationId xmlns:a16="http://schemas.microsoft.com/office/drawing/2014/main" id="{DF18C0ED-FEB8-DFE1-5CF5-058EF54AC044}"/>
                  </a:ext>
                </a:extLst>
              </p:cNvPr>
              <p:cNvSpPr/>
              <p:nvPr/>
            </p:nvSpPr>
            <p:spPr>
              <a:xfrm rot="19250176">
                <a:off x="436244" y="494498"/>
                <a:ext cx="1424537" cy="1424537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1" name="心形 60">
                <a:extLst>
                  <a:ext uri="{FF2B5EF4-FFF2-40B4-BE49-F238E27FC236}">
                    <a16:creationId xmlns:a16="http://schemas.microsoft.com/office/drawing/2014/main" id="{852B2A7E-497D-8DDB-0154-2AE32CC8F9E3}"/>
                  </a:ext>
                </a:extLst>
              </p:cNvPr>
              <p:cNvSpPr/>
              <p:nvPr/>
            </p:nvSpPr>
            <p:spPr>
              <a:xfrm rot="3285456">
                <a:off x="1839057" y="1321330"/>
                <a:ext cx="582308" cy="582308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561B1EEC-96BD-0606-D810-E93C88EADAA9}"/>
                  </a:ext>
                </a:extLst>
              </p:cNvPr>
              <p:cNvSpPr txBox="1"/>
              <p:nvPr/>
            </p:nvSpPr>
            <p:spPr>
              <a:xfrm>
                <a:off x="444790" y="231855"/>
                <a:ext cx="1930778" cy="1749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atin typeface="演示秋鸿楷" panose="00000500000000000000" pitchFamily="2" charset="-122"/>
                    <a:ea typeface="演示秋鸿楷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6376FA2-EA0F-6F0E-C56A-CD1844E8B844}"/>
                </a:ext>
              </a:extLst>
            </p:cNvPr>
            <p:cNvSpPr txBox="1"/>
            <p:nvPr/>
          </p:nvSpPr>
          <p:spPr>
            <a:xfrm>
              <a:off x="1818506" y="397396"/>
              <a:ext cx="495632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8572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74F0C0-C0C3-57F9-AF24-F7EE718D072F}"/>
              </a:ext>
            </a:extLst>
          </p:cNvPr>
          <p:cNvGrpSpPr/>
          <p:nvPr/>
        </p:nvGrpSpPr>
        <p:grpSpPr>
          <a:xfrm>
            <a:off x="3848117" y="1202598"/>
            <a:ext cx="4844349" cy="4525830"/>
            <a:chOff x="5529144" y="1112042"/>
            <a:chExt cx="4844349" cy="4525830"/>
          </a:xfrm>
        </p:grpSpPr>
        <p:grpSp>
          <p:nvGrpSpPr>
            <p:cNvPr id="2" name="Group 4"/>
            <p:cNvGrpSpPr>
              <a:grpSpLocks noChangeAspect="1"/>
            </p:cNvGrpSpPr>
            <p:nvPr/>
          </p:nvGrpSpPr>
          <p:grpSpPr>
            <a:xfrm rot="4351113">
              <a:off x="5479955" y="1804939"/>
              <a:ext cx="4463290" cy="3077495"/>
              <a:chOff x="940378" y="1114346"/>
              <a:chExt cx="7056438" cy="4867275"/>
            </a:xfrm>
          </p:grpSpPr>
          <p:sp>
            <p:nvSpPr>
              <p:cNvPr id="6" name="Arc 682"/>
              <p:cNvSpPr>
                <a:spLocks/>
              </p:cNvSpPr>
              <p:nvPr/>
            </p:nvSpPr>
            <p:spPr bwMode="auto">
              <a:xfrm rot="18746405">
                <a:off x="3554196" y="1119903"/>
                <a:ext cx="1014413" cy="1003300"/>
              </a:xfrm>
              <a:custGeom>
                <a:avLst/>
                <a:gdLst>
                  <a:gd name="T0" fmla="*/ 2147483647 w 21600"/>
                  <a:gd name="T1" fmla="*/ 0 h 21356"/>
                  <a:gd name="T2" fmla="*/ 2147483647 w 21600"/>
                  <a:gd name="T3" fmla="*/ 2147483647 h 21356"/>
                  <a:gd name="T4" fmla="*/ 0 w 21600"/>
                  <a:gd name="T5" fmla="*/ 2147483647 h 2135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356"/>
                  <a:gd name="T11" fmla="*/ 21600 w 21600"/>
                  <a:gd name="T12" fmla="*/ 21356 h 2135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356" fill="none" extrusionOk="0">
                    <a:moveTo>
                      <a:pt x="3237" y="-1"/>
                    </a:moveTo>
                    <a:cubicBezTo>
                      <a:pt x="13795" y="1600"/>
                      <a:pt x="21600" y="10676"/>
                      <a:pt x="21600" y="21356"/>
                    </a:cubicBezTo>
                  </a:path>
                  <a:path w="21600" h="21356" stroke="0" extrusionOk="0">
                    <a:moveTo>
                      <a:pt x="3237" y="-1"/>
                    </a:moveTo>
                    <a:cubicBezTo>
                      <a:pt x="13795" y="1600"/>
                      <a:pt x="21600" y="10676"/>
                      <a:pt x="21600" y="21356"/>
                    </a:cubicBezTo>
                    <a:lnTo>
                      <a:pt x="0" y="21356"/>
                    </a:lnTo>
                    <a:lnTo>
                      <a:pt x="3237" y="-1"/>
                    </a:ln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just" defTabSz="999947" latinLnBrk="1">
                  <a:lnSpc>
                    <a:spcPct val="120000"/>
                  </a:lnSpc>
                  <a:defRPr/>
                </a:pPr>
                <a:endParaRPr kumimoji="1" lang="zh-CN" altLang="en-US" sz="800" kern="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73"/>
              <p:cNvSpPr>
                <a:spLocks noEditPoints="1"/>
              </p:cNvSpPr>
              <p:nvPr/>
            </p:nvSpPr>
            <p:spPr bwMode="auto">
              <a:xfrm rot="21275257">
                <a:off x="4204278" y="1579484"/>
                <a:ext cx="2628900" cy="2630487"/>
              </a:xfrm>
              <a:custGeom>
                <a:avLst/>
                <a:gdLst>
                  <a:gd name="T0" fmla="*/ 2147483647 w 1816"/>
                  <a:gd name="T1" fmla="*/ 2147483647 h 1816"/>
                  <a:gd name="T2" fmla="*/ 2147483647 w 1816"/>
                  <a:gd name="T3" fmla="*/ 2147483647 h 1816"/>
                  <a:gd name="T4" fmla="*/ 2147483647 w 1816"/>
                  <a:gd name="T5" fmla="*/ 2147483647 h 1816"/>
                  <a:gd name="T6" fmla="*/ 2147483647 w 1816"/>
                  <a:gd name="T7" fmla="*/ 2147483647 h 1816"/>
                  <a:gd name="T8" fmla="*/ 2147483647 w 1816"/>
                  <a:gd name="T9" fmla="*/ 2147483647 h 1816"/>
                  <a:gd name="T10" fmla="*/ 2147483647 w 1816"/>
                  <a:gd name="T11" fmla="*/ 2147483647 h 1816"/>
                  <a:gd name="T12" fmla="*/ 2147483647 w 1816"/>
                  <a:gd name="T13" fmla="*/ 2147483647 h 1816"/>
                  <a:gd name="T14" fmla="*/ 2147483647 w 1816"/>
                  <a:gd name="T15" fmla="*/ 2147483647 h 1816"/>
                  <a:gd name="T16" fmla="*/ 2147483647 w 1816"/>
                  <a:gd name="T17" fmla="*/ 2147483647 h 1816"/>
                  <a:gd name="T18" fmla="*/ 2147483647 w 1816"/>
                  <a:gd name="T19" fmla="*/ 2147483647 h 1816"/>
                  <a:gd name="T20" fmla="*/ 2147483647 w 1816"/>
                  <a:gd name="T21" fmla="*/ 2147483647 h 1816"/>
                  <a:gd name="T22" fmla="*/ 2147483647 w 1816"/>
                  <a:gd name="T23" fmla="*/ 2147483647 h 1816"/>
                  <a:gd name="T24" fmla="*/ 0 w 1816"/>
                  <a:gd name="T25" fmla="*/ 2147483647 h 1816"/>
                  <a:gd name="T26" fmla="*/ 2147483647 w 1816"/>
                  <a:gd name="T27" fmla="*/ 2147483647 h 1816"/>
                  <a:gd name="T28" fmla="*/ 2147483647 w 1816"/>
                  <a:gd name="T29" fmla="*/ 2147483647 h 1816"/>
                  <a:gd name="T30" fmla="*/ 2147483647 w 1816"/>
                  <a:gd name="T31" fmla="*/ 2147483647 h 1816"/>
                  <a:gd name="T32" fmla="*/ 2147483647 w 1816"/>
                  <a:gd name="T33" fmla="*/ 2147483647 h 1816"/>
                  <a:gd name="T34" fmla="*/ 2147483647 w 1816"/>
                  <a:gd name="T35" fmla="*/ 2147483647 h 1816"/>
                  <a:gd name="T36" fmla="*/ 2147483647 w 1816"/>
                  <a:gd name="T37" fmla="*/ 2147483647 h 1816"/>
                  <a:gd name="T38" fmla="*/ 2147483647 w 1816"/>
                  <a:gd name="T39" fmla="*/ 2147483647 h 1816"/>
                  <a:gd name="T40" fmla="*/ 2147483647 w 1816"/>
                  <a:gd name="T41" fmla="*/ 2147483647 h 1816"/>
                  <a:gd name="T42" fmla="*/ 2147483647 w 1816"/>
                  <a:gd name="T43" fmla="*/ 2147483647 h 1816"/>
                  <a:gd name="T44" fmla="*/ 2147483647 w 1816"/>
                  <a:gd name="T45" fmla="*/ 2147483647 h 1816"/>
                  <a:gd name="T46" fmla="*/ 2147483647 w 1816"/>
                  <a:gd name="T47" fmla="*/ 2147483647 h 1816"/>
                  <a:gd name="T48" fmla="*/ 2147483647 w 1816"/>
                  <a:gd name="T49" fmla="*/ 2147483647 h 1816"/>
                  <a:gd name="T50" fmla="*/ 2147483647 w 1816"/>
                  <a:gd name="T51" fmla="*/ 2147483647 h 1816"/>
                  <a:gd name="T52" fmla="*/ 2147483647 w 1816"/>
                  <a:gd name="T53" fmla="*/ 2147483647 h 1816"/>
                  <a:gd name="T54" fmla="*/ 2147483647 w 1816"/>
                  <a:gd name="T55" fmla="*/ 2147483647 h 1816"/>
                  <a:gd name="T56" fmla="*/ 2147483647 w 1816"/>
                  <a:gd name="T57" fmla="*/ 2147483647 h 1816"/>
                  <a:gd name="T58" fmla="*/ 2147483647 w 1816"/>
                  <a:gd name="T59" fmla="*/ 2147483647 h 1816"/>
                  <a:gd name="T60" fmla="*/ 2147483647 w 1816"/>
                  <a:gd name="T61" fmla="*/ 2147483647 h 1816"/>
                  <a:gd name="T62" fmla="*/ 2147483647 w 1816"/>
                  <a:gd name="T63" fmla="*/ 2147483647 h 1816"/>
                  <a:gd name="T64" fmla="*/ 2147483647 w 1816"/>
                  <a:gd name="T65" fmla="*/ 2147483647 h 1816"/>
                  <a:gd name="T66" fmla="*/ 2147483647 w 1816"/>
                  <a:gd name="T67" fmla="*/ 2147483647 h 1816"/>
                  <a:gd name="T68" fmla="*/ 2147483647 w 1816"/>
                  <a:gd name="T69" fmla="*/ 2147483647 h 1816"/>
                  <a:gd name="T70" fmla="*/ 2147483647 w 1816"/>
                  <a:gd name="T71" fmla="*/ 2147483647 h 1816"/>
                  <a:gd name="T72" fmla="*/ 2147483647 w 1816"/>
                  <a:gd name="T73" fmla="*/ 2147483647 h 1816"/>
                  <a:gd name="T74" fmla="*/ 2147483647 w 1816"/>
                  <a:gd name="T75" fmla="*/ 2147483647 h 1816"/>
                  <a:gd name="T76" fmla="*/ 2147483647 w 1816"/>
                  <a:gd name="T77" fmla="*/ 2147483647 h 1816"/>
                  <a:gd name="T78" fmla="*/ 2147483647 w 1816"/>
                  <a:gd name="T79" fmla="*/ 2147483647 h 1816"/>
                  <a:gd name="T80" fmla="*/ 2147483647 w 1816"/>
                  <a:gd name="T81" fmla="*/ 2147483647 h 1816"/>
                  <a:gd name="T82" fmla="*/ 2147483647 w 1816"/>
                  <a:gd name="T83" fmla="*/ 2147483647 h 1816"/>
                  <a:gd name="T84" fmla="*/ 2147483647 w 1816"/>
                  <a:gd name="T85" fmla="*/ 2147483647 h 1816"/>
                  <a:gd name="T86" fmla="*/ 2147483647 w 1816"/>
                  <a:gd name="T87" fmla="*/ 2147483647 h 1816"/>
                  <a:gd name="T88" fmla="*/ 2147483647 w 1816"/>
                  <a:gd name="T89" fmla="*/ 2147483647 h 1816"/>
                  <a:gd name="T90" fmla="*/ 2147483647 w 1816"/>
                  <a:gd name="T91" fmla="*/ 2147483647 h 1816"/>
                  <a:gd name="T92" fmla="*/ 2147483647 w 1816"/>
                  <a:gd name="T93" fmla="*/ 2147483647 h 1816"/>
                  <a:gd name="T94" fmla="*/ 2147483647 w 1816"/>
                  <a:gd name="T95" fmla="*/ 2147483647 h 1816"/>
                  <a:gd name="T96" fmla="*/ 2147483647 w 1816"/>
                  <a:gd name="T97" fmla="*/ 2147483647 h 1816"/>
                  <a:gd name="T98" fmla="*/ 2147483647 w 1816"/>
                  <a:gd name="T99" fmla="*/ 2147483647 h 1816"/>
                  <a:gd name="T100" fmla="*/ 2147483647 w 1816"/>
                  <a:gd name="T101" fmla="*/ 2147483647 h 1816"/>
                  <a:gd name="T102" fmla="*/ 2147483647 w 1816"/>
                  <a:gd name="T103" fmla="*/ 2147483647 h 18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16"/>
                  <a:gd name="T157" fmla="*/ 0 h 1816"/>
                  <a:gd name="T158" fmla="*/ 1816 w 1816"/>
                  <a:gd name="T159" fmla="*/ 1816 h 18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rgbClr val="919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675"/>
              <p:cNvSpPr>
                <a:spLocks noEditPoints="1"/>
              </p:cNvSpPr>
              <p:nvPr/>
            </p:nvSpPr>
            <p:spPr bwMode="auto">
              <a:xfrm rot="21275257">
                <a:off x="940378" y="1649334"/>
                <a:ext cx="3429000" cy="3429000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rgbClr val="6B7135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Oval 676"/>
              <p:cNvSpPr>
                <a:spLocks noChangeArrowheads="1"/>
              </p:cNvSpPr>
              <p:nvPr/>
            </p:nvSpPr>
            <p:spPr bwMode="auto">
              <a:xfrm rot="21275257">
                <a:off x="1307091" y="2016046"/>
                <a:ext cx="2695575" cy="2693988"/>
              </a:xfrm>
              <a:prstGeom prst="ellipse">
                <a:avLst/>
              </a:prstGeom>
              <a:solidFill>
                <a:srgbClr val="6B7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ko-KR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677"/>
              <p:cNvSpPr>
                <a:spLocks noChangeArrowheads="1"/>
              </p:cNvSpPr>
              <p:nvPr/>
            </p:nvSpPr>
            <p:spPr bwMode="auto">
              <a:xfrm rot="21275257">
                <a:off x="4617028" y="1993821"/>
                <a:ext cx="1801813" cy="1801813"/>
              </a:xfrm>
              <a:prstGeom prst="ellipse">
                <a:avLst/>
              </a:prstGeom>
              <a:solidFill>
                <a:srgbClr val="919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ko-KR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679"/>
              <p:cNvSpPr>
                <a:spLocks noEditPoints="1"/>
              </p:cNvSpPr>
              <p:nvPr/>
            </p:nvSpPr>
            <p:spPr bwMode="auto">
              <a:xfrm rot="21275257">
                <a:off x="5693353" y="3676571"/>
                <a:ext cx="2303463" cy="2305050"/>
              </a:xfrm>
              <a:custGeom>
                <a:avLst/>
                <a:gdLst>
                  <a:gd name="T0" fmla="*/ 2147483647 w 1816"/>
                  <a:gd name="T1" fmla="*/ 2147483647 h 1816"/>
                  <a:gd name="T2" fmla="*/ 2147483647 w 1816"/>
                  <a:gd name="T3" fmla="*/ 2147483647 h 1816"/>
                  <a:gd name="T4" fmla="*/ 2147483647 w 1816"/>
                  <a:gd name="T5" fmla="*/ 2147483647 h 1816"/>
                  <a:gd name="T6" fmla="*/ 2147483647 w 1816"/>
                  <a:gd name="T7" fmla="*/ 2147483647 h 1816"/>
                  <a:gd name="T8" fmla="*/ 2147483647 w 1816"/>
                  <a:gd name="T9" fmla="*/ 2147483647 h 1816"/>
                  <a:gd name="T10" fmla="*/ 2147483647 w 1816"/>
                  <a:gd name="T11" fmla="*/ 2147483647 h 1816"/>
                  <a:gd name="T12" fmla="*/ 2147483647 w 1816"/>
                  <a:gd name="T13" fmla="*/ 2147483647 h 1816"/>
                  <a:gd name="T14" fmla="*/ 2147483647 w 1816"/>
                  <a:gd name="T15" fmla="*/ 2147483647 h 1816"/>
                  <a:gd name="T16" fmla="*/ 2147483647 w 1816"/>
                  <a:gd name="T17" fmla="*/ 2147483647 h 1816"/>
                  <a:gd name="T18" fmla="*/ 2147483647 w 1816"/>
                  <a:gd name="T19" fmla="*/ 2147483647 h 1816"/>
                  <a:gd name="T20" fmla="*/ 2147483647 w 1816"/>
                  <a:gd name="T21" fmla="*/ 2147483647 h 1816"/>
                  <a:gd name="T22" fmla="*/ 2147483647 w 1816"/>
                  <a:gd name="T23" fmla="*/ 2147483647 h 1816"/>
                  <a:gd name="T24" fmla="*/ 0 w 1816"/>
                  <a:gd name="T25" fmla="*/ 2147483647 h 1816"/>
                  <a:gd name="T26" fmla="*/ 2147483647 w 1816"/>
                  <a:gd name="T27" fmla="*/ 2147483647 h 1816"/>
                  <a:gd name="T28" fmla="*/ 2147483647 w 1816"/>
                  <a:gd name="T29" fmla="*/ 2147483647 h 1816"/>
                  <a:gd name="T30" fmla="*/ 2147483647 w 1816"/>
                  <a:gd name="T31" fmla="*/ 2147483647 h 1816"/>
                  <a:gd name="T32" fmla="*/ 2147483647 w 1816"/>
                  <a:gd name="T33" fmla="*/ 2147483647 h 1816"/>
                  <a:gd name="T34" fmla="*/ 2147483647 w 1816"/>
                  <a:gd name="T35" fmla="*/ 2147483647 h 1816"/>
                  <a:gd name="T36" fmla="*/ 2147483647 w 1816"/>
                  <a:gd name="T37" fmla="*/ 2147483647 h 1816"/>
                  <a:gd name="T38" fmla="*/ 2147483647 w 1816"/>
                  <a:gd name="T39" fmla="*/ 2147483647 h 1816"/>
                  <a:gd name="T40" fmla="*/ 2147483647 w 1816"/>
                  <a:gd name="T41" fmla="*/ 2147483647 h 1816"/>
                  <a:gd name="T42" fmla="*/ 2147483647 w 1816"/>
                  <a:gd name="T43" fmla="*/ 2147483647 h 1816"/>
                  <a:gd name="T44" fmla="*/ 2147483647 w 1816"/>
                  <a:gd name="T45" fmla="*/ 2147483647 h 1816"/>
                  <a:gd name="T46" fmla="*/ 2147483647 w 1816"/>
                  <a:gd name="T47" fmla="*/ 2147483647 h 1816"/>
                  <a:gd name="T48" fmla="*/ 2147483647 w 1816"/>
                  <a:gd name="T49" fmla="*/ 2147483647 h 1816"/>
                  <a:gd name="T50" fmla="*/ 2147483647 w 1816"/>
                  <a:gd name="T51" fmla="*/ 2147483647 h 1816"/>
                  <a:gd name="T52" fmla="*/ 2147483647 w 1816"/>
                  <a:gd name="T53" fmla="*/ 2147483647 h 1816"/>
                  <a:gd name="T54" fmla="*/ 2147483647 w 1816"/>
                  <a:gd name="T55" fmla="*/ 2147483647 h 1816"/>
                  <a:gd name="T56" fmla="*/ 2147483647 w 1816"/>
                  <a:gd name="T57" fmla="*/ 2147483647 h 1816"/>
                  <a:gd name="T58" fmla="*/ 2147483647 w 1816"/>
                  <a:gd name="T59" fmla="*/ 2147483647 h 1816"/>
                  <a:gd name="T60" fmla="*/ 2147483647 w 1816"/>
                  <a:gd name="T61" fmla="*/ 2147483647 h 1816"/>
                  <a:gd name="T62" fmla="*/ 2147483647 w 1816"/>
                  <a:gd name="T63" fmla="*/ 2147483647 h 1816"/>
                  <a:gd name="T64" fmla="*/ 2147483647 w 1816"/>
                  <a:gd name="T65" fmla="*/ 2147483647 h 1816"/>
                  <a:gd name="T66" fmla="*/ 2147483647 w 1816"/>
                  <a:gd name="T67" fmla="*/ 2147483647 h 1816"/>
                  <a:gd name="T68" fmla="*/ 2147483647 w 1816"/>
                  <a:gd name="T69" fmla="*/ 2147483647 h 1816"/>
                  <a:gd name="T70" fmla="*/ 2147483647 w 1816"/>
                  <a:gd name="T71" fmla="*/ 2147483647 h 1816"/>
                  <a:gd name="T72" fmla="*/ 2147483647 w 1816"/>
                  <a:gd name="T73" fmla="*/ 2147483647 h 1816"/>
                  <a:gd name="T74" fmla="*/ 2147483647 w 1816"/>
                  <a:gd name="T75" fmla="*/ 2147483647 h 1816"/>
                  <a:gd name="T76" fmla="*/ 2147483647 w 1816"/>
                  <a:gd name="T77" fmla="*/ 2147483647 h 1816"/>
                  <a:gd name="T78" fmla="*/ 2147483647 w 1816"/>
                  <a:gd name="T79" fmla="*/ 2147483647 h 1816"/>
                  <a:gd name="T80" fmla="*/ 2147483647 w 1816"/>
                  <a:gd name="T81" fmla="*/ 2147483647 h 1816"/>
                  <a:gd name="T82" fmla="*/ 2147483647 w 1816"/>
                  <a:gd name="T83" fmla="*/ 2147483647 h 1816"/>
                  <a:gd name="T84" fmla="*/ 2147483647 w 1816"/>
                  <a:gd name="T85" fmla="*/ 2147483647 h 1816"/>
                  <a:gd name="T86" fmla="*/ 2147483647 w 1816"/>
                  <a:gd name="T87" fmla="*/ 2147483647 h 1816"/>
                  <a:gd name="T88" fmla="*/ 2147483647 w 1816"/>
                  <a:gd name="T89" fmla="*/ 2147483647 h 1816"/>
                  <a:gd name="T90" fmla="*/ 2147483647 w 1816"/>
                  <a:gd name="T91" fmla="*/ 2147483647 h 1816"/>
                  <a:gd name="T92" fmla="*/ 2147483647 w 1816"/>
                  <a:gd name="T93" fmla="*/ 2147483647 h 1816"/>
                  <a:gd name="T94" fmla="*/ 2147483647 w 1816"/>
                  <a:gd name="T95" fmla="*/ 2147483647 h 1816"/>
                  <a:gd name="T96" fmla="*/ 2147483647 w 1816"/>
                  <a:gd name="T97" fmla="*/ 2147483647 h 1816"/>
                  <a:gd name="T98" fmla="*/ 2147483647 w 1816"/>
                  <a:gd name="T99" fmla="*/ 2147483647 h 1816"/>
                  <a:gd name="T100" fmla="*/ 2147483647 w 1816"/>
                  <a:gd name="T101" fmla="*/ 2147483647 h 1816"/>
                  <a:gd name="T102" fmla="*/ 2147483647 w 1816"/>
                  <a:gd name="T103" fmla="*/ 2147483647 h 18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16"/>
                  <a:gd name="T157" fmla="*/ 0 h 1816"/>
                  <a:gd name="T158" fmla="*/ 1816 w 1816"/>
                  <a:gd name="T159" fmla="*/ 1816 h 18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rgbClr val="B7A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680"/>
              <p:cNvSpPr>
                <a:spLocks noChangeArrowheads="1"/>
              </p:cNvSpPr>
              <p:nvPr/>
            </p:nvSpPr>
            <p:spPr bwMode="auto">
              <a:xfrm rot="21275257">
                <a:off x="6055303" y="4040109"/>
                <a:ext cx="1577975" cy="1577975"/>
              </a:xfrm>
              <a:prstGeom prst="ellipse">
                <a:avLst/>
              </a:prstGeom>
              <a:solidFill>
                <a:srgbClr val="B7A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 latinLnBrk="1">
                  <a:lnSpc>
                    <a:spcPct val="120000"/>
                  </a:lnSpc>
                </a:pPr>
                <a:endParaRPr kumimoji="1" lang="ko-KR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rc 681"/>
              <p:cNvSpPr>
                <a:spLocks/>
              </p:cNvSpPr>
              <p:nvPr/>
            </p:nvSpPr>
            <p:spPr bwMode="auto">
              <a:xfrm rot="7501686">
                <a:off x="4141572" y="3609103"/>
                <a:ext cx="1906587" cy="1549400"/>
              </a:xfrm>
              <a:custGeom>
                <a:avLst/>
                <a:gdLst>
                  <a:gd name="T0" fmla="*/ 2147483647 w 21600"/>
                  <a:gd name="T1" fmla="*/ 0 h 15695"/>
                  <a:gd name="T2" fmla="*/ 2147483647 w 21600"/>
                  <a:gd name="T3" fmla="*/ 2147483647 h 15695"/>
                  <a:gd name="T4" fmla="*/ 0 w 21600"/>
                  <a:gd name="T5" fmla="*/ 2147483647 h 1569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15695"/>
                  <a:gd name="T11" fmla="*/ 21600 w 21600"/>
                  <a:gd name="T12" fmla="*/ 15695 h 156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15695" fill="none" extrusionOk="0">
                    <a:moveTo>
                      <a:pt x="14840" y="-1"/>
                    </a:moveTo>
                    <a:cubicBezTo>
                      <a:pt x="19155" y="4079"/>
                      <a:pt x="21600" y="9756"/>
                      <a:pt x="21600" y="15695"/>
                    </a:cubicBezTo>
                  </a:path>
                  <a:path w="21600" h="15695" stroke="0" extrusionOk="0">
                    <a:moveTo>
                      <a:pt x="14840" y="-1"/>
                    </a:moveTo>
                    <a:cubicBezTo>
                      <a:pt x="19155" y="4079"/>
                      <a:pt x="21600" y="9756"/>
                      <a:pt x="21600" y="15695"/>
                    </a:cubicBezTo>
                    <a:lnTo>
                      <a:pt x="0" y="15695"/>
                    </a:lnTo>
                    <a:lnTo>
                      <a:pt x="14840" y="-1"/>
                    </a:ln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just" defTabSz="999947" latinLnBrk="1">
                  <a:lnSpc>
                    <a:spcPct val="120000"/>
                  </a:lnSpc>
                  <a:defRPr/>
                </a:pPr>
                <a:endParaRPr kumimoji="1" lang="zh-CN" altLang="en-US" sz="800" kern="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rc 683"/>
              <p:cNvSpPr>
                <a:spLocks/>
              </p:cNvSpPr>
              <p:nvPr/>
            </p:nvSpPr>
            <p:spPr bwMode="auto">
              <a:xfrm rot="256945">
                <a:off x="7018916" y="2744709"/>
                <a:ext cx="620712" cy="898525"/>
              </a:xfrm>
              <a:custGeom>
                <a:avLst/>
                <a:gdLst>
                  <a:gd name="T0" fmla="*/ 2147483647 w 21600"/>
                  <a:gd name="T1" fmla="*/ 0 h 31203"/>
                  <a:gd name="T2" fmla="*/ 2147483647 w 21600"/>
                  <a:gd name="T3" fmla="*/ 2147483647 h 31203"/>
                  <a:gd name="T4" fmla="*/ 0 w 21600"/>
                  <a:gd name="T5" fmla="*/ 2147483647 h 312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1203"/>
                  <a:gd name="T11" fmla="*/ 21600 w 21600"/>
                  <a:gd name="T12" fmla="*/ 31203 h 312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1203" fill="none" extrusionOk="0">
                    <a:moveTo>
                      <a:pt x="3237" y="-1"/>
                    </a:moveTo>
                    <a:cubicBezTo>
                      <a:pt x="13795" y="1600"/>
                      <a:pt x="21600" y="10676"/>
                      <a:pt x="21600" y="21356"/>
                    </a:cubicBezTo>
                    <a:cubicBezTo>
                      <a:pt x="21600" y="24780"/>
                      <a:pt x="20785" y="28155"/>
                      <a:pt x="19224" y="31202"/>
                    </a:cubicBezTo>
                  </a:path>
                  <a:path w="21600" h="31203" stroke="0" extrusionOk="0">
                    <a:moveTo>
                      <a:pt x="3237" y="-1"/>
                    </a:moveTo>
                    <a:cubicBezTo>
                      <a:pt x="13795" y="1600"/>
                      <a:pt x="21600" y="10676"/>
                      <a:pt x="21600" y="21356"/>
                    </a:cubicBezTo>
                    <a:cubicBezTo>
                      <a:pt x="21600" y="24780"/>
                      <a:pt x="20785" y="28155"/>
                      <a:pt x="19224" y="31202"/>
                    </a:cubicBezTo>
                    <a:lnTo>
                      <a:pt x="0" y="21356"/>
                    </a:lnTo>
                    <a:lnTo>
                      <a:pt x="3237" y="-1"/>
                    </a:ln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just" defTabSz="999947" latinLnBrk="1">
                  <a:lnSpc>
                    <a:spcPct val="120000"/>
                  </a:lnSpc>
                  <a:defRPr/>
                </a:pPr>
                <a:endParaRPr kumimoji="1" lang="zh-CN" altLang="en-US" sz="800" kern="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8523913" y="1902044"/>
              <a:ext cx="1849580" cy="486329"/>
            </a:xfrm>
            <a:prstGeom prst="rect">
              <a:avLst/>
            </a:prstGeom>
          </p:spPr>
          <p:txBody>
            <a:bodyPr vert="horz" lIns="99996" tIns="49997" rIns="99996" bIns="49997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599" dirty="0">
                  <a:solidFill>
                    <a:srgbClr val="6B7135"/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添加标题文本</a:t>
              </a:r>
              <a:endParaRPr lang="en-US" sz="1599" dirty="0">
                <a:solidFill>
                  <a:srgbClr val="6B7135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8189891" y="5151543"/>
              <a:ext cx="1849580" cy="486329"/>
            </a:xfrm>
            <a:prstGeom prst="rect">
              <a:avLst/>
            </a:prstGeom>
          </p:spPr>
          <p:txBody>
            <a:bodyPr vert="horz" lIns="99996" tIns="49997" rIns="99996" bIns="49997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599" dirty="0">
                  <a:solidFill>
                    <a:srgbClr val="6B7135"/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添加标题文本</a:t>
              </a:r>
              <a:endParaRPr lang="en-US" sz="1599" dirty="0">
                <a:solidFill>
                  <a:srgbClr val="6B7135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5529144" y="3579883"/>
              <a:ext cx="1849580" cy="486329"/>
            </a:xfrm>
            <a:prstGeom prst="rect">
              <a:avLst/>
            </a:prstGeom>
          </p:spPr>
          <p:txBody>
            <a:bodyPr vert="horz" lIns="99996" tIns="49997" rIns="99996" bIns="49997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599" dirty="0">
                  <a:solidFill>
                    <a:srgbClr val="6B7135"/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添加标题文本</a:t>
              </a:r>
              <a:endParaRPr lang="en-US" sz="1599" dirty="0">
                <a:solidFill>
                  <a:srgbClr val="6B7135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17"/>
            <p:cNvGrpSpPr/>
            <p:nvPr/>
          </p:nvGrpSpPr>
          <p:grpSpPr>
            <a:xfrm>
              <a:off x="7200967" y="4804212"/>
              <a:ext cx="413932" cy="414083"/>
              <a:chOff x="5607370" y="3562829"/>
              <a:chExt cx="587140" cy="587140"/>
            </a:xfrm>
            <a:solidFill>
              <a:schemeClr val="bg1"/>
            </a:solidFill>
          </p:grpSpPr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5746497" y="3702123"/>
                <a:ext cx="308897" cy="30854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3"/>
              <p:cNvSpPr>
                <a:spLocks noEditPoints="1"/>
              </p:cNvSpPr>
              <p:nvPr/>
            </p:nvSpPr>
            <p:spPr bwMode="auto">
              <a:xfrm>
                <a:off x="5607370" y="3562829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20"/>
            <p:cNvGrpSpPr/>
            <p:nvPr/>
          </p:nvGrpSpPr>
          <p:grpSpPr>
            <a:xfrm>
              <a:off x="7198994" y="1867061"/>
              <a:ext cx="594537" cy="594752"/>
              <a:chOff x="6665323" y="3562825"/>
              <a:chExt cx="587140" cy="587140"/>
            </a:xfrm>
            <a:solidFill>
              <a:schemeClr val="bg1"/>
            </a:solidFill>
          </p:grpSpPr>
          <p:sp>
            <p:nvSpPr>
              <p:cNvPr id="22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23"/>
            <p:cNvGrpSpPr/>
            <p:nvPr/>
          </p:nvGrpSpPr>
          <p:grpSpPr>
            <a:xfrm>
              <a:off x="8097908" y="3628205"/>
              <a:ext cx="413932" cy="414083"/>
              <a:chOff x="7740352" y="3562825"/>
              <a:chExt cx="587140" cy="58714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7740352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7"/>
              <p:cNvSpPr>
                <a:spLocks noEditPoints="1"/>
              </p:cNvSpPr>
              <p:nvPr/>
            </p:nvSpPr>
            <p:spPr bwMode="auto">
              <a:xfrm>
                <a:off x="7931746" y="3722078"/>
                <a:ext cx="204352" cy="268635"/>
              </a:xfrm>
              <a:custGeom>
                <a:avLst/>
                <a:gdLst>
                  <a:gd name="T0" fmla="*/ 96 w 256"/>
                  <a:gd name="T1" fmla="*/ 48 h 336"/>
                  <a:gd name="T2" fmla="*/ 48 w 256"/>
                  <a:gd name="T3" fmla="*/ 0 h 336"/>
                  <a:gd name="T4" fmla="*/ 0 w 256"/>
                  <a:gd name="T5" fmla="*/ 48 h 336"/>
                  <a:gd name="T6" fmla="*/ 29 w 256"/>
                  <a:gd name="T7" fmla="*/ 92 h 336"/>
                  <a:gd name="T8" fmla="*/ 29 w 256"/>
                  <a:gd name="T9" fmla="*/ 244 h 336"/>
                  <a:gd name="T10" fmla="*/ 0 w 256"/>
                  <a:gd name="T11" fmla="*/ 288 h 336"/>
                  <a:gd name="T12" fmla="*/ 48 w 256"/>
                  <a:gd name="T13" fmla="*/ 336 h 336"/>
                  <a:gd name="T14" fmla="*/ 96 w 256"/>
                  <a:gd name="T15" fmla="*/ 288 h 336"/>
                  <a:gd name="T16" fmla="*/ 67 w 256"/>
                  <a:gd name="T17" fmla="*/ 244 h 336"/>
                  <a:gd name="T18" fmla="*/ 67 w 256"/>
                  <a:gd name="T19" fmla="*/ 92 h 336"/>
                  <a:gd name="T20" fmla="*/ 96 w 256"/>
                  <a:gd name="T21" fmla="*/ 48 h 336"/>
                  <a:gd name="T22" fmla="*/ 75 w 256"/>
                  <a:gd name="T23" fmla="*/ 288 h 336"/>
                  <a:gd name="T24" fmla="*/ 48 w 256"/>
                  <a:gd name="T25" fmla="*/ 316 h 336"/>
                  <a:gd name="T26" fmla="*/ 20 w 256"/>
                  <a:gd name="T27" fmla="*/ 288 h 336"/>
                  <a:gd name="T28" fmla="*/ 48 w 256"/>
                  <a:gd name="T29" fmla="*/ 260 h 336"/>
                  <a:gd name="T30" fmla="*/ 75 w 256"/>
                  <a:gd name="T31" fmla="*/ 288 h 336"/>
                  <a:gd name="T32" fmla="*/ 48 w 256"/>
                  <a:gd name="T33" fmla="*/ 76 h 336"/>
                  <a:gd name="T34" fmla="*/ 20 w 256"/>
                  <a:gd name="T35" fmla="*/ 48 h 336"/>
                  <a:gd name="T36" fmla="*/ 48 w 256"/>
                  <a:gd name="T37" fmla="*/ 20 h 336"/>
                  <a:gd name="T38" fmla="*/ 75 w 256"/>
                  <a:gd name="T39" fmla="*/ 48 h 336"/>
                  <a:gd name="T40" fmla="*/ 48 w 256"/>
                  <a:gd name="T41" fmla="*/ 76 h 336"/>
                  <a:gd name="T42" fmla="*/ 227 w 256"/>
                  <a:gd name="T43" fmla="*/ 244 h 336"/>
                  <a:gd name="T44" fmla="*/ 227 w 256"/>
                  <a:gd name="T45" fmla="*/ 92 h 336"/>
                  <a:gd name="T46" fmla="*/ 256 w 256"/>
                  <a:gd name="T47" fmla="*/ 48 h 336"/>
                  <a:gd name="T48" fmla="*/ 208 w 256"/>
                  <a:gd name="T49" fmla="*/ 0 h 336"/>
                  <a:gd name="T50" fmla="*/ 160 w 256"/>
                  <a:gd name="T51" fmla="*/ 48 h 336"/>
                  <a:gd name="T52" fmla="*/ 189 w 256"/>
                  <a:gd name="T53" fmla="*/ 92 h 336"/>
                  <a:gd name="T54" fmla="*/ 189 w 256"/>
                  <a:gd name="T55" fmla="*/ 244 h 336"/>
                  <a:gd name="T56" fmla="*/ 160 w 256"/>
                  <a:gd name="T57" fmla="*/ 288 h 336"/>
                  <a:gd name="T58" fmla="*/ 208 w 256"/>
                  <a:gd name="T59" fmla="*/ 336 h 336"/>
                  <a:gd name="T60" fmla="*/ 256 w 256"/>
                  <a:gd name="T61" fmla="*/ 288 h 336"/>
                  <a:gd name="T62" fmla="*/ 227 w 256"/>
                  <a:gd name="T63" fmla="*/ 244 h 336"/>
                  <a:gd name="T64" fmla="*/ 180 w 256"/>
                  <a:gd name="T65" fmla="*/ 48 h 336"/>
                  <a:gd name="T66" fmla="*/ 208 w 256"/>
                  <a:gd name="T67" fmla="*/ 20 h 336"/>
                  <a:gd name="T68" fmla="*/ 235 w 256"/>
                  <a:gd name="T69" fmla="*/ 48 h 336"/>
                  <a:gd name="T70" fmla="*/ 208 w 256"/>
                  <a:gd name="T71" fmla="*/ 76 h 336"/>
                  <a:gd name="T72" fmla="*/ 180 w 256"/>
                  <a:gd name="T73" fmla="*/ 48 h 336"/>
                  <a:gd name="T74" fmla="*/ 208 w 256"/>
                  <a:gd name="T75" fmla="*/ 316 h 336"/>
                  <a:gd name="T76" fmla="*/ 180 w 256"/>
                  <a:gd name="T77" fmla="*/ 288 h 336"/>
                  <a:gd name="T78" fmla="*/ 208 w 256"/>
                  <a:gd name="T79" fmla="*/ 260 h 336"/>
                  <a:gd name="T80" fmla="*/ 235 w 256"/>
                  <a:gd name="T81" fmla="*/ 288 h 336"/>
                  <a:gd name="T82" fmla="*/ 208 w 256"/>
                  <a:gd name="T83" fmla="*/ 31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336">
                    <a:moveTo>
                      <a:pt x="96" y="48"/>
                    </a:move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1"/>
                      <a:pt x="67" y="24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lose/>
                    <a:moveTo>
                      <a:pt x="75" y="288"/>
                    </a:moveTo>
                    <a:cubicBezTo>
                      <a:pt x="75" y="303"/>
                      <a:pt x="63" y="316"/>
                      <a:pt x="48" y="316"/>
                    </a:cubicBez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lose/>
                    <a:moveTo>
                      <a:pt x="48" y="76"/>
                    </a:moveTo>
                    <a:cubicBezTo>
                      <a:pt x="32" y="76"/>
                      <a:pt x="20" y="63"/>
                      <a:pt x="20" y="48"/>
                    </a:cubicBez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lose/>
                    <a:moveTo>
                      <a:pt x="227" y="244"/>
                    </a:moveTo>
                    <a:cubicBezTo>
                      <a:pt x="227" y="92"/>
                      <a:pt x="227" y="92"/>
                      <a:pt x="227" y="92"/>
                    </a:cubicBezTo>
                    <a:cubicBezTo>
                      <a:pt x="244" y="85"/>
                      <a:pt x="256" y="68"/>
                      <a:pt x="256" y="48"/>
                    </a:cubicBez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8"/>
                      <a:pt x="172" y="85"/>
                      <a:pt x="189" y="92"/>
                    </a:cubicBezTo>
                    <a:cubicBezTo>
                      <a:pt x="189" y="244"/>
                      <a:pt x="189" y="244"/>
                      <a:pt x="189" y="244"/>
                    </a:cubicBezTo>
                    <a:cubicBezTo>
                      <a:pt x="172" y="251"/>
                      <a:pt x="160" y="268"/>
                      <a:pt x="160" y="288"/>
                    </a:cubicBezTo>
                    <a:cubicBezTo>
                      <a:pt x="160" y="314"/>
                      <a:pt x="181" y="336"/>
                      <a:pt x="208" y="336"/>
                    </a:cubicBezTo>
                    <a:cubicBezTo>
                      <a:pt x="234" y="336"/>
                      <a:pt x="256" y="314"/>
                      <a:pt x="256" y="288"/>
                    </a:cubicBezTo>
                    <a:cubicBezTo>
                      <a:pt x="256" y="268"/>
                      <a:pt x="244" y="251"/>
                      <a:pt x="227" y="244"/>
                    </a:cubicBezTo>
                    <a:close/>
                    <a:moveTo>
                      <a:pt x="180" y="48"/>
                    </a:move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ubicBezTo>
                      <a:pt x="192" y="76"/>
                      <a:pt x="180" y="63"/>
                      <a:pt x="180" y="48"/>
                    </a:cubicBezTo>
                    <a:close/>
                    <a:moveTo>
                      <a:pt x="208" y="316"/>
                    </a:moveTo>
                    <a:cubicBezTo>
                      <a:pt x="192" y="316"/>
                      <a:pt x="180" y="303"/>
                      <a:pt x="180" y="288"/>
                    </a:cubicBezTo>
                    <a:cubicBezTo>
                      <a:pt x="180" y="273"/>
                      <a:pt x="192" y="260"/>
                      <a:pt x="208" y="260"/>
                    </a:cubicBezTo>
                    <a:cubicBezTo>
                      <a:pt x="223" y="260"/>
                      <a:pt x="235" y="273"/>
                      <a:pt x="235" y="288"/>
                    </a:cubicBezTo>
                    <a:cubicBezTo>
                      <a:pt x="235" y="303"/>
                      <a:pt x="223" y="316"/>
                      <a:pt x="208" y="3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40602" tIns="70300" rIns="140602" bIns="70300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3DE668F-7BE7-F36E-F67C-7AF47753A9D8}"/>
              </a:ext>
            </a:extLst>
          </p:cNvPr>
          <p:cNvGrpSpPr/>
          <p:nvPr/>
        </p:nvGrpSpPr>
        <p:grpSpPr>
          <a:xfrm>
            <a:off x="378189" y="84199"/>
            <a:ext cx="6396637" cy="1200329"/>
            <a:chOff x="378189" y="84199"/>
            <a:chExt cx="6396637" cy="120032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7BD45E-0EB9-902F-3E2D-165F61FDE9FF}"/>
                </a:ext>
              </a:extLst>
            </p:cNvPr>
            <p:cNvGrpSpPr/>
            <p:nvPr/>
          </p:nvGrpSpPr>
          <p:grpSpPr>
            <a:xfrm>
              <a:off x="378189" y="84199"/>
              <a:ext cx="1361678" cy="1200329"/>
              <a:chOff x="436244" y="231855"/>
              <a:chExt cx="1985121" cy="1749898"/>
            </a:xfrm>
          </p:grpSpPr>
          <p:sp>
            <p:nvSpPr>
              <p:cNvPr id="34" name="心形 33">
                <a:extLst>
                  <a:ext uri="{FF2B5EF4-FFF2-40B4-BE49-F238E27FC236}">
                    <a16:creationId xmlns:a16="http://schemas.microsoft.com/office/drawing/2014/main" id="{A66F440A-DCC4-0F53-387E-87444770ECAF}"/>
                  </a:ext>
                </a:extLst>
              </p:cNvPr>
              <p:cNvSpPr/>
              <p:nvPr/>
            </p:nvSpPr>
            <p:spPr>
              <a:xfrm rot="19250176">
                <a:off x="436244" y="494498"/>
                <a:ext cx="1424537" cy="1424537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5" name="心形 34">
                <a:extLst>
                  <a:ext uri="{FF2B5EF4-FFF2-40B4-BE49-F238E27FC236}">
                    <a16:creationId xmlns:a16="http://schemas.microsoft.com/office/drawing/2014/main" id="{5A0EC62D-C883-1678-5CA9-BE138BE0C516}"/>
                  </a:ext>
                </a:extLst>
              </p:cNvPr>
              <p:cNvSpPr/>
              <p:nvPr/>
            </p:nvSpPr>
            <p:spPr>
              <a:xfrm rot="3285456">
                <a:off x="1839057" y="1321330"/>
                <a:ext cx="582308" cy="582308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0773CB5-4561-1C73-3BAB-6AC57B58B26D}"/>
                  </a:ext>
                </a:extLst>
              </p:cNvPr>
              <p:cNvSpPr txBox="1"/>
              <p:nvPr/>
            </p:nvSpPr>
            <p:spPr>
              <a:xfrm>
                <a:off x="444790" y="231855"/>
                <a:ext cx="1930778" cy="1749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atin typeface="演示秋鸿楷" panose="00000500000000000000" pitchFamily="2" charset="-122"/>
                    <a:ea typeface="演示秋鸿楷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E6736B-F8E0-692F-C820-3083EFAF1E10}"/>
                </a:ext>
              </a:extLst>
            </p:cNvPr>
            <p:cNvSpPr txBox="1"/>
            <p:nvPr/>
          </p:nvSpPr>
          <p:spPr>
            <a:xfrm>
              <a:off x="1818506" y="397396"/>
              <a:ext cx="495632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/>
                <a:t>单击此处添加标题文本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ED96AB5-F511-1469-35EE-C8C571710D82}"/>
              </a:ext>
            </a:extLst>
          </p:cNvPr>
          <p:cNvGrpSpPr/>
          <p:nvPr/>
        </p:nvGrpSpPr>
        <p:grpSpPr>
          <a:xfrm>
            <a:off x="1261797" y="1539603"/>
            <a:ext cx="3222312" cy="767123"/>
            <a:chOff x="7801288" y="1762706"/>
            <a:chExt cx="3222312" cy="76712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48FD8E5-7FC8-8BFD-2D3A-171F57A3E5F0}"/>
                </a:ext>
              </a:extLst>
            </p:cNvPr>
            <p:cNvSpPr txBox="1"/>
            <p:nvPr/>
          </p:nvSpPr>
          <p:spPr>
            <a:xfrm>
              <a:off x="8749632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BFD91F7-3E82-518A-769A-A2C93FD627AE}"/>
                </a:ext>
              </a:extLst>
            </p:cNvPr>
            <p:cNvSpPr txBox="1"/>
            <p:nvPr/>
          </p:nvSpPr>
          <p:spPr>
            <a:xfrm>
              <a:off x="7801288" y="2068164"/>
              <a:ext cx="32223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AC13503-E9D7-61A1-B05B-F553138D9FAB}"/>
              </a:ext>
            </a:extLst>
          </p:cNvPr>
          <p:cNvGrpSpPr/>
          <p:nvPr/>
        </p:nvGrpSpPr>
        <p:grpSpPr>
          <a:xfrm>
            <a:off x="7762551" y="3335199"/>
            <a:ext cx="3198692" cy="767123"/>
            <a:chOff x="7824908" y="1762706"/>
            <a:chExt cx="3198692" cy="76712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40F6395-CBA8-7905-59D4-A849BE3FDA76}"/>
                </a:ext>
              </a:extLst>
            </p:cNvPr>
            <p:cNvSpPr txBox="1"/>
            <p:nvPr/>
          </p:nvSpPr>
          <p:spPr>
            <a:xfrm>
              <a:off x="8749632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B951B7B-4E07-0F8E-C894-8C5B04140DF8}"/>
                </a:ext>
              </a:extLst>
            </p:cNvPr>
            <p:cNvSpPr txBox="1"/>
            <p:nvPr/>
          </p:nvSpPr>
          <p:spPr>
            <a:xfrm>
              <a:off x="7824908" y="2068164"/>
              <a:ext cx="3198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D6281F7-0E7E-FAA1-EFDB-8253C977A26E}"/>
              </a:ext>
            </a:extLst>
          </p:cNvPr>
          <p:cNvGrpSpPr/>
          <p:nvPr/>
        </p:nvGrpSpPr>
        <p:grpSpPr>
          <a:xfrm>
            <a:off x="1656669" y="4858537"/>
            <a:ext cx="3222312" cy="767123"/>
            <a:chOff x="7801288" y="1762706"/>
            <a:chExt cx="3222312" cy="76712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D3FABD8-4FD2-F6F8-AC88-C020A75E568A}"/>
                </a:ext>
              </a:extLst>
            </p:cNvPr>
            <p:cNvSpPr txBox="1"/>
            <p:nvPr/>
          </p:nvSpPr>
          <p:spPr>
            <a:xfrm>
              <a:off x="8749632" y="1762706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30D6970-76CF-6CEA-5132-DA4721E98698}"/>
                </a:ext>
              </a:extLst>
            </p:cNvPr>
            <p:cNvSpPr txBox="1"/>
            <p:nvPr/>
          </p:nvSpPr>
          <p:spPr>
            <a:xfrm>
              <a:off x="7801288" y="2068164"/>
              <a:ext cx="32223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7351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534128" y="3905952"/>
            <a:ext cx="679589" cy="502783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758769" y="2840231"/>
            <a:ext cx="739720" cy="324596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rgbClr val="919666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38013" y="1599729"/>
            <a:ext cx="525293" cy="656003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rgbClr val="B7AE68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297479" y="1219523"/>
            <a:ext cx="214428" cy="732045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rgbClr val="E2D8B9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548018" y="3902551"/>
            <a:ext cx="679589" cy="501649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rgbClr val="6B7135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263249" y="2839100"/>
            <a:ext cx="739720" cy="322326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rgbClr val="919666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998430" y="1595192"/>
            <a:ext cx="526426" cy="658273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rgbClr val="B7AE68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200374" y="2149048"/>
            <a:ext cx="2382537" cy="313474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rgbClr val="919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6B7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664403" y="2583733"/>
            <a:ext cx="1523687" cy="1524242"/>
          </a:xfrm>
          <a:prstGeom prst="ellipse">
            <a:avLst/>
          </a:prstGeom>
          <a:solidFill>
            <a:srgbClr val="B7AE68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815300" y="2735820"/>
            <a:ext cx="1220766" cy="122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2945770" y="2866335"/>
            <a:ext cx="959821" cy="960170"/>
          </a:xfrm>
          <a:prstGeom prst="ellipse">
            <a:avLst/>
          </a:prstGeom>
          <a:solidFill>
            <a:srgbClr val="E2D8B9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087587" y="3007070"/>
            <a:ext cx="676186" cy="67756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213522" y="3133052"/>
            <a:ext cx="423184" cy="425609"/>
          </a:xfrm>
          <a:prstGeom prst="ellipse">
            <a:avLst/>
          </a:prstGeom>
          <a:solidFill>
            <a:srgbClr val="6B7135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346263" y="3268110"/>
            <a:ext cx="157701" cy="15775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391643" y="2478182"/>
            <a:ext cx="898557" cy="90115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425679" y="2455482"/>
            <a:ext cx="898557" cy="90115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9391" tIns="39696" rIns="79391" bIns="396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6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 flipH="1">
            <a:off x="5985214" y="1784511"/>
            <a:ext cx="1084613" cy="937908"/>
            <a:chOff x="2883" y="375"/>
            <a:chExt cx="1938" cy="1977"/>
          </a:xfrm>
          <a:solidFill>
            <a:srgbClr val="6B7135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 bwMode="auto">
          <a:xfrm flipH="1">
            <a:off x="8385328" y="1784511"/>
            <a:ext cx="1084613" cy="937908"/>
            <a:chOff x="2883" y="375"/>
            <a:chExt cx="1938" cy="1977"/>
          </a:xfrm>
          <a:solidFill>
            <a:srgbClr val="919666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 flipH="1">
            <a:off x="5985214" y="3297724"/>
            <a:ext cx="1084613" cy="937908"/>
            <a:chOff x="2883" y="375"/>
            <a:chExt cx="1938" cy="1977"/>
          </a:xfrm>
          <a:solidFill>
            <a:srgbClr val="B7AE68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 flipH="1">
            <a:off x="8426651" y="3297724"/>
            <a:ext cx="1084613" cy="937908"/>
            <a:chOff x="2883" y="375"/>
            <a:chExt cx="1938" cy="1977"/>
          </a:xfrm>
          <a:solidFill>
            <a:srgbClr val="E2D8B9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30" tIns="55815" rIns="111630" bIns="558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66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6429851" y="2655608"/>
            <a:ext cx="1977530" cy="654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6B7135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6B7135"/>
                </a:solidFill>
                <a:latin typeface="+mn-ea"/>
              </a:rPr>
              <a:t>……</a:t>
            </a:r>
          </a:p>
        </p:txBody>
      </p:sp>
      <p:sp>
        <p:nvSpPr>
          <p:cNvPr id="70" name="TextBox 78"/>
          <p:cNvSpPr txBox="1"/>
          <p:nvPr/>
        </p:nvSpPr>
        <p:spPr>
          <a:xfrm>
            <a:off x="6429851" y="2390195"/>
            <a:ext cx="1641655" cy="281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99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rPr>
              <a:t>添加标题文本</a:t>
            </a:r>
            <a:endParaRPr lang="id-ID" sz="1599" dirty="0">
              <a:solidFill>
                <a:srgbClr val="6B7135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8897592" y="2655608"/>
            <a:ext cx="1977530" cy="654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6B7135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6B7135"/>
                </a:solidFill>
                <a:latin typeface="+mn-ea"/>
              </a:rPr>
              <a:t>……</a:t>
            </a:r>
          </a:p>
        </p:txBody>
      </p:sp>
      <p:sp>
        <p:nvSpPr>
          <p:cNvPr id="72" name="TextBox 78"/>
          <p:cNvSpPr txBox="1"/>
          <p:nvPr/>
        </p:nvSpPr>
        <p:spPr>
          <a:xfrm>
            <a:off x="8897592" y="2390195"/>
            <a:ext cx="1641655" cy="281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99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rPr>
              <a:t>添加标题文本</a:t>
            </a:r>
            <a:endParaRPr lang="id-ID" sz="1599" dirty="0">
              <a:solidFill>
                <a:srgbClr val="6B7135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429851" y="4233129"/>
            <a:ext cx="1977530" cy="654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6B7135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6B7135"/>
                </a:solidFill>
                <a:latin typeface="+mn-ea"/>
              </a:rPr>
              <a:t>……</a:t>
            </a:r>
          </a:p>
        </p:txBody>
      </p:sp>
      <p:sp>
        <p:nvSpPr>
          <p:cNvPr id="74" name="TextBox 78"/>
          <p:cNvSpPr txBox="1"/>
          <p:nvPr/>
        </p:nvSpPr>
        <p:spPr>
          <a:xfrm>
            <a:off x="6429851" y="3967717"/>
            <a:ext cx="1641655" cy="281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99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rPr>
              <a:t>添加标题文本</a:t>
            </a:r>
            <a:endParaRPr lang="id-ID" sz="1599" dirty="0">
              <a:solidFill>
                <a:srgbClr val="6B7135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8897592" y="4233129"/>
            <a:ext cx="1977530" cy="6542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6B7135"/>
                </a:solidFill>
                <a:latin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6B7135"/>
                </a:solidFill>
                <a:latin typeface="+mn-ea"/>
              </a:rPr>
              <a:t>……</a:t>
            </a:r>
          </a:p>
        </p:txBody>
      </p:sp>
      <p:sp>
        <p:nvSpPr>
          <p:cNvPr id="76" name="TextBox 78"/>
          <p:cNvSpPr txBox="1"/>
          <p:nvPr/>
        </p:nvSpPr>
        <p:spPr>
          <a:xfrm>
            <a:off x="8897592" y="3967717"/>
            <a:ext cx="1641655" cy="281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99" dirty="0">
                <a:solidFill>
                  <a:srgbClr val="6B7135"/>
                </a:solidFill>
                <a:latin typeface="+mn-ea"/>
                <a:sym typeface="Arial" panose="020B0604020202020204" pitchFamily="34" charset="0"/>
              </a:rPr>
              <a:t>添加标题文本</a:t>
            </a:r>
            <a:endParaRPr lang="id-ID" sz="1599" dirty="0">
              <a:solidFill>
                <a:srgbClr val="6B7135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23735A1-4F92-9F08-9646-502ADCB834E1}"/>
              </a:ext>
            </a:extLst>
          </p:cNvPr>
          <p:cNvGrpSpPr/>
          <p:nvPr/>
        </p:nvGrpSpPr>
        <p:grpSpPr>
          <a:xfrm>
            <a:off x="378189" y="84199"/>
            <a:ext cx="6396637" cy="1200329"/>
            <a:chOff x="378189" y="84199"/>
            <a:chExt cx="6396637" cy="1200329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57EE0D1-7EF6-09CA-2D14-6788BC1DB98F}"/>
                </a:ext>
              </a:extLst>
            </p:cNvPr>
            <p:cNvGrpSpPr/>
            <p:nvPr/>
          </p:nvGrpSpPr>
          <p:grpSpPr>
            <a:xfrm>
              <a:off x="378189" y="84199"/>
              <a:ext cx="1361678" cy="1200329"/>
              <a:chOff x="436244" y="231855"/>
              <a:chExt cx="1985121" cy="1749898"/>
            </a:xfrm>
          </p:grpSpPr>
          <p:sp>
            <p:nvSpPr>
              <p:cNvPr id="80" name="心形 79">
                <a:extLst>
                  <a:ext uri="{FF2B5EF4-FFF2-40B4-BE49-F238E27FC236}">
                    <a16:creationId xmlns:a16="http://schemas.microsoft.com/office/drawing/2014/main" id="{C638B406-5004-F86F-D878-D069371E5161}"/>
                  </a:ext>
                </a:extLst>
              </p:cNvPr>
              <p:cNvSpPr/>
              <p:nvPr/>
            </p:nvSpPr>
            <p:spPr>
              <a:xfrm rot="19250176">
                <a:off x="436244" y="494498"/>
                <a:ext cx="1424537" cy="1424537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1" name="心形 80">
                <a:extLst>
                  <a:ext uri="{FF2B5EF4-FFF2-40B4-BE49-F238E27FC236}">
                    <a16:creationId xmlns:a16="http://schemas.microsoft.com/office/drawing/2014/main" id="{B4463773-8EB9-2005-C406-9AEE8823253F}"/>
                  </a:ext>
                </a:extLst>
              </p:cNvPr>
              <p:cNvSpPr/>
              <p:nvPr/>
            </p:nvSpPr>
            <p:spPr>
              <a:xfrm rot="3285456">
                <a:off x="1839057" y="1321330"/>
                <a:ext cx="582308" cy="582308"/>
              </a:xfrm>
              <a:prstGeom prst="heart">
                <a:avLst/>
              </a:prstGeom>
              <a:gradFill>
                <a:gsLst>
                  <a:gs pos="0">
                    <a:srgbClr val="B7AE68">
                      <a:alpha val="52000"/>
                    </a:srgbClr>
                  </a:gs>
                  <a:gs pos="100000">
                    <a:srgbClr val="6B713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55E31B52-D62F-2EC1-1F69-DC3AB7BEFA64}"/>
                  </a:ext>
                </a:extLst>
              </p:cNvPr>
              <p:cNvSpPr txBox="1"/>
              <p:nvPr/>
            </p:nvSpPr>
            <p:spPr>
              <a:xfrm>
                <a:off x="444790" y="231855"/>
                <a:ext cx="1930778" cy="1749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7200" b="1" dirty="0">
                    <a:latin typeface="演示秋鸿楷" panose="00000500000000000000" pitchFamily="2" charset="-122"/>
                    <a:ea typeface="演示秋鸿楷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E954458-14D4-F957-2EB6-6F8446B2AC3C}"/>
                </a:ext>
              </a:extLst>
            </p:cNvPr>
            <p:cNvSpPr txBox="1"/>
            <p:nvPr/>
          </p:nvSpPr>
          <p:spPr>
            <a:xfrm>
              <a:off x="1818506" y="397396"/>
              <a:ext cx="495632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/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028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FED39B1C-6418-88C2-5791-BA68FD7647B5}"/>
              </a:ext>
            </a:extLst>
          </p:cNvPr>
          <p:cNvSpPr/>
          <p:nvPr/>
        </p:nvSpPr>
        <p:spPr>
          <a:xfrm>
            <a:off x="0" y="3327636"/>
            <a:ext cx="12192000" cy="353036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D761C87E-DC3B-1688-FF72-209A626986AE}"/>
              </a:ext>
            </a:extLst>
          </p:cNvPr>
          <p:cNvSpPr/>
          <p:nvPr/>
        </p:nvSpPr>
        <p:spPr>
          <a:xfrm>
            <a:off x="0" y="4112466"/>
            <a:ext cx="12192000" cy="274553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>
              <a:alpha val="4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6997E743-DA0C-8F0A-33FA-0706301B53F5}"/>
              </a:ext>
            </a:extLst>
          </p:cNvPr>
          <p:cNvGrpSpPr/>
          <p:nvPr/>
        </p:nvGrpSpPr>
        <p:grpSpPr>
          <a:xfrm>
            <a:off x="1434661" y="1020774"/>
            <a:ext cx="6013492" cy="3384436"/>
            <a:chOff x="1347201" y="1454959"/>
            <a:chExt cx="6013492" cy="3384436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DEEE9233-921A-8972-BED3-FB00E55DFCE0}"/>
                </a:ext>
              </a:extLst>
            </p:cNvPr>
            <p:cNvGrpSpPr/>
            <p:nvPr/>
          </p:nvGrpSpPr>
          <p:grpSpPr>
            <a:xfrm>
              <a:off x="1347201" y="1454959"/>
              <a:ext cx="6013492" cy="2770934"/>
              <a:chOff x="1547166" y="760341"/>
              <a:chExt cx="6013492" cy="2770934"/>
            </a:xfrm>
          </p:grpSpPr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4A8D44C7-13E9-7B50-B309-E64DD572342A}"/>
                  </a:ext>
                </a:extLst>
              </p:cNvPr>
              <p:cNvSpPr txBox="1"/>
              <p:nvPr/>
            </p:nvSpPr>
            <p:spPr>
              <a:xfrm>
                <a:off x="1968771" y="1373767"/>
                <a:ext cx="5210132" cy="1937382"/>
              </a:xfrm>
              <a:custGeom>
                <a:avLst/>
                <a:gdLst>
                  <a:gd name="connsiteX0" fmla="*/ 3513220 w 5210132"/>
                  <a:gd name="connsiteY0" fmla="*/ 1695831 h 1937382"/>
                  <a:gd name="connsiteX1" fmla="*/ 3494133 w 5210132"/>
                  <a:gd name="connsiteY1" fmla="*/ 1700631 h 1937382"/>
                  <a:gd name="connsiteX2" fmla="*/ 3477055 w 5210132"/>
                  <a:gd name="connsiteY2" fmla="*/ 1706100 h 1937382"/>
                  <a:gd name="connsiteX3" fmla="*/ 3470916 w 5210132"/>
                  <a:gd name="connsiteY3" fmla="*/ 1717151 h 1937382"/>
                  <a:gd name="connsiteX4" fmla="*/ 3475827 w 5210132"/>
                  <a:gd name="connsiteY4" fmla="*/ 1728536 h 1937382"/>
                  <a:gd name="connsiteX5" fmla="*/ 3488329 w 5210132"/>
                  <a:gd name="connsiteY5" fmla="*/ 1733336 h 1937382"/>
                  <a:gd name="connsiteX6" fmla="*/ 3504514 w 5210132"/>
                  <a:gd name="connsiteY6" fmla="*/ 1727755 h 1937382"/>
                  <a:gd name="connsiteX7" fmla="*/ 3511993 w 5210132"/>
                  <a:gd name="connsiteY7" fmla="*/ 1717374 h 1937382"/>
                  <a:gd name="connsiteX8" fmla="*/ 3513220 w 5210132"/>
                  <a:gd name="connsiteY8" fmla="*/ 1702082 h 1937382"/>
                  <a:gd name="connsiteX9" fmla="*/ 1732045 w 5210132"/>
                  <a:gd name="connsiteY9" fmla="*/ 1695831 h 1937382"/>
                  <a:gd name="connsiteX10" fmla="*/ 1712958 w 5210132"/>
                  <a:gd name="connsiteY10" fmla="*/ 1700631 h 1937382"/>
                  <a:gd name="connsiteX11" fmla="*/ 1695880 w 5210132"/>
                  <a:gd name="connsiteY11" fmla="*/ 1706100 h 1937382"/>
                  <a:gd name="connsiteX12" fmla="*/ 1689741 w 5210132"/>
                  <a:gd name="connsiteY12" fmla="*/ 1717151 h 1937382"/>
                  <a:gd name="connsiteX13" fmla="*/ 1694652 w 5210132"/>
                  <a:gd name="connsiteY13" fmla="*/ 1728536 h 1937382"/>
                  <a:gd name="connsiteX14" fmla="*/ 1707154 w 5210132"/>
                  <a:gd name="connsiteY14" fmla="*/ 1733336 h 1937382"/>
                  <a:gd name="connsiteX15" fmla="*/ 1723339 w 5210132"/>
                  <a:gd name="connsiteY15" fmla="*/ 1727755 h 1937382"/>
                  <a:gd name="connsiteX16" fmla="*/ 1730818 w 5210132"/>
                  <a:gd name="connsiteY16" fmla="*/ 1717374 h 1937382"/>
                  <a:gd name="connsiteX17" fmla="*/ 1732045 w 5210132"/>
                  <a:gd name="connsiteY17" fmla="*/ 1702082 h 1937382"/>
                  <a:gd name="connsiteX18" fmla="*/ 2520649 w 5210132"/>
                  <a:gd name="connsiteY18" fmla="*/ 1657099 h 1937382"/>
                  <a:gd name="connsiteX19" fmla="*/ 2499999 w 5210132"/>
                  <a:gd name="connsiteY19" fmla="*/ 1666475 h 1937382"/>
                  <a:gd name="connsiteX20" fmla="*/ 2491627 w 5210132"/>
                  <a:gd name="connsiteY20" fmla="*/ 1693487 h 1937382"/>
                  <a:gd name="connsiteX21" fmla="*/ 2499999 w 5210132"/>
                  <a:gd name="connsiteY21" fmla="*/ 1720500 h 1937382"/>
                  <a:gd name="connsiteX22" fmla="*/ 2520649 w 5210132"/>
                  <a:gd name="connsiteY22" fmla="*/ 1729876 h 1937382"/>
                  <a:gd name="connsiteX23" fmla="*/ 2541243 w 5210132"/>
                  <a:gd name="connsiteY23" fmla="*/ 1720500 h 1937382"/>
                  <a:gd name="connsiteX24" fmla="*/ 2549558 w 5210132"/>
                  <a:gd name="connsiteY24" fmla="*/ 1693264 h 1937382"/>
                  <a:gd name="connsiteX25" fmla="*/ 2541243 w 5210132"/>
                  <a:gd name="connsiteY25" fmla="*/ 1666475 h 1937382"/>
                  <a:gd name="connsiteX26" fmla="*/ 2520649 w 5210132"/>
                  <a:gd name="connsiteY26" fmla="*/ 1657099 h 1937382"/>
                  <a:gd name="connsiteX27" fmla="*/ 1990151 w 5210132"/>
                  <a:gd name="connsiteY27" fmla="*/ 1656317 h 1937382"/>
                  <a:gd name="connsiteX28" fmla="*/ 1971063 w 5210132"/>
                  <a:gd name="connsiteY28" fmla="*/ 1665191 h 1937382"/>
                  <a:gd name="connsiteX29" fmla="*/ 1963473 w 5210132"/>
                  <a:gd name="connsiteY29" fmla="*/ 1691478 h 1937382"/>
                  <a:gd name="connsiteX30" fmla="*/ 1971398 w 5210132"/>
                  <a:gd name="connsiteY30" fmla="*/ 1721002 h 1937382"/>
                  <a:gd name="connsiteX31" fmla="*/ 1990709 w 5210132"/>
                  <a:gd name="connsiteY31" fmla="*/ 1730545 h 1937382"/>
                  <a:gd name="connsiteX32" fmla="*/ 2008903 w 5210132"/>
                  <a:gd name="connsiteY32" fmla="*/ 1721783 h 1937382"/>
                  <a:gd name="connsiteX33" fmla="*/ 2016158 w 5210132"/>
                  <a:gd name="connsiteY33" fmla="*/ 1693041 h 1937382"/>
                  <a:gd name="connsiteX34" fmla="*/ 2008680 w 5210132"/>
                  <a:gd name="connsiteY34" fmla="*/ 1665359 h 1937382"/>
                  <a:gd name="connsiteX35" fmla="*/ 1990151 w 5210132"/>
                  <a:gd name="connsiteY35" fmla="*/ 1656317 h 1937382"/>
                  <a:gd name="connsiteX36" fmla="*/ 1847276 w 5210132"/>
                  <a:gd name="connsiteY36" fmla="*/ 1656317 h 1937382"/>
                  <a:gd name="connsiteX37" fmla="*/ 1828188 w 5210132"/>
                  <a:gd name="connsiteY37" fmla="*/ 1665191 h 1937382"/>
                  <a:gd name="connsiteX38" fmla="*/ 1820598 w 5210132"/>
                  <a:gd name="connsiteY38" fmla="*/ 1691478 h 1937382"/>
                  <a:gd name="connsiteX39" fmla="*/ 1828523 w 5210132"/>
                  <a:gd name="connsiteY39" fmla="*/ 1721002 h 1937382"/>
                  <a:gd name="connsiteX40" fmla="*/ 1847834 w 5210132"/>
                  <a:gd name="connsiteY40" fmla="*/ 1730545 h 1937382"/>
                  <a:gd name="connsiteX41" fmla="*/ 1866028 w 5210132"/>
                  <a:gd name="connsiteY41" fmla="*/ 1721783 h 1937382"/>
                  <a:gd name="connsiteX42" fmla="*/ 1873283 w 5210132"/>
                  <a:gd name="connsiteY42" fmla="*/ 1693041 h 1937382"/>
                  <a:gd name="connsiteX43" fmla="*/ 1865805 w 5210132"/>
                  <a:gd name="connsiteY43" fmla="*/ 1665359 h 1937382"/>
                  <a:gd name="connsiteX44" fmla="*/ 1847276 w 5210132"/>
                  <a:gd name="connsiteY44" fmla="*/ 1656317 h 1937382"/>
                  <a:gd name="connsiteX45" fmla="*/ 2875790 w 5210132"/>
                  <a:gd name="connsiteY45" fmla="*/ 1655536 h 1937382"/>
                  <a:gd name="connsiteX46" fmla="*/ 2858823 w 5210132"/>
                  <a:gd name="connsiteY46" fmla="*/ 1663015 h 1937382"/>
                  <a:gd name="connsiteX47" fmla="*/ 2852238 w 5210132"/>
                  <a:gd name="connsiteY47" fmla="*/ 1683330 h 1937382"/>
                  <a:gd name="connsiteX48" fmla="*/ 2899118 w 5210132"/>
                  <a:gd name="connsiteY48" fmla="*/ 1683330 h 1937382"/>
                  <a:gd name="connsiteX49" fmla="*/ 2892086 w 5210132"/>
                  <a:gd name="connsiteY49" fmla="*/ 1662624 h 1937382"/>
                  <a:gd name="connsiteX50" fmla="*/ 2875790 w 5210132"/>
                  <a:gd name="connsiteY50" fmla="*/ 1655536 h 1937382"/>
                  <a:gd name="connsiteX51" fmla="*/ 3556790 w 5210132"/>
                  <a:gd name="connsiteY51" fmla="*/ 1634216 h 1937382"/>
                  <a:gd name="connsiteX52" fmla="*/ 3590165 w 5210132"/>
                  <a:gd name="connsiteY52" fmla="*/ 1634216 h 1937382"/>
                  <a:gd name="connsiteX53" fmla="*/ 3618516 w 5210132"/>
                  <a:gd name="connsiteY53" fmla="*/ 1718379 h 1937382"/>
                  <a:gd name="connsiteX54" fmla="*/ 3646198 w 5210132"/>
                  <a:gd name="connsiteY54" fmla="*/ 1634216 h 1937382"/>
                  <a:gd name="connsiteX55" fmla="*/ 3678680 w 5210132"/>
                  <a:gd name="connsiteY55" fmla="*/ 1634216 h 1937382"/>
                  <a:gd name="connsiteX56" fmla="*/ 3636822 w 5210132"/>
                  <a:gd name="connsiteY56" fmla="*/ 1748293 h 1937382"/>
                  <a:gd name="connsiteX57" fmla="*/ 3629344 w 5210132"/>
                  <a:gd name="connsiteY57" fmla="*/ 1768943 h 1937382"/>
                  <a:gd name="connsiteX58" fmla="*/ 3621474 w 5210132"/>
                  <a:gd name="connsiteY58" fmla="*/ 1784793 h 1937382"/>
                  <a:gd name="connsiteX59" fmla="*/ 3612879 w 5210132"/>
                  <a:gd name="connsiteY59" fmla="*/ 1793667 h 1937382"/>
                  <a:gd name="connsiteX60" fmla="*/ 3600936 w 5210132"/>
                  <a:gd name="connsiteY60" fmla="*/ 1798969 h 1937382"/>
                  <a:gd name="connsiteX61" fmla="*/ 3584918 w 5210132"/>
                  <a:gd name="connsiteY61" fmla="*/ 1800867 h 1937382"/>
                  <a:gd name="connsiteX62" fmla="*/ 3567171 w 5210132"/>
                  <a:gd name="connsiteY62" fmla="*/ 1798969 h 1937382"/>
                  <a:gd name="connsiteX63" fmla="*/ 3564380 w 5210132"/>
                  <a:gd name="connsiteY63" fmla="*/ 1774413 h 1937382"/>
                  <a:gd name="connsiteX64" fmla="*/ 3577663 w 5210132"/>
                  <a:gd name="connsiteY64" fmla="*/ 1775864 h 1937382"/>
                  <a:gd name="connsiteX65" fmla="*/ 3593848 w 5210132"/>
                  <a:gd name="connsiteY65" fmla="*/ 1769445 h 1937382"/>
                  <a:gd name="connsiteX66" fmla="*/ 3601885 w 5210132"/>
                  <a:gd name="connsiteY66" fmla="*/ 1753093 h 1937382"/>
                  <a:gd name="connsiteX67" fmla="*/ 2061365 w 5210132"/>
                  <a:gd name="connsiteY67" fmla="*/ 1634216 h 1937382"/>
                  <a:gd name="connsiteX68" fmla="*/ 2094740 w 5210132"/>
                  <a:gd name="connsiteY68" fmla="*/ 1634216 h 1937382"/>
                  <a:gd name="connsiteX69" fmla="*/ 2123091 w 5210132"/>
                  <a:gd name="connsiteY69" fmla="*/ 1718379 h 1937382"/>
                  <a:gd name="connsiteX70" fmla="*/ 2150773 w 5210132"/>
                  <a:gd name="connsiteY70" fmla="*/ 1634216 h 1937382"/>
                  <a:gd name="connsiteX71" fmla="*/ 2183255 w 5210132"/>
                  <a:gd name="connsiteY71" fmla="*/ 1634216 h 1937382"/>
                  <a:gd name="connsiteX72" fmla="*/ 2141397 w 5210132"/>
                  <a:gd name="connsiteY72" fmla="*/ 1748293 h 1937382"/>
                  <a:gd name="connsiteX73" fmla="*/ 2133919 w 5210132"/>
                  <a:gd name="connsiteY73" fmla="*/ 1768943 h 1937382"/>
                  <a:gd name="connsiteX74" fmla="*/ 2126049 w 5210132"/>
                  <a:gd name="connsiteY74" fmla="*/ 1784793 h 1937382"/>
                  <a:gd name="connsiteX75" fmla="*/ 2117455 w 5210132"/>
                  <a:gd name="connsiteY75" fmla="*/ 1793667 h 1937382"/>
                  <a:gd name="connsiteX76" fmla="*/ 2105511 w 5210132"/>
                  <a:gd name="connsiteY76" fmla="*/ 1798969 h 1937382"/>
                  <a:gd name="connsiteX77" fmla="*/ 2089493 w 5210132"/>
                  <a:gd name="connsiteY77" fmla="*/ 1800867 h 1937382"/>
                  <a:gd name="connsiteX78" fmla="*/ 2071746 w 5210132"/>
                  <a:gd name="connsiteY78" fmla="*/ 1798969 h 1937382"/>
                  <a:gd name="connsiteX79" fmla="*/ 2068955 w 5210132"/>
                  <a:gd name="connsiteY79" fmla="*/ 1774413 h 1937382"/>
                  <a:gd name="connsiteX80" fmla="*/ 2082238 w 5210132"/>
                  <a:gd name="connsiteY80" fmla="*/ 1775864 h 1937382"/>
                  <a:gd name="connsiteX81" fmla="*/ 2098423 w 5210132"/>
                  <a:gd name="connsiteY81" fmla="*/ 1769445 h 1937382"/>
                  <a:gd name="connsiteX82" fmla="*/ 2106460 w 5210132"/>
                  <a:gd name="connsiteY82" fmla="*/ 1753093 h 1937382"/>
                  <a:gd name="connsiteX83" fmla="*/ 3494133 w 5210132"/>
                  <a:gd name="connsiteY83" fmla="*/ 1631538 h 1937382"/>
                  <a:gd name="connsiteX84" fmla="*/ 3525387 w 5210132"/>
                  <a:gd name="connsiteY84" fmla="*/ 1636505 h 1937382"/>
                  <a:gd name="connsiteX85" fmla="*/ 3539842 w 5210132"/>
                  <a:gd name="connsiteY85" fmla="*/ 1649118 h 1937382"/>
                  <a:gd name="connsiteX86" fmla="*/ 3544028 w 5210132"/>
                  <a:gd name="connsiteY86" fmla="*/ 1677191 h 1937382"/>
                  <a:gd name="connsiteX87" fmla="*/ 3543693 w 5210132"/>
                  <a:gd name="connsiteY87" fmla="*/ 1713802 h 1937382"/>
                  <a:gd name="connsiteX88" fmla="*/ 3545200 w 5210132"/>
                  <a:gd name="connsiteY88" fmla="*/ 1736852 h 1937382"/>
                  <a:gd name="connsiteX89" fmla="*/ 3550837 w 5210132"/>
                  <a:gd name="connsiteY89" fmla="*/ 1752758 h 1937382"/>
                  <a:gd name="connsiteX90" fmla="*/ 3519806 w 5210132"/>
                  <a:gd name="connsiteY90" fmla="*/ 1752758 h 1937382"/>
                  <a:gd name="connsiteX91" fmla="*/ 3516792 w 5210132"/>
                  <a:gd name="connsiteY91" fmla="*/ 1743493 h 1937382"/>
                  <a:gd name="connsiteX92" fmla="*/ 3515676 w 5210132"/>
                  <a:gd name="connsiteY92" fmla="*/ 1739810 h 1937382"/>
                  <a:gd name="connsiteX93" fmla="*/ 3498486 w 5210132"/>
                  <a:gd name="connsiteY93" fmla="*/ 1751530 h 1937382"/>
                  <a:gd name="connsiteX94" fmla="*/ 3478953 w 5210132"/>
                  <a:gd name="connsiteY94" fmla="*/ 1755437 h 1937382"/>
                  <a:gd name="connsiteX95" fmla="*/ 3450099 w 5210132"/>
                  <a:gd name="connsiteY95" fmla="*/ 1745503 h 1937382"/>
                  <a:gd name="connsiteX96" fmla="*/ 3439551 w 5210132"/>
                  <a:gd name="connsiteY96" fmla="*/ 1720388 h 1937382"/>
                  <a:gd name="connsiteX97" fmla="*/ 3444350 w 5210132"/>
                  <a:gd name="connsiteY97" fmla="*/ 1702473 h 1937382"/>
                  <a:gd name="connsiteX98" fmla="*/ 3457801 w 5210132"/>
                  <a:gd name="connsiteY98" fmla="*/ 1690418 h 1937382"/>
                  <a:gd name="connsiteX99" fmla="*/ 3482748 w 5210132"/>
                  <a:gd name="connsiteY99" fmla="*/ 1683106 h 1937382"/>
                  <a:gd name="connsiteX100" fmla="*/ 3513220 w 5210132"/>
                  <a:gd name="connsiteY100" fmla="*/ 1675405 h 1937382"/>
                  <a:gd name="connsiteX101" fmla="*/ 3513220 w 5210132"/>
                  <a:gd name="connsiteY101" fmla="*/ 1672279 h 1937382"/>
                  <a:gd name="connsiteX102" fmla="*/ 3508756 w 5210132"/>
                  <a:gd name="connsiteY102" fmla="*/ 1659387 h 1937382"/>
                  <a:gd name="connsiteX103" fmla="*/ 3491901 w 5210132"/>
                  <a:gd name="connsiteY103" fmla="*/ 1655536 h 1937382"/>
                  <a:gd name="connsiteX104" fmla="*/ 3478841 w 5210132"/>
                  <a:gd name="connsiteY104" fmla="*/ 1658829 h 1937382"/>
                  <a:gd name="connsiteX105" fmla="*/ 3471251 w 5210132"/>
                  <a:gd name="connsiteY105" fmla="*/ 1670382 h 1937382"/>
                  <a:gd name="connsiteX106" fmla="*/ 3442788 w 5210132"/>
                  <a:gd name="connsiteY106" fmla="*/ 1665247 h 1937382"/>
                  <a:gd name="connsiteX107" fmla="*/ 3459308 w 5210132"/>
                  <a:gd name="connsiteY107" fmla="*/ 1639797 h 1937382"/>
                  <a:gd name="connsiteX108" fmla="*/ 3494133 w 5210132"/>
                  <a:gd name="connsiteY108" fmla="*/ 1631538 h 1937382"/>
                  <a:gd name="connsiteX109" fmla="*/ 3138583 w 5210132"/>
                  <a:gd name="connsiteY109" fmla="*/ 1631538 h 1937382"/>
                  <a:gd name="connsiteX110" fmla="*/ 3174748 w 5210132"/>
                  <a:gd name="connsiteY110" fmla="*/ 1639463 h 1937382"/>
                  <a:gd name="connsiteX111" fmla="*/ 3191045 w 5210132"/>
                  <a:gd name="connsiteY111" fmla="*/ 1662903 h 1937382"/>
                  <a:gd name="connsiteX112" fmla="*/ 3161465 w 5210132"/>
                  <a:gd name="connsiteY112" fmla="*/ 1668372 h 1937382"/>
                  <a:gd name="connsiteX113" fmla="*/ 3154266 w 5210132"/>
                  <a:gd name="connsiteY113" fmla="*/ 1657768 h 1937382"/>
                  <a:gd name="connsiteX114" fmla="*/ 3139141 w 5210132"/>
                  <a:gd name="connsiteY114" fmla="*/ 1654085 h 1937382"/>
                  <a:gd name="connsiteX115" fmla="*/ 3121393 w 5210132"/>
                  <a:gd name="connsiteY115" fmla="*/ 1657545 h 1937382"/>
                  <a:gd name="connsiteX116" fmla="*/ 3117821 w 5210132"/>
                  <a:gd name="connsiteY116" fmla="*/ 1663908 h 1937382"/>
                  <a:gd name="connsiteX117" fmla="*/ 3120947 w 5210132"/>
                  <a:gd name="connsiteY117" fmla="*/ 1669600 h 1937382"/>
                  <a:gd name="connsiteX118" fmla="*/ 3150247 w 5210132"/>
                  <a:gd name="connsiteY118" fmla="*/ 1678418 h 1937382"/>
                  <a:gd name="connsiteX119" fmla="*/ 3185241 w 5210132"/>
                  <a:gd name="connsiteY119" fmla="*/ 1692371 h 1937382"/>
                  <a:gd name="connsiteX120" fmla="*/ 3195063 w 5210132"/>
                  <a:gd name="connsiteY120" fmla="*/ 1715700 h 1937382"/>
                  <a:gd name="connsiteX121" fmla="*/ 3181445 w 5210132"/>
                  <a:gd name="connsiteY121" fmla="*/ 1743717 h 1937382"/>
                  <a:gd name="connsiteX122" fmla="*/ 3141150 w 5210132"/>
                  <a:gd name="connsiteY122" fmla="*/ 1755437 h 1937382"/>
                  <a:gd name="connsiteX123" fmla="*/ 3102808 w 5210132"/>
                  <a:gd name="connsiteY123" fmla="*/ 1745614 h 1937382"/>
                  <a:gd name="connsiteX124" fmla="*/ 3084335 w 5210132"/>
                  <a:gd name="connsiteY124" fmla="*/ 1718937 h 1937382"/>
                  <a:gd name="connsiteX125" fmla="*/ 3115812 w 5210132"/>
                  <a:gd name="connsiteY125" fmla="*/ 1714137 h 1937382"/>
                  <a:gd name="connsiteX126" fmla="*/ 3123961 w 5210132"/>
                  <a:gd name="connsiteY126" fmla="*/ 1728034 h 1937382"/>
                  <a:gd name="connsiteX127" fmla="*/ 3141150 w 5210132"/>
                  <a:gd name="connsiteY127" fmla="*/ 1732778 h 1937382"/>
                  <a:gd name="connsiteX128" fmla="*/ 3159456 w 5210132"/>
                  <a:gd name="connsiteY128" fmla="*/ 1728313 h 1937382"/>
                  <a:gd name="connsiteX129" fmla="*/ 3163586 w 5210132"/>
                  <a:gd name="connsiteY129" fmla="*/ 1719941 h 1937382"/>
                  <a:gd name="connsiteX130" fmla="*/ 3161354 w 5210132"/>
                  <a:gd name="connsiteY130" fmla="*/ 1714025 h 1937382"/>
                  <a:gd name="connsiteX131" fmla="*/ 3150861 w 5210132"/>
                  <a:gd name="connsiteY131" fmla="*/ 1709896 h 1937382"/>
                  <a:gd name="connsiteX132" fmla="*/ 3102753 w 5210132"/>
                  <a:gd name="connsiteY132" fmla="*/ 1694603 h 1937382"/>
                  <a:gd name="connsiteX133" fmla="*/ 3088688 w 5210132"/>
                  <a:gd name="connsiteY133" fmla="*/ 1667926 h 1937382"/>
                  <a:gd name="connsiteX134" fmla="*/ 3100855 w 5210132"/>
                  <a:gd name="connsiteY134" fmla="*/ 1642030 h 1937382"/>
                  <a:gd name="connsiteX135" fmla="*/ 3138583 w 5210132"/>
                  <a:gd name="connsiteY135" fmla="*/ 1631538 h 1937382"/>
                  <a:gd name="connsiteX136" fmla="*/ 2873892 w 5210132"/>
                  <a:gd name="connsiteY136" fmla="*/ 1631538 h 1937382"/>
                  <a:gd name="connsiteX137" fmla="*/ 2915638 w 5210132"/>
                  <a:gd name="connsiteY137" fmla="*/ 1649006 h 1937382"/>
                  <a:gd name="connsiteX138" fmla="*/ 2930261 w 5210132"/>
                  <a:gd name="connsiteY138" fmla="*/ 1702529 h 1937382"/>
                  <a:gd name="connsiteX139" fmla="*/ 2851679 w 5210132"/>
                  <a:gd name="connsiteY139" fmla="*/ 1702529 h 1937382"/>
                  <a:gd name="connsiteX140" fmla="*/ 2859270 w 5210132"/>
                  <a:gd name="connsiteY140" fmla="*/ 1724239 h 1937382"/>
                  <a:gd name="connsiteX141" fmla="*/ 2877352 w 5210132"/>
                  <a:gd name="connsiteY141" fmla="*/ 1731996 h 1937382"/>
                  <a:gd name="connsiteX142" fmla="*/ 2889742 w 5210132"/>
                  <a:gd name="connsiteY142" fmla="*/ 1727978 h 1937382"/>
                  <a:gd name="connsiteX143" fmla="*/ 2897333 w 5210132"/>
                  <a:gd name="connsiteY143" fmla="*/ 1715030 h 1937382"/>
                  <a:gd name="connsiteX144" fmla="*/ 2928586 w 5210132"/>
                  <a:gd name="connsiteY144" fmla="*/ 1720276 h 1937382"/>
                  <a:gd name="connsiteX145" fmla="*/ 2909555 w 5210132"/>
                  <a:gd name="connsiteY145" fmla="*/ 1746451 h 1937382"/>
                  <a:gd name="connsiteX146" fmla="*/ 2877017 w 5210132"/>
                  <a:gd name="connsiteY146" fmla="*/ 1755437 h 1937382"/>
                  <a:gd name="connsiteX147" fmla="*/ 2831253 w 5210132"/>
                  <a:gd name="connsiteY147" fmla="*/ 1735234 h 1937382"/>
                  <a:gd name="connsiteX148" fmla="*/ 2819533 w 5210132"/>
                  <a:gd name="connsiteY148" fmla="*/ 1694380 h 1937382"/>
                  <a:gd name="connsiteX149" fmla="*/ 2834936 w 5210132"/>
                  <a:gd name="connsiteY149" fmla="*/ 1648225 h 1937382"/>
                  <a:gd name="connsiteX150" fmla="*/ 2873892 w 5210132"/>
                  <a:gd name="connsiteY150" fmla="*/ 1631538 h 1937382"/>
                  <a:gd name="connsiteX151" fmla="*/ 2520537 w 5210132"/>
                  <a:gd name="connsiteY151" fmla="*/ 1631538 h 1937382"/>
                  <a:gd name="connsiteX152" fmla="*/ 2564627 w 5210132"/>
                  <a:gd name="connsiteY152" fmla="*/ 1649006 h 1937382"/>
                  <a:gd name="connsiteX153" fmla="*/ 2581817 w 5210132"/>
                  <a:gd name="connsiteY153" fmla="*/ 1693152 h 1937382"/>
                  <a:gd name="connsiteX154" fmla="*/ 2564460 w 5210132"/>
                  <a:gd name="connsiteY154" fmla="*/ 1737745 h 1937382"/>
                  <a:gd name="connsiteX155" fmla="*/ 2520760 w 5210132"/>
                  <a:gd name="connsiteY155" fmla="*/ 1755437 h 1937382"/>
                  <a:gd name="connsiteX156" fmla="*/ 2489674 w 5210132"/>
                  <a:gd name="connsiteY156" fmla="*/ 1748070 h 1937382"/>
                  <a:gd name="connsiteX157" fmla="*/ 2467182 w 5210132"/>
                  <a:gd name="connsiteY157" fmla="*/ 1726471 h 1937382"/>
                  <a:gd name="connsiteX158" fmla="*/ 2459480 w 5210132"/>
                  <a:gd name="connsiteY158" fmla="*/ 1691813 h 1937382"/>
                  <a:gd name="connsiteX159" fmla="*/ 2467182 w 5210132"/>
                  <a:gd name="connsiteY159" fmla="*/ 1661564 h 1937382"/>
                  <a:gd name="connsiteX160" fmla="*/ 2489004 w 5210132"/>
                  <a:gd name="connsiteY160" fmla="*/ 1639239 h 1937382"/>
                  <a:gd name="connsiteX161" fmla="*/ 2520537 w 5210132"/>
                  <a:gd name="connsiteY161" fmla="*/ 1631538 h 1937382"/>
                  <a:gd name="connsiteX162" fmla="*/ 1998634 w 5210132"/>
                  <a:gd name="connsiteY162" fmla="*/ 1631538 h 1937382"/>
                  <a:gd name="connsiteX163" fmla="*/ 2033683 w 5210132"/>
                  <a:gd name="connsiteY163" fmla="*/ 1647723 h 1937382"/>
                  <a:gd name="connsiteX164" fmla="*/ 2048082 w 5210132"/>
                  <a:gd name="connsiteY164" fmla="*/ 1692817 h 1937382"/>
                  <a:gd name="connsiteX165" fmla="*/ 2033571 w 5210132"/>
                  <a:gd name="connsiteY165" fmla="*/ 1738973 h 1937382"/>
                  <a:gd name="connsiteX166" fmla="*/ 1998411 w 5210132"/>
                  <a:gd name="connsiteY166" fmla="*/ 1755437 h 1937382"/>
                  <a:gd name="connsiteX167" fmla="*/ 1980607 w 5210132"/>
                  <a:gd name="connsiteY167" fmla="*/ 1751530 h 1937382"/>
                  <a:gd name="connsiteX168" fmla="*/ 1963808 w 5210132"/>
                  <a:gd name="connsiteY168" fmla="*/ 1738136 h 1937382"/>
                  <a:gd name="connsiteX169" fmla="*/ 1963808 w 5210132"/>
                  <a:gd name="connsiteY169" fmla="*/ 1797853 h 1937382"/>
                  <a:gd name="connsiteX170" fmla="*/ 1932443 w 5210132"/>
                  <a:gd name="connsiteY170" fmla="*/ 1797853 h 1937382"/>
                  <a:gd name="connsiteX171" fmla="*/ 1932443 w 5210132"/>
                  <a:gd name="connsiteY171" fmla="*/ 1634216 h 1937382"/>
                  <a:gd name="connsiteX172" fmla="*/ 1961687 w 5210132"/>
                  <a:gd name="connsiteY172" fmla="*/ 1634216 h 1937382"/>
                  <a:gd name="connsiteX173" fmla="*/ 1961687 w 5210132"/>
                  <a:gd name="connsiteY173" fmla="*/ 1651629 h 1937382"/>
                  <a:gd name="connsiteX174" fmla="*/ 1977091 w 5210132"/>
                  <a:gd name="connsiteY174" fmla="*/ 1637119 h 1937382"/>
                  <a:gd name="connsiteX175" fmla="*/ 1998634 w 5210132"/>
                  <a:gd name="connsiteY175" fmla="*/ 1631538 h 1937382"/>
                  <a:gd name="connsiteX176" fmla="*/ 1855759 w 5210132"/>
                  <a:gd name="connsiteY176" fmla="*/ 1631538 h 1937382"/>
                  <a:gd name="connsiteX177" fmla="*/ 1890808 w 5210132"/>
                  <a:gd name="connsiteY177" fmla="*/ 1647723 h 1937382"/>
                  <a:gd name="connsiteX178" fmla="*/ 1905207 w 5210132"/>
                  <a:gd name="connsiteY178" fmla="*/ 1692817 h 1937382"/>
                  <a:gd name="connsiteX179" fmla="*/ 1890696 w 5210132"/>
                  <a:gd name="connsiteY179" fmla="*/ 1738973 h 1937382"/>
                  <a:gd name="connsiteX180" fmla="*/ 1855536 w 5210132"/>
                  <a:gd name="connsiteY180" fmla="*/ 1755437 h 1937382"/>
                  <a:gd name="connsiteX181" fmla="*/ 1837732 w 5210132"/>
                  <a:gd name="connsiteY181" fmla="*/ 1751530 h 1937382"/>
                  <a:gd name="connsiteX182" fmla="*/ 1820933 w 5210132"/>
                  <a:gd name="connsiteY182" fmla="*/ 1738136 h 1937382"/>
                  <a:gd name="connsiteX183" fmla="*/ 1820933 w 5210132"/>
                  <a:gd name="connsiteY183" fmla="*/ 1797853 h 1937382"/>
                  <a:gd name="connsiteX184" fmla="*/ 1789567 w 5210132"/>
                  <a:gd name="connsiteY184" fmla="*/ 1797853 h 1937382"/>
                  <a:gd name="connsiteX185" fmla="*/ 1789567 w 5210132"/>
                  <a:gd name="connsiteY185" fmla="*/ 1634216 h 1937382"/>
                  <a:gd name="connsiteX186" fmla="*/ 1818812 w 5210132"/>
                  <a:gd name="connsiteY186" fmla="*/ 1634216 h 1937382"/>
                  <a:gd name="connsiteX187" fmla="*/ 1818812 w 5210132"/>
                  <a:gd name="connsiteY187" fmla="*/ 1651629 h 1937382"/>
                  <a:gd name="connsiteX188" fmla="*/ 1834216 w 5210132"/>
                  <a:gd name="connsiteY188" fmla="*/ 1637119 h 1937382"/>
                  <a:gd name="connsiteX189" fmla="*/ 1855759 w 5210132"/>
                  <a:gd name="connsiteY189" fmla="*/ 1631538 h 1937382"/>
                  <a:gd name="connsiteX190" fmla="*/ 1712958 w 5210132"/>
                  <a:gd name="connsiteY190" fmla="*/ 1631538 h 1937382"/>
                  <a:gd name="connsiteX191" fmla="*/ 1744212 w 5210132"/>
                  <a:gd name="connsiteY191" fmla="*/ 1636505 h 1937382"/>
                  <a:gd name="connsiteX192" fmla="*/ 1758667 w 5210132"/>
                  <a:gd name="connsiteY192" fmla="*/ 1649118 h 1937382"/>
                  <a:gd name="connsiteX193" fmla="*/ 1762853 w 5210132"/>
                  <a:gd name="connsiteY193" fmla="*/ 1677191 h 1937382"/>
                  <a:gd name="connsiteX194" fmla="*/ 1762518 w 5210132"/>
                  <a:gd name="connsiteY194" fmla="*/ 1713802 h 1937382"/>
                  <a:gd name="connsiteX195" fmla="*/ 1764025 w 5210132"/>
                  <a:gd name="connsiteY195" fmla="*/ 1736852 h 1937382"/>
                  <a:gd name="connsiteX196" fmla="*/ 1769662 w 5210132"/>
                  <a:gd name="connsiteY196" fmla="*/ 1752758 h 1937382"/>
                  <a:gd name="connsiteX197" fmla="*/ 1738631 w 5210132"/>
                  <a:gd name="connsiteY197" fmla="*/ 1752758 h 1937382"/>
                  <a:gd name="connsiteX198" fmla="*/ 1735617 w 5210132"/>
                  <a:gd name="connsiteY198" fmla="*/ 1743493 h 1937382"/>
                  <a:gd name="connsiteX199" fmla="*/ 1734501 w 5210132"/>
                  <a:gd name="connsiteY199" fmla="*/ 1739810 h 1937382"/>
                  <a:gd name="connsiteX200" fmla="*/ 1717311 w 5210132"/>
                  <a:gd name="connsiteY200" fmla="*/ 1751530 h 1937382"/>
                  <a:gd name="connsiteX201" fmla="*/ 1697778 w 5210132"/>
                  <a:gd name="connsiteY201" fmla="*/ 1755437 h 1937382"/>
                  <a:gd name="connsiteX202" fmla="*/ 1668924 w 5210132"/>
                  <a:gd name="connsiteY202" fmla="*/ 1745503 h 1937382"/>
                  <a:gd name="connsiteX203" fmla="*/ 1658375 w 5210132"/>
                  <a:gd name="connsiteY203" fmla="*/ 1720388 h 1937382"/>
                  <a:gd name="connsiteX204" fmla="*/ 1663175 w 5210132"/>
                  <a:gd name="connsiteY204" fmla="*/ 1702473 h 1937382"/>
                  <a:gd name="connsiteX205" fmla="*/ 1676626 w 5210132"/>
                  <a:gd name="connsiteY205" fmla="*/ 1690418 h 1937382"/>
                  <a:gd name="connsiteX206" fmla="*/ 1701573 w 5210132"/>
                  <a:gd name="connsiteY206" fmla="*/ 1683106 h 1937382"/>
                  <a:gd name="connsiteX207" fmla="*/ 1732045 w 5210132"/>
                  <a:gd name="connsiteY207" fmla="*/ 1675405 h 1937382"/>
                  <a:gd name="connsiteX208" fmla="*/ 1732045 w 5210132"/>
                  <a:gd name="connsiteY208" fmla="*/ 1672279 h 1937382"/>
                  <a:gd name="connsiteX209" fmla="*/ 1727581 w 5210132"/>
                  <a:gd name="connsiteY209" fmla="*/ 1659387 h 1937382"/>
                  <a:gd name="connsiteX210" fmla="*/ 1710726 w 5210132"/>
                  <a:gd name="connsiteY210" fmla="*/ 1655536 h 1937382"/>
                  <a:gd name="connsiteX211" fmla="*/ 1697666 w 5210132"/>
                  <a:gd name="connsiteY211" fmla="*/ 1658829 h 1937382"/>
                  <a:gd name="connsiteX212" fmla="*/ 1690076 w 5210132"/>
                  <a:gd name="connsiteY212" fmla="*/ 1670382 h 1937382"/>
                  <a:gd name="connsiteX213" fmla="*/ 1661613 w 5210132"/>
                  <a:gd name="connsiteY213" fmla="*/ 1665247 h 1937382"/>
                  <a:gd name="connsiteX214" fmla="*/ 1678132 w 5210132"/>
                  <a:gd name="connsiteY214" fmla="*/ 1639797 h 1937382"/>
                  <a:gd name="connsiteX215" fmla="*/ 1712958 w 5210132"/>
                  <a:gd name="connsiteY215" fmla="*/ 1631538 h 1937382"/>
                  <a:gd name="connsiteX216" fmla="*/ 3007317 w 5210132"/>
                  <a:gd name="connsiteY216" fmla="*/ 1631537 h 1937382"/>
                  <a:gd name="connsiteX217" fmla="*/ 3027966 w 5210132"/>
                  <a:gd name="connsiteY217" fmla="*/ 1637452 h 1937382"/>
                  <a:gd name="connsiteX218" fmla="*/ 3018255 w 5210132"/>
                  <a:gd name="connsiteY218" fmla="*/ 1664800 h 1937382"/>
                  <a:gd name="connsiteX219" fmla="*/ 3003521 w 5210132"/>
                  <a:gd name="connsiteY219" fmla="*/ 1659665 h 1937382"/>
                  <a:gd name="connsiteX220" fmla="*/ 2992359 w 5210132"/>
                  <a:gd name="connsiteY220" fmla="*/ 1663293 h 1937382"/>
                  <a:gd name="connsiteX221" fmla="*/ 2985160 w 5210132"/>
                  <a:gd name="connsiteY221" fmla="*/ 1676408 h 1937382"/>
                  <a:gd name="connsiteX222" fmla="*/ 2982537 w 5210132"/>
                  <a:gd name="connsiteY222" fmla="*/ 1716145 h 1937382"/>
                  <a:gd name="connsiteX223" fmla="*/ 2982537 w 5210132"/>
                  <a:gd name="connsiteY223" fmla="*/ 1752757 h 1937382"/>
                  <a:gd name="connsiteX224" fmla="*/ 2951171 w 5210132"/>
                  <a:gd name="connsiteY224" fmla="*/ 1752757 h 1937382"/>
                  <a:gd name="connsiteX225" fmla="*/ 2951171 w 5210132"/>
                  <a:gd name="connsiteY225" fmla="*/ 1634215 h 1937382"/>
                  <a:gd name="connsiteX226" fmla="*/ 2980304 w 5210132"/>
                  <a:gd name="connsiteY226" fmla="*/ 1634215 h 1937382"/>
                  <a:gd name="connsiteX227" fmla="*/ 2980304 w 5210132"/>
                  <a:gd name="connsiteY227" fmla="*/ 1651070 h 1937382"/>
                  <a:gd name="connsiteX228" fmla="*/ 2993755 w 5210132"/>
                  <a:gd name="connsiteY228" fmla="*/ 1635332 h 1937382"/>
                  <a:gd name="connsiteX229" fmla="*/ 3007317 w 5210132"/>
                  <a:gd name="connsiteY229" fmla="*/ 1631537 h 1937382"/>
                  <a:gd name="connsiteX230" fmla="*/ 2330223 w 5210132"/>
                  <a:gd name="connsiteY230" fmla="*/ 1631537 h 1937382"/>
                  <a:gd name="connsiteX231" fmla="*/ 2349980 w 5210132"/>
                  <a:gd name="connsiteY231" fmla="*/ 1636225 h 1937382"/>
                  <a:gd name="connsiteX232" fmla="*/ 2363709 w 5210132"/>
                  <a:gd name="connsiteY232" fmla="*/ 1650400 h 1937382"/>
                  <a:gd name="connsiteX233" fmla="*/ 2380564 w 5210132"/>
                  <a:gd name="connsiteY233" fmla="*/ 1636225 h 1937382"/>
                  <a:gd name="connsiteX234" fmla="*/ 2399874 w 5210132"/>
                  <a:gd name="connsiteY234" fmla="*/ 1631537 h 1937382"/>
                  <a:gd name="connsiteX235" fmla="*/ 2421975 w 5210132"/>
                  <a:gd name="connsiteY235" fmla="*/ 1636839 h 1937382"/>
                  <a:gd name="connsiteX236" fmla="*/ 2435482 w 5210132"/>
                  <a:gd name="connsiteY236" fmla="*/ 1652410 h 1937382"/>
                  <a:gd name="connsiteX237" fmla="*/ 2438719 w 5210132"/>
                  <a:gd name="connsiteY237" fmla="*/ 1676966 h 1937382"/>
                  <a:gd name="connsiteX238" fmla="*/ 2438719 w 5210132"/>
                  <a:gd name="connsiteY238" fmla="*/ 1752757 h 1937382"/>
                  <a:gd name="connsiteX239" fmla="*/ 2407353 w 5210132"/>
                  <a:gd name="connsiteY239" fmla="*/ 1752757 h 1937382"/>
                  <a:gd name="connsiteX240" fmla="*/ 2407353 w 5210132"/>
                  <a:gd name="connsiteY240" fmla="*/ 1685003 h 1937382"/>
                  <a:gd name="connsiteX241" fmla="*/ 2404116 w 5210132"/>
                  <a:gd name="connsiteY241" fmla="*/ 1662232 h 1937382"/>
                  <a:gd name="connsiteX242" fmla="*/ 2390722 w 5210132"/>
                  <a:gd name="connsiteY242" fmla="*/ 1655535 h 1937382"/>
                  <a:gd name="connsiteX243" fmla="*/ 2378332 w 5210132"/>
                  <a:gd name="connsiteY243" fmla="*/ 1659553 h 1937382"/>
                  <a:gd name="connsiteX244" fmla="*/ 2369960 w 5210132"/>
                  <a:gd name="connsiteY244" fmla="*/ 1671329 h 1937382"/>
                  <a:gd name="connsiteX245" fmla="*/ 2367393 w 5210132"/>
                  <a:gd name="connsiteY245" fmla="*/ 1695830 h 1937382"/>
                  <a:gd name="connsiteX246" fmla="*/ 2367393 w 5210132"/>
                  <a:gd name="connsiteY246" fmla="*/ 1752757 h 1937382"/>
                  <a:gd name="connsiteX247" fmla="*/ 2336027 w 5210132"/>
                  <a:gd name="connsiteY247" fmla="*/ 1752757 h 1937382"/>
                  <a:gd name="connsiteX248" fmla="*/ 2336027 w 5210132"/>
                  <a:gd name="connsiteY248" fmla="*/ 1687794 h 1937382"/>
                  <a:gd name="connsiteX249" fmla="*/ 2334353 w 5210132"/>
                  <a:gd name="connsiteY249" fmla="*/ 1665469 h 1937382"/>
                  <a:gd name="connsiteX250" fmla="*/ 2329163 w 5210132"/>
                  <a:gd name="connsiteY250" fmla="*/ 1657991 h 1937382"/>
                  <a:gd name="connsiteX251" fmla="*/ 2319619 w 5210132"/>
                  <a:gd name="connsiteY251" fmla="*/ 1655535 h 1937382"/>
                  <a:gd name="connsiteX252" fmla="*/ 2306559 w 5210132"/>
                  <a:gd name="connsiteY252" fmla="*/ 1659442 h 1937382"/>
                  <a:gd name="connsiteX253" fmla="*/ 2298243 w 5210132"/>
                  <a:gd name="connsiteY253" fmla="*/ 1670716 h 1937382"/>
                  <a:gd name="connsiteX254" fmla="*/ 2295732 w 5210132"/>
                  <a:gd name="connsiteY254" fmla="*/ 1695161 h 1937382"/>
                  <a:gd name="connsiteX255" fmla="*/ 2295732 w 5210132"/>
                  <a:gd name="connsiteY255" fmla="*/ 1752757 h 1937382"/>
                  <a:gd name="connsiteX256" fmla="*/ 2264367 w 5210132"/>
                  <a:gd name="connsiteY256" fmla="*/ 1752757 h 1937382"/>
                  <a:gd name="connsiteX257" fmla="*/ 2264367 w 5210132"/>
                  <a:gd name="connsiteY257" fmla="*/ 1634215 h 1937382"/>
                  <a:gd name="connsiteX258" fmla="*/ 2293276 w 5210132"/>
                  <a:gd name="connsiteY258" fmla="*/ 1634215 h 1937382"/>
                  <a:gd name="connsiteX259" fmla="*/ 2293276 w 5210132"/>
                  <a:gd name="connsiteY259" fmla="*/ 1650400 h 1937382"/>
                  <a:gd name="connsiteX260" fmla="*/ 2330223 w 5210132"/>
                  <a:gd name="connsiteY260" fmla="*/ 1631537 h 1937382"/>
                  <a:gd name="connsiteX261" fmla="*/ 3319037 w 5210132"/>
                  <a:gd name="connsiteY261" fmla="*/ 1616804 h 1937382"/>
                  <a:gd name="connsiteX262" fmla="*/ 3319037 w 5210132"/>
                  <a:gd name="connsiteY262" fmla="*/ 1725188 h 1937382"/>
                  <a:gd name="connsiteX263" fmla="*/ 3343705 w 5210132"/>
                  <a:gd name="connsiteY263" fmla="*/ 1725188 h 1937382"/>
                  <a:gd name="connsiteX264" fmla="*/ 3363685 w 5210132"/>
                  <a:gd name="connsiteY264" fmla="*/ 1723625 h 1937382"/>
                  <a:gd name="connsiteX265" fmla="*/ 3377024 w 5210132"/>
                  <a:gd name="connsiteY265" fmla="*/ 1716816 h 1937382"/>
                  <a:gd name="connsiteX266" fmla="*/ 3385675 w 5210132"/>
                  <a:gd name="connsiteY266" fmla="*/ 1701022 h 1937382"/>
                  <a:gd name="connsiteX267" fmla="*/ 3389023 w 5210132"/>
                  <a:gd name="connsiteY267" fmla="*/ 1671051 h 1937382"/>
                  <a:gd name="connsiteX268" fmla="*/ 3385675 w 5210132"/>
                  <a:gd name="connsiteY268" fmla="*/ 1641918 h 1937382"/>
                  <a:gd name="connsiteX269" fmla="*/ 3376299 w 5210132"/>
                  <a:gd name="connsiteY269" fmla="*/ 1626068 h 1937382"/>
                  <a:gd name="connsiteX270" fmla="*/ 3361007 w 5210132"/>
                  <a:gd name="connsiteY270" fmla="*/ 1618366 h 1937382"/>
                  <a:gd name="connsiteX271" fmla="*/ 3333883 w 5210132"/>
                  <a:gd name="connsiteY271" fmla="*/ 1616804 h 1937382"/>
                  <a:gd name="connsiteX272" fmla="*/ 2642539 w 5210132"/>
                  <a:gd name="connsiteY272" fmla="*/ 1592358 h 1937382"/>
                  <a:gd name="connsiteX273" fmla="*/ 2642539 w 5210132"/>
                  <a:gd name="connsiteY273" fmla="*/ 1634215 h 1937382"/>
                  <a:gd name="connsiteX274" fmla="*/ 2663970 w 5210132"/>
                  <a:gd name="connsiteY274" fmla="*/ 1634215 h 1937382"/>
                  <a:gd name="connsiteX275" fmla="*/ 2663970 w 5210132"/>
                  <a:gd name="connsiteY275" fmla="*/ 1659219 h 1937382"/>
                  <a:gd name="connsiteX276" fmla="*/ 2642539 w 5210132"/>
                  <a:gd name="connsiteY276" fmla="*/ 1659219 h 1937382"/>
                  <a:gd name="connsiteX277" fmla="*/ 2642539 w 5210132"/>
                  <a:gd name="connsiteY277" fmla="*/ 1706992 h 1937382"/>
                  <a:gd name="connsiteX278" fmla="*/ 2643153 w 5210132"/>
                  <a:gd name="connsiteY278" fmla="*/ 1723903 h 1937382"/>
                  <a:gd name="connsiteX279" fmla="*/ 2645943 w 5210132"/>
                  <a:gd name="connsiteY279" fmla="*/ 1727866 h 1937382"/>
                  <a:gd name="connsiteX280" fmla="*/ 2651245 w 5210132"/>
                  <a:gd name="connsiteY280" fmla="*/ 1729428 h 1937382"/>
                  <a:gd name="connsiteX281" fmla="*/ 2663858 w 5210132"/>
                  <a:gd name="connsiteY281" fmla="*/ 1726414 h 1937382"/>
                  <a:gd name="connsiteX282" fmla="*/ 2666537 w 5210132"/>
                  <a:gd name="connsiteY282" fmla="*/ 1750748 h 1937382"/>
                  <a:gd name="connsiteX283" fmla="*/ 2641757 w 5210132"/>
                  <a:gd name="connsiteY283" fmla="*/ 1755436 h 1937382"/>
                  <a:gd name="connsiteX284" fmla="*/ 2626465 w 5210132"/>
                  <a:gd name="connsiteY284" fmla="*/ 1752590 h 1937382"/>
                  <a:gd name="connsiteX285" fmla="*/ 2616475 w 5210132"/>
                  <a:gd name="connsiteY285" fmla="*/ 1745223 h 1937382"/>
                  <a:gd name="connsiteX286" fmla="*/ 2612066 w 5210132"/>
                  <a:gd name="connsiteY286" fmla="*/ 1733000 h 1937382"/>
                  <a:gd name="connsiteX287" fmla="*/ 2611062 w 5210132"/>
                  <a:gd name="connsiteY287" fmla="*/ 1710899 h 1937382"/>
                  <a:gd name="connsiteX288" fmla="*/ 2611062 w 5210132"/>
                  <a:gd name="connsiteY288" fmla="*/ 1659219 h 1937382"/>
                  <a:gd name="connsiteX289" fmla="*/ 2596662 w 5210132"/>
                  <a:gd name="connsiteY289" fmla="*/ 1659219 h 1937382"/>
                  <a:gd name="connsiteX290" fmla="*/ 2596662 w 5210132"/>
                  <a:gd name="connsiteY290" fmla="*/ 1634215 h 1937382"/>
                  <a:gd name="connsiteX291" fmla="*/ 2611062 w 5210132"/>
                  <a:gd name="connsiteY291" fmla="*/ 1634215 h 1937382"/>
                  <a:gd name="connsiteX292" fmla="*/ 2611062 w 5210132"/>
                  <a:gd name="connsiteY292" fmla="*/ 1610663 h 1937382"/>
                  <a:gd name="connsiteX293" fmla="*/ 3285997 w 5210132"/>
                  <a:gd name="connsiteY293" fmla="*/ 1589121 h 1937382"/>
                  <a:gd name="connsiteX294" fmla="*/ 3346384 w 5210132"/>
                  <a:gd name="connsiteY294" fmla="*/ 1589121 h 1937382"/>
                  <a:gd name="connsiteX295" fmla="*/ 3377526 w 5210132"/>
                  <a:gd name="connsiteY295" fmla="*/ 1592247 h 1937382"/>
                  <a:gd name="connsiteX296" fmla="*/ 3402195 w 5210132"/>
                  <a:gd name="connsiteY296" fmla="*/ 1607316 h 1937382"/>
                  <a:gd name="connsiteX297" fmla="*/ 3417822 w 5210132"/>
                  <a:gd name="connsiteY297" fmla="*/ 1633826 h 1937382"/>
                  <a:gd name="connsiteX298" fmla="*/ 3423179 w 5210132"/>
                  <a:gd name="connsiteY298" fmla="*/ 1672502 h 1937382"/>
                  <a:gd name="connsiteX299" fmla="*/ 3418157 w 5210132"/>
                  <a:gd name="connsiteY299" fmla="*/ 1707328 h 1937382"/>
                  <a:gd name="connsiteX300" fmla="*/ 3400632 w 5210132"/>
                  <a:gd name="connsiteY300" fmla="*/ 1736238 h 1937382"/>
                  <a:gd name="connsiteX301" fmla="*/ 3377415 w 5210132"/>
                  <a:gd name="connsiteY301" fmla="*/ 1749298 h 1937382"/>
                  <a:gd name="connsiteX302" fmla="*/ 3348170 w 5210132"/>
                  <a:gd name="connsiteY302" fmla="*/ 1752758 h 1937382"/>
                  <a:gd name="connsiteX303" fmla="*/ 3285997 w 5210132"/>
                  <a:gd name="connsiteY303" fmla="*/ 1752758 h 1937382"/>
                  <a:gd name="connsiteX304" fmla="*/ 3032096 w 5210132"/>
                  <a:gd name="connsiteY304" fmla="*/ 1589121 h 1937382"/>
                  <a:gd name="connsiteX305" fmla="*/ 3066252 w 5210132"/>
                  <a:gd name="connsiteY305" fmla="*/ 1589121 h 1937382"/>
                  <a:gd name="connsiteX306" fmla="*/ 3066252 w 5210132"/>
                  <a:gd name="connsiteY306" fmla="*/ 1616804 h 1937382"/>
                  <a:gd name="connsiteX307" fmla="*/ 3061118 w 5210132"/>
                  <a:gd name="connsiteY307" fmla="*/ 1647276 h 1937382"/>
                  <a:gd name="connsiteX308" fmla="*/ 3038012 w 5210132"/>
                  <a:gd name="connsiteY308" fmla="*/ 1647276 h 1937382"/>
                  <a:gd name="connsiteX309" fmla="*/ 3032096 w 5210132"/>
                  <a:gd name="connsiteY309" fmla="*/ 1616804 h 1937382"/>
                  <a:gd name="connsiteX310" fmla="*/ 2685699 w 5210132"/>
                  <a:gd name="connsiteY310" fmla="*/ 1589121 h 1937382"/>
                  <a:gd name="connsiteX311" fmla="*/ 2717064 w 5210132"/>
                  <a:gd name="connsiteY311" fmla="*/ 1589121 h 1937382"/>
                  <a:gd name="connsiteX312" fmla="*/ 2717064 w 5210132"/>
                  <a:gd name="connsiteY312" fmla="*/ 1649285 h 1937382"/>
                  <a:gd name="connsiteX313" fmla="*/ 2753341 w 5210132"/>
                  <a:gd name="connsiteY313" fmla="*/ 1631538 h 1937382"/>
                  <a:gd name="connsiteX314" fmla="*/ 2772875 w 5210132"/>
                  <a:gd name="connsiteY314" fmla="*/ 1635556 h 1937382"/>
                  <a:gd name="connsiteX315" fmla="*/ 2785990 w 5210132"/>
                  <a:gd name="connsiteY315" fmla="*/ 1645825 h 1937382"/>
                  <a:gd name="connsiteX316" fmla="*/ 2792018 w 5210132"/>
                  <a:gd name="connsiteY316" fmla="*/ 1659666 h 1937382"/>
                  <a:gd name="connsiteX317" fmla="*/ 2793637 w 5210132"/>
                  <a:gd name="connsiteY317" fmla="*/ 1683218 h 1937382"/>
                  <a:gd name="connsiteX318" fmla="*/ 2793637 w 5210132"/>
                  <a:gd name="connsiteY318" fmla="*/ 1752758 h 1937382"/>
                  <a:gd name="connsiteX319" fmla="*/ 2762271 w 5210132"/>
                  <a:gd name="connsiteY319" fmla="*/ 1752758 h 1937382"/>
                  <a:gd name="connsiteX320" fmla="*/ 2762271 w 5210132"/>
                  <a:gd name="connsiteY320" fmla="*/ 1690139 h 1937382"/>
                  <a:gd name="connsiteX321" fmla="*/ 2760485 w 5210132"/>
                  <a:gd name="connsiteY321" fmla="*/ 1666475 h 1937382"/>
                  <a:gd name="connsiteX322" fmla="*/ 2754178 w 5210132"/>
                  <a:gd name="connsiteY322" fmla="*/ 1658494 h 1937382"/>
                  <a:gd name="connsiteX323" fmla="*/ 2742849 w 5210132"/>
                  <a:gd name="connsiteY323" fmla="*/ 1655536 h 1937382"/>
                  <a:gd name="connsiteX324" fmla="*/ 2728896 w 5210132"/>
                  <a:gd name="connsiteY324" fmla="*/ 1659331 h 1937382"/>
                  <a:gd name="connsiteX325" fmla="*/ 2719911 w 5210132"/>
                  <a:gd name="connsiteY325" fmla="*/ 1670772 h 1937382"/>
                  <a:gd name="connsiteX326" fmla="*/ 2717064 w 5210132"/>
                  <a:gd name="connsiteY326" fmla="*/ 1693376 h 1937382"/>
                  <a:gd name="connsiteX327" fmla="*/ 2717064 w 5210132"/>
                  <a:gd name="connsiteY327" fmla="*/ 1752758 h 1937382"/>
                  <a:gd name="connsiteX328" fmla="*/ 2685699 w 5210132"/>
                  <a:gd name="connsiteY328" fmla="*/ 1752758 h 1937382"/>
                  <a:gd name="connsiteX329" fmla="*/ 1505045 w 5210132"/>
                  <a:gd name="connsiteY329" fmla="*/ 1589121 h 1937382"/>
                  <a:gd name="connsiteX330" fmla="*/ 1538085 w 5210132"/>
                  <a:gd name="connsiteY330" fmla="*/ 1589121 h 1937382"/>
                  <a:gd name="connsiteX331" fmla="*/ 1538085 w 5210132"/>
                  <a:gd name="connsiteY331" fmla="*/ 1653527 h 1937382"/>
                  <a:gd name="connsiteX332" fmla="*/ 1602825 w 5210132"/>
                  <a:gd name="connsiteY332" fmla="*/ 1653527 h 1937382"/>
                  <a:gd name="connsiteX333" fmla="*/ 1602825 w 5210132"/>
                  <a:gd name="connsiteY333" fmla="*/ 1589121 h 1937382"/>
                  <a:gd name="connsiteX334" fmla="*/ 1635865 w 5210132"/>
                  <a:gd name="connsiteY334" fmla="*/ 1589121 h 1937382"/>
                  <a:gd name="connsiteX335" fmla="*/ 1635865 w 5210132"/>
                  <a:gd name="connsiteY335" fmla="*/ 1752758 h 1937382"/>
                  <a:gd name="connsiteX336" fmla="*/ 1602825 w 5210132"/>
                  <a:gd name="connsiteY336" fmla="*/ 1752758 h 1937382"/>
                  <a:gd name="connsiteX337" fmla="*/ 1602825 w 5210132"/>
                  <a:gd name="connsiteY337" fmla="*/ 1681209 h 1937382"/>
                  <a:gd name="connsiteX338" fmla="*/ 1538085 w 5210132"/>
                  <a:gd name="connsiteY338" fmla="*/ 1681209 h 1937382"/>
                  <a:gd name="connsiteX339" fmla="*/ 1538085 w 5210132"/>
                  <a:gd name="connsiteY339" fmla="*/ 1752758 h 1937382"/>
                  <a:gd name="connsiteX340" fmla="*/ 1505045 w 5210132"/>
                  <a:gd name="connsiteY340" fmla="*/ 1752758 h 1937382"/>
                  <a:gd name="connsiteX341" fmla="*/ 1073487 w 5210132"/>
                  <a:gd name="connsiteY341" fmla="*/ 1479818 h 1937382"/>
                  <a:gd name="connsiteX342" fmla="*/ 1074571 w 5210132"/>
                  <a:gd name="connsiteY342" fmla="*/ 1480236 h 1937382"/>
                  <a:gd name="connsiteX343" fmla="*/ 1074746 w 5210132"/>
                  <a:gd name="connsiteY343" fmla="*/ 1480847 h 1937382"/>
                  <a:gd name="connsiteX344" fmla="*/ 1068219 w 5210132"/>
                  <a:gd name="connsiteY344" fmla="*/ 1477785 h 1937382"/>
                  <a:gd name="connsiteX345" fmla="*/ 1070998 w 5210132"/>
                  <a:gd name="connsiteY345" fmla="*/ 1477785 h 1937382"/>
                  <a:gd name="connsiteX346" fmla="*/ 1073487 w 5210132"/>
                  <a:gd name="connsiteY346" fmla="*/ 1479817 h 1937382"/>
                  <a:gd name="connsiteX347" fmla="*/ 1186643 w 5210132"/>
                  <a:gd name="connsiteY347" fmla="*/ 1324940 h 1937382"/>
                  <a:gd name="connsiteX348" fmla="*/ 1249859 w 5210132"/>
                  <a:gd name="connsiteY348" fmla="*/ 1338163 h 1937382"/>
                  <a:gd name="connsiteX349" fmla="*/ 1275942 w 5210132"/>
                  <a:gd name="connsiteY349" fmla="*/ 1349740 h 1937382"/>
                  <a:gd name="connsiteX350" fmla="*/ 1350473 w 5210132"/>
                  <a:gd name="connsiteY350" fmla="*/ 1377994 h 1937382"/>
                  <a:gd name="connsiteX351" fmla="*/ 1370109 w 5210132"/>
                  <a:gd name="connsiteY351" fmla="*/ 1390213 h 1937382"/>
                  <a:gd name="connsiteX352" fmla="*/ 1379187 w 5210132"/>
                  <a:gd name="connsiteY352" fmla="*/ 1398057 h 1937382"/>
                  <a:gd name="connsiteX353" fmla="*/ 1408032 w 5210132"/>
                  <a:gd name="connsiteY353" fmla="*/ 1428942 h 1937382"/>
                  <a:gd name="connsiteX354" fmla="*/ 1418014 w 5210132"/>
                  <a:gd name="connsiteY354" fmla="*/ 1441753 h 1937382"/>
                  <a:gd name="connsiteX355" fmla="*/ 1433095 w 5210132"/>
                  <a:gd name="connsiteY355" fmla="*/ 1460484 h 1937382"/>
                  <a:gd name="connsiteX356" fmla="*/ 1452534 w 5210132"/>
                  <a:gd name="connsiteY356" fmla="*/ 1482291 h 1937382"/>
                  <a:gd name="connsiteX357" fmla="*/ 1454589 w 5210132"/>
                  <a:gd name="connsiteY357" fmla="*/ 1491040 h 1937382"/>
                  <a:gd name="connsiteX358" fmla="*/ 1456645 w 5210132"/>
                  <a:gd name="connsiteY358" fmla="*/ 1508045 h 1937382"/>
                  <a:gd name="connsiteX359" fmla="*/ 1452978 w 5210132"/>
                  <a:gd name="connsiteY359" fmla="*/ 1532417 h 1937382"/>
                  <a:gd name="connsiteX360" fmla="*/ 1448389 w 5210132"/>
                  <a:gd name="connsiteY360" fmla="*/ 1551264 h 1937382"/>
                  <a:gd name="connsiteX361" fmla="*/ 1426780 w 5210132"/>
                  <a:gd name="connsiteY361" fmla="*/ 1580898 h 1937382"/>
                  <a:gd name="connsiteX362" fmla="*/ 1363333 w 5210132"/>
                  <a:gd name="connsiteY362" fmla="*/ 1594186 h 1937382"/>
                  <a:gd name="connsiteX363" fmla="*/ 1318470 w 5210132"/>
                  <a:gd name="connsiteY363" fmla="*/ 1585931 h 1937382"/>
                  <a:gd name="connsiteX364" fmla="*/ 1308438 w 5210132"/>
                  <a:gd name="connsiteY364" fmla="*/ 1585931 h 1937382"/>
                  <a:gd name="connsiteX365" fmla="*/ 1272686 w 5210132"/>
                  <a:gd name="connsiteY365" fmla="*/ 1554059 h 1937382"/>
                  <a:gd name="connsiteX366" fmla="*/ 1240781 w 5210132"/>
                  <a:gd name="connsiteY366" fmla="*/ 1524359 h 1937382"/>
                  <a:gd name="connsiteX367" fmla="*/ 1235913 w 5210132"/>
                  <a:gd name="connsiteY367" fmla="*/ 1514689 h 1937382"/>
                  <a:gd name="connsiteX368" fmla="*/ 1221852 w 5210132"/>
                  <a:gd name="connsiteY368" fmla="*/ 1483508 h 1937382"/>
                  <a:gd name="connsiteX369" fmla="*/ 1207199 w 5210132"/>
                  <a:gd name="connsiteY369" fmla="*/ 1463148 h 1937382"/>
                  <a:gd name="connsiteX370" fmla="*/ 1191510 w 5210132"/>
                  <a:gd name="connsiteY370" fmla="*/ 1427067 h 1937382"/>
                  <a:gd name="connsiteX371" fmla="*/ 1172795 w 5210132"/>
                  <a:gd name="connsiteY371" fmla="*/ 1396544 h 1937382"/>
                  <a:gd name="connsiteX372" fmla="*/ 1148160 w 5210132"/>
                  <a:gd name="connsiteY372" fmla="*/ 1356318 h 1937382"/>
                  <a:gd name="connsiteX373" fmla="*/ 1148160 w 5210132"/>
                  <a:gd name="connsiteY373" fmla="*/ 1335301 h 1937382"/>
                  <a:gd name="connsiteX374" fmla="*/ 1178277 w 5210132"/>
                  <a:gd name="connsiteY374" fmla="*/ 1335884 h 1937382"/>
                  <a:gd name="connsiteX375" fmla="*/ 1178617 w 5210132"/>
                  <a:gd name="connsiteY375" fmla="*/ 1335931 h 1937382"/>
                  <a:gd name="connsiteX376" fmla="*/ 1179292 w 5210132"/>
                  <a:gd name="connsiteY376" fmla="*/ 1334923 h 1937382"/>
                  <a:gd name="connsiteX377" fmla="*/ 1186643 w 5210132"/>
                  <a:gd name="connsiteY377" fmla="*/ 1324940 h 1937382"/>
                  <a:gd name="connsiteX378" fmla="*/ 242893 w 5210132"/>
                  <a:gd name="connsiteY378" fmla="*/ 1307940 h 1937382"/>
                  <a:gd name="connsiteX379" fmla="*/ 241618 w 5210132"/>
                  <a:gd name="connsiteY379" fmla="*/ 1314761 h 1937382"/>
                  <a:gd name="connsiteX380" fmla="*/ 242893 w 5210132"/>
                  <a:gd name="connsiteY380" fmla="*/ 1307940 h 1937382"/>
                  <a:gd name="connsiteX381" fmla="*/ 243690 w 5210132"/>
                  <a:gd name="connsiteY381" fmla="*/ 1289813 h 1937382"/>
                  <a:gd name="connsiteX382" fmla="*/ 273095 w 5210132"/>
                  <a:gd name="connsiteY382" fmla="*/ 1296062 h 1937382"/>
                  <a:gd name="connsiteX383" fmla="*/ 298914 w 5210132"/>
                  <a:gd name="connsiteY383" fmla="*/ 1289813 h 1937382"/>
                  <a:gd name="connsiteX384" fmla="*/ 319175 w 5210132"/>
                  <a:gd name="connsiteY384" fmla="*/ 1305568 h 1937382"/>
                  <a:gd name="connsiteX385" fmla="*/ 327069 w 5210132"/>
                  <a:gd name="connsiteY385" fmla="*/ 1372534 h 1937382"/>
                  <a:gd name="connsiteX386" fmla="*/ 327069 w 5210132"/>
                  <a:gd name="connsiteY386" fmla="*/ 1420324 h 1937382"/>
                  <a:gd name="connsiteX387" fmla="*/ 322957 w 5210132"/>
                  <a:gd name="connsiteY387" fmla="*/ 1456208 h 1937382"/>
                  <a:gd name="connsiteX388" fmla="*/ 312695 w 5210132"/>
                  <a:gd name="connsiteY388" fmla="*/ 1503605 h 1937382"/>
                  <a:gd name="connsiteX389" fmla="*/ 284968 w 5210132"/>
                  <a:gd name="connsiteY389" fmla="*/ 1582674 h 1937382"/>
                  <a:gd name="connsiteX390" fmla="*/ 280988 w 5210132"/>
                  <a:gd name="connsiteY390" fmla="*/ 1599054 h 1937382"/>
                  <a:gd name="connsiteX391" fmla="*/ 275890 w 5210132"/>
                  <a:gd name="connsiteY391" fmla="*/ 1619447 h 1937382"/>
                  <a:gd name="connsiteX392" fmla="*/ 269329 w 5210132"/>
                  <a:gd name="connsiteY392" fmla="*/ 1636731 h 1937382"/>
                  <a:gd name="connsiteX393" fmla="*/ 263194 w 5210132"/>
                  <a:gd name="connsiteY393" fmla="*/ 1647963 h 1937382"/>
                  <a:gd name="connsiteX394" fmla="*/ 259823 w 5210132"/>
                  <a:gd name="connsiteY394" fmla="*/ 1662485 h 1937382"/>
                  <a:gd name="connsiteX395" fmla="*/ 252735 w 5210132"/>
                  <a:gd name="connsiteY395" fmla="*/ 1683387 h 1937382"/>
                  <a:gd name="connsiteX396" fmla="*/ 222640 w 5210132"/>
                  <a:gd name="connsiteY396" fmla="*/ 1711903 h 1937382"/>
                  <a:gd name="connsiteX397" fmla="*/ 210848 w 5210132"/>
                  <a:gd name="connsiteY397" fmla="*/ 1715817 h 1937382"/>
                  <a:gd name="connsiteX398" fmla="*/ 195636 w 5210132"/>
                  <a:gd name="connsiteY398" fmla="*/ 1724270 h 1937382"/>
                  <a:gd name="connsiteX399" fmla="*/ 184042 w 5210132"/>
                  <a:gd name="connsiteY399" fmla="*/ 1725306 h 1937382"/>
                  <a:gd name="connsiteX400" fmla="*/ 170836 w 5210132"/>
                  <a:gd name="connsiteY400" fmla="*/ 1724270 h 1937382"/>
                  <a:gd name="connsiteX401" fmla="*/ 138833 w 5210132"/>
                  <a:gd name="connsiteY401" fmla="*/ 1718087 h 1937382"/>
                  <a:gd name="connsiteX402" fmla="*/ 109166 w 5210132"/>
                  <a:gd name="connsiteY402" fmla="*/ 1701839 h 1937382"/>
                  <a:gd name="connsiteX403" fmla="*/ 96568 w 5210132"/>
                  <a:gd name="connsiteY403" fmla="*/ 1685114 h 1937382"/>
                  <a:gd name="connsiteX404" fmla="*/ 87326 w 5210132"/>
                  <a:gd name="connsiteY404" fmla="*/ 1671776 h 1937382"/>
                  <a:gd name="connsiteX405" fmla="*/ 82590 w 5210132"/>
                  <a:gd name="connsiteY405" fmla="*/ 1651170 h 1937382"/>
                  <a:gd name="connsiteX406" fmla="*/ 84136 w 5210132"/>
                  <a:gd name="connsiteY406" fmla="*/ 1647864 h 1937382"/>
                  <a:gd name="connsiteX407" fmla="*/ 70223 w 5210132"/>
                  <a:gd name="connsiteY407" fmla="*/ 1599975 h 1937382"/>
                  <a:gd name="connsiteX408" fmla="*/ 68151 w 5210132"/>
                  <a:gd name="connsiteY408" fmla="*/ 1605090 h 1937382"/>
                  <a:gd name="connsiteX409" fmla="*/ 66078 w 5210132"/>
                  <a:gd name="connsiteY409" fmla="*/ 1587575 h 1937382"/>
                  <a:gd name="connsiteX410" fmla="*/ 66078 w 5210132"/>
                  <a:gd name="connsiteY410" fmla="*/ 1582017 h 1937382"/>
                  <a:gd name="connsiteX411" fmla="*/ 75864 w 5210132"/>
                  <a:gd name="connsiteY411" fmla="*/ 1559585 h 1937382"/>
                  <a:gd name="connsiteX412" fmla="*/ 81537 w 5210132"/>
                  <a:gd name="connsiteY412" fmla="*/ 1546560 h 1937382"/>
                  <a:gd name="connsiteX413" fmla="*/ 86142 w 5210132"/>
                  <a:gd name="connsiteY413" fmla="*/ 1532647 h 1937382"/>
                  <a:gd name="connsiteX414" fmla="*/ 97950 w 5210132"/>
                  <a:gd name="connsiteY414" fmla="*/ 1506959 h 1937382"/>
                  <a:gd name="connsiteX415" fmla="*/ 137485 w 5210132"/>
                  <a:gd name="connsiteY415" fmla="*/ 1457129 h 1937382"/>
                  <a:gd name="connsiteX416" fmla="*/ 165492 w 5210132"/>
                  <a:gd name="connsiteY416" fmla="*/ 1411427 h 1937382"/>
                  <a:gd name="connsiteX417" fmla="*/ 183795 w 5210132"/>
                  <a:gd name="connsiteY417" fmla="*/ 1372600 h 1937382"/>
                  <a:gd name="connsiteX418" fmla="*/ 191492 w 5210132"/>
                  <a:gd name="connsiteY418" fmla="*/ 1353227 h 1937382"/>
                  <a:gd name="connsiteX419" fmla="*/ 203004 w 5210132"/>
                  <a:gd name="connsiteY419" fmla="*/ 1325828 h 1937382"/>
                  <a:gd name="connsiteX420" fmla="*/ 206490 w 5210132"/>
                  <a:gd name="connsiteY420" fmla="*/ 1308462 h 1937382"/>
                  <a:gd name="connsiteX421" fmla="*/ 216818 w 5210132"/>
                  <a:gd name="connsiteY421" fmla="*/ 1308462 h 1937382"/>
                  <a:gd name="connsiteX422" fmla="*/ 216818 w 5210132"/>
                  <a:gd name="connsiteY422" fmla="*/ 1302213 h 1937382"/>
                  <a:gd name="connsiteX423" fmla="*/ 239597 w 5210132"/>
                  <a:gd name="connsiteY423" fmla="*/ 1307215 h 1937382"/>
                  <a:gd name="connsiteX424" fmla="*/ 239546 w 5210132"/>
                  <a:gd name="connsiteY424" fmla="*/ 1306391 h 1937382"/>
                  <a:gd name="connsiteX425" fmla="*/ 243162 w 5210132"/>
                  <a:gd name="connsiteY425" fmla="*/ 1306496 h 1937382"/>
                  <a:gd name="connsiteX426" fmla="*/ 248213 w 5210132"/>
                  <a:gd name="connsiteY426" fmla="*/ 1306642 h 1937382"/>
                  <a:gd name="connsiteX427" fmla="*/ 250071 w 5210132"/>
                  <a:gd name="connsiteY427" fmla="*/ 1307394 h 1937382"/>
                  <a:gd name="connsiteX428" fmla="*/ 255758 w 5210132"/>
                  <a:gd name="connsiteY428" fmla="*/ 1310763 h 1937382"/>
                  <a:gd name="connsiteX429" fmla="*/ 255761 w 5210132"/>
                  <a:gd name="connsiteY429" fmla="*/ 1310764 h 1937382"/>
                  <a:gd name="connsiteX430" fmla="*/ 250071 w 5210132"/>
                  <a:gd name="connsiteY430" fmla="*/ 1307393 h 1937382"/>
                  <a:gd name="connsiteX431" fmla="*/ 248213 w 5210132"/>
                  <a:gd name="connsiteY431" fmla="*/ 1306641 h 1937382"/>
                  <a:gd name="connsiteX432" fmla="*/ 243162 w 5210132"/>
                  <a:gd name="connsiteY432" fmla="*/ 1306495 h 1937382"/>
                  <a:gd name="connsiteX433" fmla="*/ 243172 w 5210132"/>
                  <a:gd name="connsiteY433" fmla="*/ 1306443 h 1937382"/>
                  <a:gd name="connsiteX434" fmla="*/ 243690 w 5210132"/>
                  <a:gd name="connsiteY434" fmla="*/ 1289813 h 1937382"/>
                  <a:gd name="connsiteX435" fmla="*/ 400613 w 5210132"/>
                  <a:gd name="connsiteY435" fmla="*/ 1254718 h 1937382"/>
                  <a:gd name="connsiteX436" fmla="*/ 474782 w 5210132"/>
                  <a:gd name="connsiteY436" fmla="*/ 1300766 h 1937382"/>
                  <a:gd name="connsiteX437" fmla="*/ 492280 w 5210132"/>
                  <a:gd name="connsiteY437" fmla="*/ 1325220 h 1937382"/>
                  <a:gd name="connsiteX438" fmla="*/ 508923 w 5210132"/>
                  <a:gd name="connsiteY438" fmla="*/ 1347175 h 1937382"/>
                  <a:gd name="connsiteX439" fmla="*/ 560792 w 5210132"/>
                  <a:gd name="connsiteY439" fmla="*/ 1407431 h 1937382"/>
                  <a:gd name="connsiteX440" fmla="*/ 592137 w 5210132"/>
                  <a:gd name="connsiteY440" fmla="*/ 1449104 h 1937382"/>
                  <a:gd name="connsiteX441" fmla="*/ 614109 w 5210132"/>
                  <a:gd name="connsiteY441" fmla="*/ 1485153 h 1937382"/>
                  <a:gd name="connsiteX442" fmla="*/ 618236 w 5210132"/>
                  <a:gd name="connsiteY442" fmla="*/ 1494461 h 1937382"/>
                  <a:gd name="connsiteX443" fmla="*/ 622364 w 5210132"/>
                  <a:gd name="connsiteY443" fmla="*/ 1502026 h 1937382"/>
                  <a:gd name="connsiteX444" fmla="*/ 639599 w 5210132"/>
                  <a:gd name="connsiteY444" fmla="*/ 1518175 h 1937382"/>
                  <a:gd name="connsiteX445" fmla="*/ 659136 w 5210132"/>
                  <a:gd name="connsiteY445" fmla="*/ 1538798 h 1937382"/>
                  <a:gd name="connsiteX446" fmla="*/ 667655 w 5210132"/>
                  <a:gd name="connsiteY446" fmla="*/ 1547317 h 1937382"/>
                  <a:gd name="connsiteX447" fmla="*/ 688015 w 5210132"/>
                  <a:gd name="connsiteY447" fmla="*/ 1566097 h 1937382"/>
                  <a:gd name="connsiteX448" fmla="*/ 745212 w 5210132"/>
                  <a:gd name="connsiteY448" fmla="*/ 1585141 h 1937382"/>
                  <a:gd name="connsiteX449" fmla="*/ 757875 w 5210132"/>
                  <a:gd name="connsiteY449" fmla="*/ 1587213 h 1937382"/>
                  <a:gd name="connsiteX450" fmla="*/ 773268 w 5210132"/>
                  <a:gd name="connsiteY450" fmla="*/ 1590108 h 1937382"/>
                  <a:gd name="connsiteX451" fmla="*/ 814020 w 5210132"/>
                  <a:gd name="connsiteY451" fmla="*/ 1593430 h 1937382"/>
                  <a:gd name="connsiteX452" fmla="*/ 860364 w 5210132"/>
                  <a:gd name="connsiteY452" fmla="*/ 1589285 h 1937382"/>
                  <a:gd name="connsiteX453" fmla="*/ 934007 w 5210132"/>
                  <a:gd name="connsiteY453" fmla="*/ 1573399 h 1937382"/>
                  <a:gd name="connsiteX454" fmla="*/ 958182 w 5210132"/>
                  <a:gd name="connsiteY454" fmla="*/ 1571369 h 1937382"/>
                  <a:gd name="connsiteX455" fmla="*/ 958182 w 5210132"/>
                  <a:gd name="connsiteY455" fmla="*/ 1568947 h 1937382"/>
                  <a:gd name="connsiteX456" fmla="*/ 958182 w 5210132"/>
                  <a:gd name="connsiteY456" fmla="*/ 1560736 h 1937382"/>
                  <a:gd name="connsiteX457" fmla="*/ 950946 w 5210132"/>
                  <a:gd name="connsiteY457" fmla="*/ 1539965 h 1937382"/>
                  <a:gd name="connsiteX458" fmla="*/ 943710 w 5210132"/>
                  <a:gd name="connsiteY458" fmla="*/ 1511169 h 1937382"/>
                  <a:gd name="connsiteX459" fmla="*/ 942690 w 5210132"/>
                  <a:gd name="connsiteY459" fmla="*/ 1501171 h 1937382"/>
                  <a:gd name="connsiteX460" fmla="*/ 945223 w 5210132"/>
                  <a:gd name="connsiteY460" fmla="*/ 1468345 h 1937382"/>
                  <a:gd name="connsiteX461" fmla="*/ 947854 w 5210132"/>
                  <a:gd name="connsiteY461" fmla="*/ 1463675 h 1937382"/>
                  <a:gd name="connsiteX462" fmla="*/ 977916 w 5210132"/>
                  <a:gd name="connsiteY462" fmla="*/ 1426146 h 1937382"/>
                  <a:gd name="connsiteX463" fmla="*/ 1014721 w 5210132"/>
                  <a:gd name="connsiteY463" fmla="*/ 1426146 h 1937382"/>
                  <a:gd name="connsiteX464" fmla="*/ 1014294 w 5210132"/>
                  <a:gd name="connsiteY464" fmla="*/ 1442131 h 1937382"/>
                  <a:gd name="connsiteX465" fmla="*/ 1029193 w 5210132"/>
                  <a:gd name="connsiteY465" fmla="*/ 1445256 h 1937382"/>
                  <a:gd name="connsiteX466" fmla="*/ 1028486 w 5210132"/>
                  <a:gd name="connsiteY466" fmla="*/ 1453080 h 1937382"/>
                  <a:gd name="connsiteX467" fmla="*/ 1027465 w 5210132"/>
                  <a:gd name="connsiteY467" fmla="*/ 1453422 h 1937382"/>
                  <a:gd name="connsiteX468" fmla="*/ 1035369 w 5210132"/>
                  <a:gd name="connsiteY468" fmla="*/ 1456702 h 1937382"/>
                  <a:gd name="connsiteX469" fmla="*/ 1062964 w 5210132"/>
                  <a:gd name="connsiteY469" fmla="*/ 1475022 h 1937382"/>
                  <a:gd name="connsiteX470" fmla="*/ 1065982 w 5210132"/>
                  <a:gd name="connsiteY470" fmla="*/ 1477785 h 1937382"/>
                  <a:gd name="connsiteX471" fmla="*/ 1076688 w 5210132"/>
                  <a:gd name="connsiteY471" fmla="*/ 1487586 h 1937382"/>
                  <a:gd name="connsiteX472" fmla="*/ 1074746 w 5210132"/>
                  <a:gd name="connsiteY472" fmla="*/ 1480846 h 1937382"/>
                  <a:gd name="connsiteX473" fmla="*/ 1084713 w 5210132"/>
                  <a:gd name="connsiteY473" fmla="*/ 1488984 h 1937382"/>
                  <a:gd name="connsiteX474" fmla="*/ 1089104 w 5210132"/>
                  <a:gd name="connsiteY474" fmla="*/ 1491167 h 1937382"/>
                  <a:gd name="connsiteX475" fmla="*/ 1089533 w 5210132"/>
                  <a:gd name="connsiteY475" fmla="*/ 1490477 h 1937382"/>
                  <a:gd name="connsiteX476" fmla="*/ 1089088 w 5210132"/>
                  <a:gd name="connsiteY476" fmla="*/ 1490186 h 1937382"/>
                  <a:gd name="connsiteX477" fmla="*/ 1089713 w 5210132"/>
                  <a:gd name="connsiteY477" fmla="*/ 1490186 h 1937382"/>
                  <a:gd name="connsiteX478" fmla="*/ 1089533 w 5210132"/>
                  <a:gd name="connsiteY478" fmla="*/ 1490476 h 1937382"/>
                  <a:gd name="connsiteX479" fmla="*/ 1103379 w 5210132"/>
                  <a:gd name="connsiteY479" fmla="*/ 1499522 h 1937382"/>
                  <a:gd name="connsiteX480" fmla="*/ 1115006 w 5210132"/>
                  <a:gd name="connsiteY480" fmla="*/ 1506745 h 1937382"/>
                  <a:gd name="connsiteX481" fmla="*/ 1131978 w 5210132"/>
                  <a:gd name="connsiteY481" fmla="*/ 1517353 h 1937382"/>
                  <a:gd name="connsiteX482" fmla="*/ 1154574 w 5210132"/>
                  <a:gd name="connsiteY482" fmla="*/ 1530378 h 1937382"/>
                  <a:gd name="connsiteX483" fmla="*/ 1156268 w 5210132"/>
                  <a:gd name="connsiteY483" fmla="*/ 1532647 h 1937382"/>
                  <a:gd name="connsiteX484" fmla="*/ 1165658 w 5210132"/>
                  <a:gd name="connsiteY484" fmla="*/ 1527286 h 1937382"/>
                  <a:gd name="connsiteX485" fmla="*/ 1195030 w 5210132"/>
                  <a:gd name="connsiteY485" fmla="*/ 1545162 h 1937382"/>
                  <a:gd name="connsiteX486" fmla="*/ 1204075 w 5210132"/>
                  <a:gd name="connsiteY486" fmla="*/ 1552119 h 1937382"/>
                  <a:gd name="connsiteX487" fmla="*/ 1225322 w 5210132"/>
                  <a:gd name="connsiteY487" fmla="*/ 1563927 h 1937382"/>
                  <a:gd name="connsiteX488" fmla="*/ 1245353 w 5210132"/>
                  <a:gd name="connsiteY488" fmla="*/ 1581901 h 1937382"/>
                  <a:gd name="connsiteX489" fmla="*/ 1264956 w 5210132"/>
                  <a:gd name="connsiteY489" fmla="*/ 1603856 h 1937382"/>
                  <a:gd name="connsiteX490" fmla="*/ 1272044 w 5210132"/>
                  <a:gd name="connsiteY490" fmla="*/ 1612589 h 1937382"/>
                  <a:gd name="connsiteX491" fmla="*/ 1276994 w 5210132"/>
                  <a:gd name="connsiteY491" fmla="*/ 1619578 h 1937382"/>
                  <a:gd name="connsiteX492" fmla="*/ 1280086 w 5210132"/>
                  <a:gd name="connsiteY492" fmla="*/ 1638326 h 1937382"/>
                  <a:gd name="connsiteX493" fmla="*/ 1276994 w 5210132"/>
                  <a:gd name="connsiteY493" fmla="*/ 1647470 h 1937382"/>
                  <a:gd name="connsiteX494" fmla="*/ 1274922 w 5210132"/>
                  <a:gd name="connsiteY494" fmla="*/ 1660544 h 1937382"/>
                  <a:gd name="connsiteX495" fmla="*/ 1272850 w 5210132"/>
                  <a:gd name="connsiteY495" fmla="*/ 1664474 h 1937382"/>
                  <a:gd name="connsiteX496" fmla="*/ 1224632 w 5210132"/>
                  <a:gd name="connsiteY496" fmla="*/ 1712462 h 1937382"/>
                  <a:gd name="connsiteX497" fmla="*/ 1207101 w 5210132"/>
                  <a:gd name="connsiteY497" fmla="*/ 1723185 h 1937382"/>
                  <a:gd name="connsiteX498" fmla="*/ 1147568 w 5210132"/>
                  <a:gd name="connsiteY498" fmla="*/ 1760450 h 1937382"/>
                  <a:gd name="connsiteX499" fmla="*/ 1126320 w 5210132"/>
                  <a:gd name="connsiteY499" fmla="*/ 1769117 h 1937382"/>
                  <a:gd name="connsiteX500" fmla="*/ 1099876 w 5210132"/>
                  <a:gd name="connsiteY500" fmla="*/ 1784165 h 1937382"/>
                  <a:gd name="connsiteX501" fmla="*/ 1084450 w 5210132"/>
                  <a:gd name="connsiteY501" fmla="*/ 1784165 h 1937382"/>
                  <a:gd name="connsiteX502" fmla="*/ 1043139 w 5210132"/>
                  <a:gd name="connsiteY502" fmla="*/ 1788309 h 1937382"/>
                  <a:gd name="connsiteX503" fmla="*/ 1025049 w 5210132"/>
                  <a:gd name="connsiteY503" fmla="*/ 1792420 h 1937382"/>
                  <a:gd name="connsiteX504" fmla="*/ 949531 w 5210132"/>
                  <a:gd name="connsiteY504" fmla="*/ 1800676 h 1937382"/>
                  <a:gd name="connsiteX505" fmla="*/ 927757 w 5210132"/>
                  <a:gd name="connsiteY505" fmla="*/ 1798620 h 1937382"/>
                  <a:gd name="connsiteX506" fmla="*/ 919337 w 5210132"/>
                  <a:gd name="connsiteY506" fmla="*/ 1796565 h 1937382"/>
                  <a:gd name="connsiteX507" fmla="*/ 906937 w 5210132"/>
                  <a:gd name="connsiteY507" fmla="*/ 1796565 h 1937382"/>
                  <a:gd name="connsiteX508" fmla="*/ 887203 w 5210132"/>
                  <a:gd name="connsiteY508" fmla="*/ 1797584 h 1937382"/>
                  <a:gd name="connsiteX509" fmla="*/ 866416 w 5210132"/>
                  <a:gd name="connsiteY509" fmla="*/ 1795578 h 1937382"/>
                  <a:gd name="connsiteX510" fmla="*/ 790536 w 5210132"/>
                  <a:gd name="connsiteY510" fmla="*/ 1786040 h 1937382"/>
                  <a:gd name="connsiteX511" fmla="*/ 739654 w 5210132"/>
                  <a:gd name="connsiteY511" fmla="*/ 1768377 h 1937382"/>
                  <a:gd name="connsiteX512" fmla="*/ 679759 w 5210132"/>
                  <a:gd name="connsiteY512" fmla="*/ 1745485 h 1937382"/>
                  <a:gd name="connsiteX513" fmla="*/ 614569 w 5210132"/>
                  <a:gd name="connsiteY513" fmla="*/ 1709831 h 1937382"/>
                  <a:gd name="connsiteX514" fmla="*/ 588256 w 5210132"/>
                  <a:gd name="connsiteY514" fmla="*/ 1701839 h 1937382"/>
                  <a:gd name="connsiteX515" fmla="*/ 519185 w 5210132"/>
                  <a:gd name="connsiteY515" fmla="*/ 1628656 h 1937382"/>
                  <a:gd name="connsiteX516" fmla="*/ 483433 w 5210132"/>
                  <a:gd name="connsiteY516" fmla="*/ 1576359 h 1937382"/>
                  <a:gd name="connsiteX517" fmla="*/ 478696 w 5210132"/>
                  <a:gd name="connsiteY517" fmla="*/ 1571623 h 1937382"/>
                  <a:gd name="connsiteX518" fmla="*/ 469322 w 5210132"/>
                  <a:gd name="connsiteY518" fmla="*/ 1559190 h 1937382"/>
                  <a:gd name="connsiteX519" fmla="*/ 445246 w 5210132"/>
                  <a:gd name="connsiteY519" fmla="*/ 1519195 h 1937382"/>
                  <a:gd name="connsiteX520" fmla="*/ 428439 w 5210132"/>
                  <a:gd name="connsiteY520" fmla="*/ 1470746 h 1937382"/>
                  <a:gd name="connsiteX521" fmla="*/ 412224 w 5210132"/>
                  <a:gd name="connsiteY521" fmla="*/ 1420670 h 1937382"/>
                  <a:gd name="connsiteX522" fmla="*/ 395153 w 5210132"/>
                  <a:gd name="connsiteY522" fmla="*/ 1356055 h 1937382"/>
                  <a:gd name="connsiteX523" fmla="*/ 389167 w 5210132"/>
                  <a:gd name="connsiteY523" fmla="*/ 1338870 h 1937382"/>
                  <a:gd name="connsiteX524" fmla="*/ 386075 w 5210132"/>
                  <a:gd name="connsiteY524" fmla="*/ 1324875 h 1937382"/>
                  <a:gd name="connsiteX525" fmla="*/ 384266 w 5210132"/>
                  <a:gd name="connsiteY525" fmla="*/ 1288300 h 1937382"/>
                  <a:gd name="connsiteX526" fmla="*/ 390910 w 5210132"/>
                  <a:gd name="connsiteY526" fmla="*/ 1273959 h 1937382"/>
                  <a:gd name="connsiteX527" fmla="*/ 402323 w 5210132"/>
                  <a:gd name="connsiteY527" fmla="*/ 1267151 h 1937382"/>
                  <a:gd name="connsiteX528" fmla="*/ 400613 w 5210132"/>
                  <a:gd name="connsiteY528" fmla="*/ 1263007 h 1937382"/>
                  <a:gd name="connsiteX529" fmla="*/ 712177 w 5210132"/>
                  <a:gd name="connsiteY529" fmla="*/ 1229429 h 1937382"/>
                  <a:gd name="connsiteX530" fmla="*/ 724524 w 5210132"/>
                  <a:gd name="connsiteY530" fmla="*/ 1234095 h 1937382"/>
                  <a:gd name="connsiteX531" fmla="*/ 771229 w 5210132"/>
                  <a:gd name="connsiteY531" fmla="*/ 1238799 h 1937382"/>
                  <a:gd name="connsiteX532" fmla="*/ 800009 w 5210132"/>
                  <a:gd name="connsiteY532" fmla="*/ 1250508 h 1937382"/>
                  <a:gd name="connsiteX533" fmla="*/ 806751 w 5210132"/>
                  <a:gd name="connsiteY533" fmla="*/ 1253764 h 1937382"/>
                  <a:gd name="connsiteX534" fmla="*/ 821799 w 5210132"/>
                  <a:gd name="connsiteY534" fmla="*/ 1266690 h 1937382"/>
                  <a:gd name="connsiteX535" fmla="*/ 831452 w 5210132"/>
                  <a:gd name="connsiteY535" fmla="*/ 1275374 h 1937382"/>
                  <a:gd name="connsiteX536" fmla="*/ 846402 w 5210132"/>
                  <a:gd name="connsiteY536" fmla="*/ 1284155 h 1937382"/>
                  <a:gd name="connsiteX537" fmla="*/ 856219 w 5210132"/>
                  <a:gd name="connsiteY537" fmla="*/ 1291918 h 1937382"/>
                  <a:gd name="connsiteX538" fmla="*/ 897037 w 5210132"/>
                  <a:gd name="connsiteY538" fmla="*/ 1342998 h 1937382"/>
                  <a:gd name="connsiteX539" fmla="*/ 905293 w 5210132"/>
                  <a:gd name="connsiteY539" fmla="*/ 1372830 h 1937382"/>
                  <a:gd name="connsiteX540" fmla="*/ 878158 w 5210132"/>
                  <a:gd name="connsiteY540" fmla="*/ 1427100 h 1937382"/>
                  <a:gd name="connsiteX541" fmla="*/ 847388 w 5210132"/>
                  <a:gd name="connsiteY541" fmla="*/ 1438924 h 1937382"/>
                  <a:gd name="connsiteX542" fmla="*/ 822276 w 5210132"/>
                  <a:gd name="connsiteY542" fmla="*/ 1441375 h 1937382"/>
                  <a:gd name="connsiteX543" fmla="*/ 794878 w 5210132"/>
                  <a:gd name="connsiteY543" fmla="*/ 1441375 h 1937382"/>
                  <a:gd name="connsiteX544" fmla="*/ 766049 w 5210132"/>
                  <a:gd name="connsiteY544" fmla="*/ 1427758 h 1937382"/>
                  <a:gd name="connsiteX545" fmla="*/ 741331 w 5210132"/>
                  <a:gd name="connsiteY545" fmla="*/ 1410918 h 1937382"/>
                  <a:gd name="connsiteX546" fmla="*/ 740871 w 5210132"/>
                  <a:gd name="connsiteY546" fmla="*/ 1416575 h 1937382"/>
                  <a:gd name="connsiteX547" fmla="*/ 726135 w 5210132"/>
                  <a:gd name="connsiteY547" fmla="*/ 1388700 h 1937382"/>
                  <a:gd name="connsiteX548" fmla="*/ 713176 w 5210132"/>
                  <a:gd name="connsiteY548" fmla="*/ 1372435 h 1937382"/>
                  <a:gd name="connsiteX549" fmla="*/ 696895 w 5210132"/>
                  <a:gd name="connsiteY549" fmla="*/ 1348753 h 1937382"/>
                  <a:gd name="connsiteX550" fmla="*/ 686173 w 5210132"/>
                  <a:gd name="connsiteY550" fmla="*/ 1331371 h 1937382"/>
                  <a:gd name="connsiteX551" fmla="*/ 674858 w 5210132"/>
                  <a:gd name="connsiteY551" fmla="*/ 1315632 h 1937382"/>
                  <a:gd name="connsiteX552" fmla="*/ 658742 w 5210132"/>
                  <a:gd name="connsiteY552" fmla="*/ 1291128 h 1937382"/>
                  <a:gd name="connsiteX553" fmla="*/ 648414 w 5210132"/>
                  <a:gd name="connsiteY553" fmla="*/ 1231990 h 1937382"/>
                  <a:gd name="connsiteX554" fmla="*/ 683936 w 5210132"/>
                  <a:gd name="connsiteY554" fmla="*/ 1236167 h 1937382"/>
                  <a:gd name="connsiteX555" fmla="*/ 688903 w 5210132"/>
                  <a:gd name="connsiteY555" fmla="*/ 1238207 h 1937382"/>
                  <a:gd name="connsiteX556" fmla="*/ 700398 w 5210132"/>
                  <a:gd name="connsiteY556" fmla="*/ 1232007 h 1937382"/>
                  <a:gd name="connsiteX557" fmla="*/ 712177 w 5210132"/>
                  <a:gd name="connsiteY557" fmla="*/ 1229429 h 1937382"/>
                  <a:gd name="connsiteX558" fmla="*/ 3880306 w 5210132"/>
                  <a:gd name="connsiteY558" fmla="*/ 1149554 h 1937382"/>
                  <a:gd name="connsiteX559" fmla="*/ 3880175 w 5210132"/>
                  <a:gd name="connsiteY559" fmla="*/ 1150520 h 1937382"/>
                  <a:gd name="connsiteX560" fmla="*/ 3877856 w 5210132"/>
                  <a:gd name="connsiteY560" fmla="*/ 1152419 h 1937382"/>
                  <a:gd name="connsiteX561" fmla="*/ 3876803 w 5210132"/>
                  <a:gd name="connsiteY561" fmla="*/ 1150347 h 1937382"/>
                  <a:gd name="connsiteX562" fmla="*/ 842537 w 5210132"/>
                  <a:gd name="connsiteY562" fmla="*/ 1134238 h 1937382"/>
                  <a:gd name="connsiteX563" fmla="*/ 842541 w 5210132"/>
                  <a:gd name="connsiteY563" fmla="*/ 1134242 h 1937382"/>
                  <a:gd name="connsiteX564" fmla="*/ 849922 w 5210132"/>
                  <a:gd name="connsiteY564" fmla="*/ 1138885 h 1937382"/>
                  <a:gd name="connsiteX565" fmla="*/ 849924 w 5210132"/>
                  <a:gd name="connsiteY565" fmla="*/ 1138885 h 1937382"/>
                  <a:gd name="connsiteX566" fmla="*/ 1580436 w 5210132"/>
                  <a:gd name="connsiteY566" fmla="*/ 1046442 h 1937382"/>
                  <a:gd name="connsiteX567" fmla="*/ 1593097 w 5210132"/>
                  <a:gd name="connsiteY567" fmla="*/ 1061835 h 1937382"/>
                  <a:gd name="connsiteX568" fmla="*/ 1593461 w 5210132"/>
                  <a:gd name="connsiteY568" fmla="*/ 1063293 h 1937382"/>
                  <a:gd name="connsiteX569" fmla="*/ 1604232 w 5210132"/>
                  <a:gd name="connsiteY569" fmla="*/ 1072367 h 1937382"/>
                  <a:gd name="connsiteX570" fmla="*/ 1606554 w 5210132"/>
                  <a:gd name="connsiteY570" fmla="*/ 1077479 h 1937382"/>
                  <a:gd name="connsiteX571" fmla="*/ 1610653 w 5210132"/>
                  <a:gd name="connsiteY571" fmla="*/ 1083604 h 1937382"/>
                  <a:gd name="connsiteX572" fmla="*/ 1616653 w 5210132"/>
                  <a:gd name="connsiteY572" fmla="*/ 1093942 h 1937382"/>
                  <a:gd name="connsiteX573" fmla="*/ 1620945 w 5210132"/>
                  <a:gd name="connsiteY573" fmla="*/ 1106830 h 1937382"/>
                  <a:gd name="connsiteX574" fmla="*/ 1626683 w 5210132"/>
                  <a:gd name="connsiteY574" fmla="*/ 1137434 h 1937382"/>
                  <a:gd name="connsiteX575" fmla="*/ 1625249 w 5210132"/>
                  <a:gd name="connsiteY575" fmla="*/ 1147476 h 1937382"/>
                  <a:gd name="connsiteX576" fmla="*/ 1623814 w 5210132"/>
                  <a:gd name="connsiteY576" fmla="*/ 1169677 h 1937382"/>
                  <a:gd name="connsiteX577" fmla="*/ 1622380 w 5210132"/>
                  <a:gd name="connsiteY577" fmla="*/ 1180106 h 1937382"/>
                  <a:gd name="connsiteX578" fmla="*/ 1620957 w 5210132"/>
                  <a:gd name="connsiteY578" fmla="*/ 1184398 h 1937382"/>
                  <a:gd name="connsiteX579" fmla="*/ 1619533 w 5210132"/>
                  <a:gd name="connsiteY579" fmla="*/ 1181336 h 1937382"/>
                  <a:gd name="connsiteX580" fmla="*/ 1613408 w 5210132"/>
                  <a:gd name="connsiteY580" fmla="*/ 1209731 h 1937382"/>
                  <a:gd name="connsiteX581" fmla="*/ 1613089 w 5210132"/>
                  <a:gd name="connsiteY581" fmla="*/ 1212509 h 1937382"/>
                  <a:gd name="connsiteX582" fmla="*/ 1613795 w 5210132"/>
                  <a:gd name="connsiteY582" fmla="*/ 1212122 h 1937382"/>
                  <a:gd name="connsiteX583" fmla="*/ 1615230 w 5210132"/>
                  <a:gd name="connsiteY583" fmla="*/ 1215173 h 1937382"/>
                  <a:gd name="connsiteX584" fmla="*/ 1609514 w 5210132"/>
                  <a:gd name="connsiteY584" fmla="*/ 1237488 h 1937382"/>
                  <a:gd name="connsiteX585" fmla="*/ 1606418 w 5210132"/>
                  <a:gd name="connsiteY585" fmla="*/ 1252517 h 1937382"/>
                  <a:gd name="connsiteX586" fmla="*/ 1602535 w 5210132"/>
                  <a:gd name="connsiteY586" fmla="*/ 1268627 h 1937382"/>
                  <a:gd name="connsiteX587" fmla="*/ 1596945 w 5210132"/>
                  <a:gd name="connsiteY587" fmla="*/ 1286650 h 1937382"/>
                  <a:gd name="connsiteX588" fmla="*/ 1589157 w 5210132"/>
                  <a:gd name="connsiteY588" fmla="*/ 1308579 h 1937382"/>
                  <a:gd name="connsiteX589" fmla="*/ 1570781 w 5210132"/>
                  <a:gd name="connsiteY589" fmla="*/ 1340116 h 1937382"/>
                  <a:gd name="connsiteX590" fmla="*/ 1557916 w 5210132"/>
                  <a:gd name="connsiteY590" fmla="*/ 1355873 h 1937382"/>
                  <a:gd name="connsiteX591" fmla="*/ 1533460 w 5210132"/>
                  <a:gd name="connsiteY591" fmla="*/ 1362955 h 1937382"/>
                  <a:gd name="connsiteX592" fmla="*/ 1511737 w 5210132"/>
                  <a:gd name="connsiteY592" fmla="*/ 1350454 h 1937382"/>
                  <a:gd name="connsiteX593" fmla="*/ 1513604 w 5210132"/>
                  <a:gd name="connsiteY593" fmla="*/ 1353346 h 1937382"/>
                  <a:gd name="connsiteX594" fmla="*/ 1483524 w 5210132"/>
                  <a:gd name="connsiteY594" fmla="*/ 1340617 h 1937382"/>
                  <a:gd name="connsiteX595" fmla="*/ 1471364 w 5210132"/>
                  <a:gd name="connsiteY595" fmla="*/ 1328662 h 1937382"/>
                  <a:gd name="connsiteX596" fmla="*/ 1461710 w 5210132"/>
                  <a:gd name="connsiteY596" fmla="*/ 1303227 h 1937382"/>
                  <a:gd name="connsiteX597" fmla="*/ 1464943 w 5210132"/>
                  <a:gd name="connsiteY597" fmla="*/ 1299994 h 1937382"/>
                  <a:gd name="connsiteX598" fmla="*/ 1461436 w 5210132"/>
                  <a:gd name="connsiteY598" fmla="*/ 1294529 h 1937382"/>
                  <a:gd name="connsiteX599" fmla="*/ 1458841 w 5210132"/>
                  <a:gd name="connsiteY599" fmla="*/ 1274741 h 1937382"/>
                  <a:gd name="connsiteX600" fmla="*/ 1457429 w 5210132"/>
                  <a:gd name="connsiteY600" fmla="*/ 1258711 h 1937382"/>
                  <a:gd name="connsiteX601" fmla="*/ 1457429 w 5210132"/>
                  <a:gd name="connsiteY601" fmla="*/ 1250536 h 1937382"/>
                  <a:gd name="connsiteX602" fmla="*/ 1460275 w 5210132"/>
                  <a:gd name="connsiteY602" fmla="*/ 1233390 h 1937382"/>
                  <a:gd name="connsiteX603" fmla="*/ 1463076 w 5210132"/>
                  <a:gd name="connsiteY603" fmla="*/ 1224600 h 1937382"/>
                  <a:gd name="connsiteX604" fmla="*/ 1466127 w 5210132"/>
                  <a:gd name="connsiteY604" fmla="*/ 1220183 h 1937382"/>
                  <a:gd name="connsiteX605" fmla="*/ 1486871 w 5210132"/>
                  <a:gd name="connsiteY605" fmla="*/ 1184865 h 1937382"/>
                  <a:gd name="connsiteX606" fmla="*/ 1493293 w 5210132"/>
                  <a:gd name="connsiteY606" fmla="*/ 1178273 h 1937382"/>
                  <a:gd name="connsiteX607" fmla="*/ 1497733 w 5210132"/>
                  <a:gd name="connsiteY607" fmla="*/ 1170474 h 1937382"/>
                  <a:gd name="connsiteX608" fmla="*/ 1514902 w 5210132"/>
                  <a:gd name="connsiteY608" fmla="*/ 1143218 h 1937382"/>
                  <a:gd name="connsiteX609" fmla="*/ 1520766 w 5210132"/>
                  <a:gd name="connsiteY609" fmla="*/ 1132276 h 1937382"/>
                  <a:gd name="connsiteX610" fmla="*/ 1531570 w 5210132"/>
                  <a:gd name="connsiteY610" fmla="*/ 1117555 h 1937382"/>
                  <a:gd name="connsiteX611" fmla="*/ 1537957 w 5210132"/>
                  <a:gd name="connsiteY611" fmla="*/ 1106887 h 1937382"/>
                  <a:gd name="connsiteX612" fmla="*/ 1544891 w 5210132"/>
                  <a:gd name="connsiteY612" fmla="*/ 1091824 h 1937382"/>
                  <a:gd name="connsiteX613" fmla="*/ 1559601 w 5210132"/>
                  <a:gd name="connsiteY613" fmla="*/ 1065228 h 1937382"/>
                  <a:gd name="connsiteX614" fmla="*/ 510864 w 5210132"/>
                  <a:gd name="connsiteY614" fmla="*/ 1042012 h 1937382"/>
                  <a:gd name="connsiteX615" fmla="*/ 504445 w 5210132"/>
                  <a:gd name="connsiteY615" fmla="*/ 1042362 h 1937382"/>
                  <a:gd name="connsiteX616" fmla="*/ 504445 w 5210132"/>
                  <a:gd name="connsiteY616" fmla="*/ 1042363 h 1937382"/>
                  <a:gd name="connsiteX617" fmla="*/ 510864 w 5210132"/>
                  <a:gd name="connsiteY617" fmla="*/ 1042013 h 1937382"/>
                  <a:gd name="connsiteX618" fmla="*/ 1707770 w 5210132"/>
                  <a:gd name="connsiteY618" fmla="*/ 1032141 h 1937382"/>
                  <a:gd name="connsiteX619" fmla="*/ 1722411 w 5210132"/>
                  <a:gd name="connsiteY619" fmla="*/ 1041796 h 1937382"/>
                  <a:gd name="connsiteX620" fmla="*/ 1728628 w 5210132"/>
                  <a:gd name="connsiteY620" fmla="*/ 1047967 h 1937382"/>
                  <a:gd name="connsiteX621" fmla="*/ 1735778 w 5210132"/>
                  <a:gd name="connsiteY621" fmla="*/ 1053728 h 1937382"/>
                  <a:gd name="connsiteX622" fmla="*/ 1746389 w 5210132"/>
                  <a:gd name="connsiteY622" fmla="*/ 1064316 h 1937382"/>
                  <a:gd name="connsiteX623" fmla="*/ 1763239 w 5210132"/>
                  <a:gd name="connsiteY623" fmla="*/ 1086654 h 1937382"/>
                  <a:gd name="connsiteX624" fmla="*/ 1773327 w 5210132"/>
                  <a:gd name="connsiteY624" fmla="*/ 1103618 h 1937382"/>
                  <a:gd name="connsiteX625" fmla="*/ 1777562 w 5210132"/>
                  <a:gd name="connsiteY625" fmla="*/ 1114002 h 1937382"/>
                  <a:gd name="connsiteX626" fmla="*/ 1782389 w 5210132"/>
                  <a:gd name="connsiteY626" fmla="*/ 1131148 h 1937382"/>
                  <a:gd name="connsiteX627" fmla="*/ 1792477 w 5210132"/>
                  <a:gd name="connsiteY627" fmla="*/ 1151869 h 1937382"/>
                  <a:gd name="connsiteX628" fmla="*/ 1802063 w 5210132"/>
                  <a:gd name="connsiteY628" fmla="*/ 1167650 h 1937382"/>
                  <a:gd name="connsiteX629" fmla="*/ 1809612 w 5210132"/>
                  <a:gd name="connsiteY629" fmla="*/ 1181358 h 1937382"/>
                  <a:gd name="connsiteX630" fmla="*/ 1817343 w 5210132"/>
                  <a:gd name="connsiteY630" fmla="*/ 1191058 h 1937382"/>
                  <a:gd name="connsiteX631" fmla="*/ 1828204 w 5210132"/>
                  <a:gd name="connsiteY631" fmla="*/ 1201919 h 1937382"/>
                  <a:gd name="connsiteX632" fmla="*/ 1843870 w 5210132"/>
                  <a:gd name="connsiteY632" fmla="*/ 1217563 h 1937382"/>
                  <a:gd name="connsiteX633" fmla="*/ 1871036 w 5210132"/>
                  <a:gd name="connsiteY633" fmla="*/ 1241882 h 1937382"/>
                  <a:gd name="connsiteX634" fmla="*/ 1877366 w 5210132"/>
                  <a:gd name="connsiteY634" fmla="*/ 1245161 h 1937382"/>
                  <a:gd name="connsiteX635" fmla="*/ 1884835 w 5210132"/>
                  <a:gd name="connsiteY635" fmla="*/ 1248258 h 1937382"/>
                  <a:gd name="connsiteX636" fmla="*/ 1911818 w 5210132"/>
                  <a:gd name="connsiteY636" fmla="*/ 1260349 h 1937382"/>
                  <a:gd name="connsiteX637" fmla="*/ 1941079 w 5210132"/>
                  <a:gd name="connsiteY637" fmla="*/ 1270687 h 1937382"/>
                  <a:gd name="connsiteX638" fmla="*/ 1958350 w 5210132"/>
                  <a:gd name="connsiteY638" fmla="*/ 1276812 h 1937382"/>
                  <a:gd name="connsiteX639" fmla="*/ 1974460 w 5210132"/>
                  <a:gd name="connsiteY639" fmla="*/ 1282368 h 1937382"/>
                  <a:gd name="connsiteX640" fmla="*/ 1979811 w 5210132"/>
                  <a:gd name="connsiteY640" fmla="*/ 1282368 h 1937382"/>
                  <a:gd name="connsiteX641" fmla="*/ 1999895 w 5210132"/>
                  <a:gd name="connsiteY641" fmla="*/ 1285215 h 1937382"/>
                  <a:gd name="connsiteX642" fmla="*/ 2014172 w 5210132"/>
                  <a:gd name="connsiteY642" fmla="*/ 1286649 h 1937382"/>
                  <a:gd name="connsiteX643" fmla="*/ 2033038 w 5210132"/>
                  <a:gd name="connsiteY643" fmla="*/ 1288084 h 1937382"/>
                  <a:gd name="connsiteX644" fmla="*/ 2050993 w 5210132"/>
                  <a:gd name="connsiteY644" fmla="*/ 1289519 h 1937382"/>
                  <a:gd name="connsiteX645" fmla="*/ 2066727 w 5210132"/>
                  <a:gd name="connsiteY645" fmla="*/ 1289519 h 1937382"/>
                  <a:gd name="connsiteX646" fmla="*/ 2073650 w 5210132"/>
                  <a:gd name="connsiteY646" fmla="*/ 1289632 h 1937382"/>
                  <a:gd name="connsiteX647" fmla="*/ 2128960 w 5210132"/>
                  <a:gd name="connsiteY647" fmla="*/ 1288084 h 1937382"/>
                  <a:gd name="connsiteX648" fmla="*/ 2162387 w 5210132"/>
                  <a:gd name="connsiteY648" fmla="*/ 1288084 h 1937382"/>
                  <a:gd name="connsiteX649" fmla="*/ 2206767 w 5210132"/>
                  <a:gd name="connsiteY649" fmla="*/ 1286649 h 1937382"/>
                  <a:gd name="connsiteX650" fmla="*/ 2221022 w 5210132"/>
                  <a:gd name="connsiteY650" fmla="*/ 1285454 h 1937382"/>
                  <a:gd name="connsiteX651" fmla="*/ 2240058 w 5210132"/>
                  <a:gd name="connsiteY651" fmla="*/ 1282573 h 1937382"/>
                  <a:gd name="connsiteX652" fmla="*/ 2251079 w 5210132"/>
                  <a:gd name="connsiteY652" fmla="*/ 1279101 h 1937382"/>
                  <a:gd name="connsiteX653" fmla="*/ 2261872 w 5210132"/>
                  <a:gd name="connsiteY653" fmla="*/ 1274717 h 1937382"/>
                  <a:gd name="connsiteX654" fmla="*/ 2282434 w 5210132"/>
                  <a:gd name="connsiteY654" fmla="*/ 1265450 h 1937382"/>
                  <a:gd name="connsiteX655" fmla="*/ 2299102 w 5210132"/>
                  <a:gd name="connsiteY655" fmla="*/ 1259279 h 1937382"/>
                  <a:gd name="connsiteX656" fmla="*/ 2313243 w 5210132"/>
                  <a:gd name="connsiteY656" fmla="*/ 1255203 h 1937382"/>
                  <a:gd name="connsiteX657" fmla="*/ 2313812 w 5210132"/>
                  <a:gd name="connsiteY657" fmla="*/ 1253222 h 1937382"/>
                  <a:gd name="connsiteX658" fmla="*/ 2313975 w 5210132"/>
                  <a:gd name="connsiteY658" fmla="*/ 1253000 h 1937382"/>
                  <a:gd name="connsiteX659" fmla="*/ 2315022 w 5210132"/>
                  <a:gd name="connsiteY659" fmla="*/ 1239278 h 1937382"/>
                  <a:gd name="connsiteX660" fmla="*/ 2316636 w 5210132"/>
                  <a:gd name="connsiteY660" fmla="*/ 1211142 h 1937382"/>
                  <a:gd name="connsiteX661" fmla="*/ 2315918 w 5210132"/>
                  <a:gd name="connsiteY661" fmla="*/ 1197889 h 1937382"/>
                  <a:gd name="connsiteX662" fmla="*/ 2316636 w 5210132"/>
                  <a:gd name="connsiteY662" fmla="*/ 1177828 h 1937382"/>
                  <a:gd name="connsiteX663" fmla="*/ 2331733 w 5210132"/>
                  <a:gd name="connsiteY663" fmla="*/ 1151574 h 1937382"/>
                  <a:gd name="connsiteX664" fmla="*/ 2353058 w 5210132"/>
                  <a:gd name="connsiteY664" fmla="*/ 1151073 h 1937382"/>
                  <a:gd name="connsiteX665" fmla="*/ 2364363 w 5210132"/>
                  <a:gd name="connsiteY665" fmla="*/ 1160522 h 1937382"/>
                  <a:gd name="connsiteX666" fmla="*/ 2367551 w 5210132"/>
                  <a:gd name="connsiteY666" fmla="*/ 1159133 h 1937382"/>
                  <a:gd name="connsiteX667" fmla="*/ 2395513 w 5210132"/>
                  <a:gd name="connsiteY667" fmla="*/ 1191718 h 1937382"/>
                  <a:gd name="connsiteX668" fmla="*/ 2406489 w 5210132"/>
                  <a:gd name="connsiteY668" fmla="*/ 1211187 h 1937382"/>
                  <a:gd name="connsiteX669" fmla="*/ 2423408 w 5210132"/>
                  <a:gd name="connsiteY669" fmla="*/ 1233115 h 1937382"/>
                  <a:gd name="connsiteX670" fmla="*/ 2424956 w 5210132"/>
                  <a:gd name="connsiteY670" fmla="*/ 1235210 h 1937382"/>
                  <a:gd name="connsiteX671" fmla="*/ 2443947 w 5210132"/>
                  <a:gd name="connsiteY671" fmla="*/ 1250501 h 1937382"/>
                  <a:gd name="connsiteX672" fmla="*/ 2467902 w 5210132"/>
                  <a:gd name="connsiteY672" fmla="*/ 1269526 h 1937382"/>
                  <a:gd name="connsiteX673" fmla="*/ 2473344 w 5210132"/>
                  <a:gd name="connsiteY673" fmla="*/ 1276835 h 1937382"/>
                  <a:gd name="connsiteX674" fmla="*/ 2483887 w 5210132"/>
                  <a:gd name="connsiteY674" fmla="*/ 1289040 h 1937382"/>
                  <a:gd name="connsiteX675" fmla="*/ 2495887 w 5210132"/>
                  <a:gd name="connsiteY675" fmla="*/ 1314703 h 1937382"/>
                  <a:gd name="connsiteX676" fmla="*/ 2497299 w 5210132"/>
                  <a:gd name="connsiteY676" fmla="*/ 1329162 h 1937382"/>
                  <a:gd name="connsiteX677" fmla="*/ 2505906 w 5210132"/>
                  <a:gd name="connsiteY677" fmla="*/ 1352662 h 1937382"/>
                  <a:gd name="connsiteX678" fmla="*/ 2503561 w 5210132"/>
                  <a:gd name="connsiteY678" fmla="*/ 1366484 h 1937382"/>
                  <a:gd name="connsiteX679" fmla="*/ 2495989 w 5210132"/>
                  <a:gd name="connsiteY679" fmla="*/ 1381592 h 1937382"/>
                  <a:gd name="connsiteX680" fmla="*/ 2490217 w 5210132"/>
                  <a:gd name="connsiteY680" fmla="*/ 1387455 h 1937382"/>
                  <a:gd name="connsiteX681" fmla="*/ 2478535 w 5210132"/>
                  <a:gd name="connsiteY681" fmla="*/ 1400480 h 1937382"/>
                  <a:gd name="connsiteX682" fmla="*/ 2470771 w 5210132"/>
                  <a:gd name="connsiteY682" fmla="*/ 1409668 h 1937382"/>
                  <a:gd name="connsiteX683" fmla="*/ 2461549 w 5210132"/>
                  <a:gd name="connsiteY683" fmla="*/ 1420336 h 1937382"/>
                  <a:gd name="connsiteX684" fmla="*/ 2435977 w 5210132"/>
                  <a:gd name="connsiteY684" fmla="*/ 1442560 h 1937382"/>
                  <a:gd name="connsiteX685" fmla="*/ 2415096 w 5210132"/>
                  <a:gd name="connsiteY685" fmla="*/ 1452170 h 1937382"/>
                  <a:gd name="connsiteX686" fmla="*/ 2394329 w 5210132"/>
                  <a:gd name="connsiteY686" fmla="*/ 1464648 h 1937382"/>
                  <a:gd name="connsiteX687" fmla="*/ 2381942 w 5210132"/>
                  <a:gd name="connsiteY687" fmla="*/ 1469954 h 1937382"/>
                  <a:gd name="connsiteX688" fmla="*/ 2364978 w 5210132"/>
                  <a:gd name="connsiteY688" fmla="*/ 1477263 h 1937382"/>
                  <a:gd name="connsiteX689" fmla="*/ 2351008 w 5210132"/>
                  <a:gd name="connsiteY689" fmla="*/ 1479460 h 1937382"/>
                  <a:gd name="connsiteX690" fmla="*/ 2345979 w 5210132"/>
                  <a:gd name="connsiteY690" fmla="*/ 1478922 h 1937382"/>
                  <a:gd name="connsiteX691" fmla="*/ 2344395 w 5210132"/>
                  <a:gd name="connsiteY691" fmla="*/ 1478773 h 1937382"/>
                  <a:gd name="connsiteX692" fmla="*/ 2339535 w 5210132"/>
                  <a:gd name="connsiteY692" fmla="*/ 1480792 h 1937382"/>
                  <a:gd name="connsiteX693" fmla="*/ 2329330 w 5210132"/>
                  <a:gd name="connsiteY693" fmla="*/ 1484026 h 1937382"/>
                  <a:gd name="connsiteX694" fmla="*/ 2306913 w 5210132"/>
                  <a:gd name="connsiteY694" fmla="*/ 1487328 h 1937382"/>
                  <a:gd name="connsiteX695" fmla="*/ 2294981 w 5210132"/>
                  <a:gd name="connsiteY695" fmla="*/ 1485893 h 1937382"/>
                  <a:gd name="connsiteX696" fmla="*/ 2292248 w 5210132"/>
                  <a:gd name="connsiteY696" fmla="*/ 1487328 h 1937382"/>
                  <a:gd name="connsiteX697" fmla="*/ 2269159 w 5210132"/>
                  <a:gd name="connsiteY697" fmla="*/ 1490197 h 1937382"/>
                  <a:gd name="connsiteX698" fmla="*/ 2260608 w 5210132"/>
                  <a:gd name="connsiteY698" fmla="*/ 1488762 h 1937382"/>
                  <a:gd name="connsiteX699" fmla="*/ 2262783 w 5210132"/>
                  <a:gd name="connsiteY699" fmla="*/ 1487555 h 1937382"/>
                  <a:gd name="connsiteX700" fmla="*/ 2244544 w 5210132"/>
                  <a:gd name="connsiteY700" fmla="*/ 1488762 h 1937382"/>
                  <a:gd name="connsiteX701" fmla="*/ 2237075 w 5210132"/>
                  <a:gd name="connsiteY701" fmla="*/ 1488535 h 1937382"/>
                  <a:gd name="connsiteX702" fmla="*/ 2213530 w 5210132"/>
                  <a:gd name="connsiteY702" fmla="*/ 1487590 h 1937382"/>
                  <a:gd name="connsiteX703" fmla="*/ 2200369 w 5210132"/>
                  <a:gd name="connsiteY703" fmla="*/ 1484459 h 1937382"/>
                  <a:gd name="connsiteX704" fmla="*/ 2194812 w 5210132"/>
                  <a:gd name="connsiteY704" fmla="*/ 1485893 h 1937382"/>
                  <a:gd name="connsiteX705" fmla="*/ 2182630 w 5210132"/>
                  <a:gd name="connsiteY705" fmla="*/ 1485893 h 1937382"/>
                  <a:gd name="connsiteX706" fmla="*/ 2157560 w 5210132"/>
                  <a:gd name="connsiteY706" fmla="*/ 1483047 h 1937382"/>
                  <a:gd name="connsiteX707" fmla="*/ 2159773 w 5210132"/>
                  <a:gd name="connsiteY707" fmla="*/ 1482468 h 1937382"/>
                  <a:gd name="connsiteX708" fmla="*/ 2159211 w 5210132"/>
                  <a:gd name="connsiteY708" fmla="*/ 1482509 h 1937382"/>
                  <a:gd name="connsiteX709" fmla="*/ 2153647 w 5210132"/>
                  <a:gd name="connsiteY709" fmla="*/ 1481668 h 1937382"/>
                  <a:gd name="connsiteX710" fmla="*/ 2153165 w 5210132"/>
                  <a:gd name="connsiteY710" fmla="*/ 1481681 h 1937382"/>
                  <a:gd name="connsiteX711" fmla="*/ 2135415 w 5210132"/>
                  <a:gd name="connsiteY711" fmla="*/ 1482318 h 1937382"/>
                  <a:gd name="connsiteX712" fmla="*/ 2125772 w 5210132"/>
                  <a:gd name="connsiteY712" fmla="*/ 1480178 h 1937382"/>
                  <a:gd name="connsiteX713" fmla="*/ 2127707 w 5210132"/>
                  <a:gd name="connsiteY713" fmla="*/ 1478743 h 1937382"/>
                  <a:gd name="connsiteX714" fmla="*/ 2116413 w 5210132"/>
                  <a:gd name="connsiteY714" fmla="*/ 1480895 h 1937382"/>
                  <a:gd name="connsiteX715" fmla="*/ 2099995 w 5210132"/>
                  <a:gd name="connsiteY715" fmla="*/ 1480178 h 1937382"/>
                  <a:gd name="connsiteX716" fmla="*/ 2096033 w 5210132"/>
                  <a:gd name="connsiteY716" fmla="*/ 1478174 h 1937382"/>
                  <a:gd name="connsiteX717" fmla="*/ 2092595 w 5210132"/>
                  <a:gd name="connsiteY717" fmla="*/ 1477331 h 1937382"/>
                  <a:gd name="connsiteX718" fmla="*/ 2079096 w 5210132"/>
                  <a:gd name="connsiteY718" fmla="*/ 1475107 h 1937382"/>
                  <a:gd name="connsiteX719" fmla="*/ 2071634 w 5210132"/>
                  <a:gd name="connsiteY719" fmla="*/ 1475880 h 1937382"/>
                  <a:gd name="connsiteX720" fmla="*/ 2058553 w 5210132"/>
                  <a:gd name="connsiteY720" fmla="*/ 1474121 h 1937382"/>
                  <a:gd name="connsiteX721" fmla="*/ 2042408 w 5210132"/>
                  <a:gd name="connsiteY721" fmla="*/ 1470181 h 1937382"/>
                  <a:gd name="connsiteX722" fmla="*/ 2038901 w 5210132"/>
                  <a:gd name="connsiteY722" fmla="*/ 1471593 h 1937382"/>
                  <a:gd name="connsiteX723" fmla="*/ 2028814 w 5210132"/>
                  <a:gd name="connsiteY723" fmla="*/ 1471593 h 1937382"/>
                  <a:gd name="connsiteX724" fmla="*/ 1990468 w 5210132"/>
                  <a:gd name="connsiteY724" fmla="*/ 1460914 h 1937382"/>
                  <a:gd name="connsiteX725" fmla="*/ 1975280 w 5210132"/>
                  <a:gd name="connsiteY725" fmla="*/ 1455255 h 1937382"/>
                  <a:gd name="connsiteX726" fmla="*/ 1957656 w 5210132"/>
                  <a:gd name="connsiteY726" fmla="*/ 1445771 h 1937382"/>
                  <a:gd name="connsiteX727" fmla="*/ 1929625 w 5210132"/>
                  <a:gd name="connsiteY727" fmla="*/ 1431699 h 1937382"/>
                  <a:gd name="connsiteX728" fmla="*/ 1922019 w 5210132"/>
                  <a:gd name="connsiteY728" fmla="*/ 1425983 h 1937382"/>
                  <a:gd name="connsiteX729" fmla="*/ 1901344 w 5210132"/>
                  <a:gd name="connsiteY729" fmla="*/ 1415167 h 1937382"/>
                  <a:gd name="connsiteX730" fmla="*/ 1881601 w 5210132"/>
                  <a:gd name="connsiteY730" fmla="*/ 1403304 h 1937382"/>
                  <a:gd name="connsiteX731" fmla="*/ 1853571 w 5210132"/>
                  <a:gd name="connsiteY731" fmla="*/ 1385543 h 1937382"/>
                  <a:gd name="connsiteX732" fmla="*/ 1832394 w 5210132"/>
                  <a:gd name="connsiteY732" fmla="*/ 1367372 h 1937382"/>
                  <a:gd name="connsiteX733" fmla="*/ 1823308 w 5210132"/>
                  <a:gd name="connsiteY733" fmla="*/ 1360654 h 1937382"/>
                  <a:gd name="connsiteX734" fmla="*/ 1810101 w 5210132"/>
                  <a:gd name="connsiteY734" fmla="*/ 1344305 h 1937382"/>
                  <a:gd name="connsiteX735" fmla="*/ 1785873 w 5210132"/>
                  <a:gd name="connsiteY735" fmla="*/ 1316843 h 1937382"/>
                  <a:gd name="connsiteX736" fmla="*/ 1779156 w 5210132"/>
                  <a:gd name="connsiteY736" fmla="*/ 1308783 h 1937382"/>
                  <a:gd name="connsiteX737" fmla="*/ 1761828 w 5210132"/>
                  <a:gd name="connsiteY737" fmla="*/ 1283598 h 1937382"/>
                  <a:gd name="connsiteX738" fmla="*/ 1759926 w 5210132"/>
                  <a:gd name="connsiteY738" fmla="*/ 1278657 h 1937382"/>
                  <a:gd name="connsiteX739" fmla="*/ 1756636 w 5210132"/>
                  <a:gd name="connsiteY739" fmla="*/ 1275105 h 1937382"/>
                  <a:gd name="connsiteX740" fmla="*/ 1749395 w 5210132"/>
                  <a:gd name="connsiteY740" fmla="*/ 1260736 h 1937382"/>
                  <a:gd name="connsiteX741" fmla="*/ 1743338 w 5210132"/>
                  <a:gd name="connsiteY741" fmla="*/ 1250945 h 1937382"/>
                  <a:gd name="connsiteX742" fmla="*/ 1731087 w 5210132"/>
                  <a:gd name="connsiteY742" fmla="*/ 1229643 h 1937382"/>
                  <a:gd name="connsiteX743" fmla="*/ 1717607 w 5210132"/>
                  <a:gd name="connsiteY743" fmla="*/ 1192606 h 1937382"/>
                  <a:gd name="connsiteX744" fmla="*/ 1716867 w 5210132"/>
                  <a:gd name="connsiteY744" fmla="*/ 1189191 h 1937382"/>
                  <a:gd name="connsiteX745" fmla="*/ 1715193 w 5210132"/>
                  <a:gd name="connsiteY745" fmla="*/ 1185866 h 1937382"/>
                  <a:gd name="connsiteX746" fmla="*/ 1710013 w 5210132"/>
                  <a:gd name="connsiteY746" fmla="*/ 1171099 h 1937382"/>
                  <a:gd name="connsiteX747" fmla="*/ 1708134 w 5210132"/>
                  <a:gd name="connsiteY747" fmla="*/ 1159680 h 1937382"/>
                  <a:gd name="connsiteX748" fmla="*/ 1702123 w 5210132"/>
                  <a:gd name="connsiteY748" fmla="*/ 1128211 h 1937382"/>
                  <a:gd name="connsiteX749" fmla="*/ 1699026 w 5210132"/>
                  <a:gd name="connsiteY749" fmla="*/ 1102480 h 1937382"/>
                  <a:gd name="connsiteX750" fmla="*/ 1692286 w 5210132"/>
                  <a:gd name="connsiteY750" fmla="*/ 1074973 h 1937382"/>
                  <a:gd name="connsiteX751" fmla="*/ 1689030 w 5210132"/>
                  <a:gd name="connsiteY751" fmla="*/ 1056734 h 1937382"/>
                  <a:gd name="connsiteX752" fmla="*/ 1689030 w 5210132"/>
                  <a:gd name="connsiteY752" fmla="*/ 1053864 h 1937382"/>
                  <a:gd name="connsiteX753" fmla="*/ 1692502 w 5210132"/>
                  <a:gd name="connsiteY753" fmla="*/ 1042422 h 1937382"/>
                  <a:gd name="connsiteX754" fmla="*/ 1707770 w 5210132"/>
                  <a:gd name="connsiteY754" fmla="*/ 1032141 h 1937382"/>
                  <a:gd name="connsiteX755" fmla="*/ 588815 w 5210132"/>
                  <a:gd name="connsiteY755" fmla="*/ 1006950 h 1937382"/>
                  <a:gd name="connsiteX756" fmla="*/ 579318 w 5210132"/>
                  <a:gd name="connsiteY756" fmla="*/ 1010140 h 1937382"/>
                  <a:gd name="connsiteX757" fmla="*/ 579084 w 5210132"/>
                  <a:gd name="connsiteY757" fmla="*/ 1010849 h 1937382"/>
                  <a:gd name="connsiteX758" fmla="*/ 579084 w 5210132"/>
                  <a:gd name="connsiteY758" fmla="*/ 1010849 h 1937382"/>
                  <a:gd name="connsiteX759" fmla="*/ 579318 w 5210132"/>
                  <a:gd name="connsiteY759" fmla="*/ 1010141 h 1937382"/>
                  <a:gd name="connsiteX760" fmla="*/ 588799 w 5210132"/>
                  <a:gd name="connsiteY760" fmla="*/ 1006956 h 1937382"/>
                  <a:gd name="connsiteX761" fmla="*/ 3636924 w 5210132"/>
                  <a:gd name="connsiteY761" fmla="*/ 996028 h 1937382"/>
                  <a:gd name="connsiteX762" fmla="*/ 3638278 w 5210132"/>
                  <a:gd name="connsiteY762" fmla="*/ 997831 h 1937382"/>
                  <a:gd name="connsiteX763" fmla="*/ 3636502 w 5210132"/>
                  <a:gd name="connsiteY763" fmla="*/ 996055 h 1937382"/>
                  <a:gd name="connsiteX764" fmla="*/ 2157802 w 5210132"/>
                  <a:gd name="connsiteY764" fmla="*/ 987328 h 1937382"/>
                  <a:gd name="connsiteX765" fmla="*/ 2165814 w 5210132"/>
                  <a:gd name="connsiteY765" fmla="*/ 991495 h 1937382"/>
                  <a:gd name="connsiteX766" fmla="*/ 2175913 w 5210132"/>
                  <a:gd name="connsiteY766" fmla="*/ 1003245 h 1937382"/>
                  <a:gd name="connsiteX767" fmla="*/ 2181492 w 5210132"/>
                  <a:gd name="connsiteY767" fmla="*/ 1015837 h 1937382"/>
                  <a:gd name="connsiteX768" fmla="*/ 2185659 w 5210132"/>
                  <a:gd name="connsiteY768" fmla="*/ 1035284 h 1937382"/>
                  <a:gd name="connsiteX769" fmla="*/ 2184224 w 5210132"/>
                  <a:gd name="connsiteY769" fmla="*/ 1048718 h 1937382"/>
                  <a:gd name="connsiteX770" fmla="*/ 2178554 w 5210132"/>
                  <a:gd name="connsiteY770" fmla="*/ 1068643 h 1937382"/>
                  <a:gd name="connsiteX771" fmla="*/ 2175548 w 5210132"/>
                  <a:gd name="connsiteY771" fmla="*/ 1081041 h 1937382"/>
                  <a:gd name="connsiteX772" fmla="*/ 2169924 w 5210132"/>
                  <a:gd name="connsiteY772" fmla="*/ 1095990 h 1937382"/>
                  <a:gd name="connsiteX773" fmla="*/ 2155601 w 5210132"/>
                  <a:gd name="connsiteY773" fmla="*/ 1117235 h 1937382"/>
                  <a:gd name="connsiteX774" fmla="*/ 2147199 w 5210132"/>
                  <a:gd name="connsiteY774" fmla="*/ 1128120 h 1937382"/>
                  <a:gd name="connsiteX775" fmla="*/ 2134721 w 5210132"/>
                  <a:gd name="connsiteY775" fmla="*/ 1141987 h 1937382"/>
                  <a:gd name="connsiteX776" fmla="*/ 2130041 w 5210132"/>
                  <a:gd name="connsiteY776" fmla="*/ 1148522 h 1937382"/>
                  <a:gd name="connsiteX777" fmla="*/ 2125521 w 5210132"/>
                  <a:gd name="connsiteY777" fmla="*/ 1154670 h 1937382"/>
                  <a:gd name="connsiteX778" fmla="*/ 2107168 w 5210132"/>
                  <a:gd name="connsiteY778" fmla="*/ 1182815 h 1937382"/>
                  <a:gd name="connsiteX779" fmla="*/ 2086743 w 5210132"/>
                  <a:gd name="connsiteY779" fmla="*/ 1191399 h 1937382"/>
                  <a:gd name="connsiteX780" fmla="*/ 2090341 w 5210132"/>
                  <a:gd name="connsiteY780" fmla="*/ 1191399 h 1937382"/>
                  <a:gd name="connsiteX781" fmla="*/ 2065293 w 5210132"/>
                  <a:gd name="connsiteY781" fmla="*/ 1195680 h 1937382"/>
                  <a:gd name="connsiteX782" fmla="*/ 2048146 w 5210132"/>
                  <a:gd name="connsiteY782" fmla="*/ 1195680 h 1937382"/>
                  <a:gd name="connsiteX783" fmla="*/ 2031524 w 5210132"/>
                  <a:gd name="connsiteY783" fmla="*/ 1191468 h 1937382"/>
                  <a:gd name="connsiteX784" fmla="*/ 2003880 w 5210132"/>
                  <a:gd name="connsiteY784" fmla="*/ 1172090 h 1937382"/>
                  <a:gd name="connsiteX785" fmla="*/ 1973868 w 5210132"/>
                  <a:gd name="connsiteY785" fmla="*/ 1138708 h 1937382"/>
                  <a:gd name="connsiteX786" fmla="*/ 1968016 w 5210132"/>
                  <a:gd name="connsiteY786" fmla="*/ 1130511 h 1937382"/>
                  <a:gd name="connsiteX787" fmla="*/ 1963143 w 5210132"/>
                  <a:gd name="connsiteY787" fmla="*/ 1125638 h 1937382"/>
                  <a:gd name="connsiteX788" fmla="*/ 1952077 w 5210132"/>
                  <a:gd name="connsiteY788" fmla="*/ 1110882 h 1937382"/>
                  <a:gd name="connsiteX789" fmla="*/ 1946361 w 5210132"/>
                  <a:gd name="connsiteY789" fmla="*/ 1090912 h 1937382"/>
                  <a:gd name="connsiteX790" fmla="*/ 1944562 w 5210132"/>
                  <a:gd name="connsiteY790" fmla="*/ 1087064 h 1937382"/>
                  <a:gd name="connsiteX791" fmla="*/ 1939211 w 5210132"/>
                  <a:gd name="connsiteY791" fmla="*/ 1076316 h 1937382"/>
                  <a:gd name="connsiteX792" fmla="*/ 1937777 w 5210132"/>
                  <a:gd name="connsiteY792" fmla="*/ 1046441 h 1937382"/>
                  <a:gd name="connsiteX793" fmla="*/ 1956711 w 5210132"/>
                  <a:gd name="connsiteY793" fmla="*/ 1047887 h 1937382"/>
                  <a:gd name="connsiteX794" fmla="*/ 1958635 w 5210132"/>
                  <a:gd name="connsiteY794" fmla="*/ 1046487 h 1937382"/>
                  <a:gd name="connsiteX795" fmla="*/ 1964327 w 5210132"/>
                  <a:gd name="connsiteY795" fmla="*/ 1043618 h 1937382"/>
                  <a:gd name="connsiteX796" fmla="*/ 1974551 w 5210132"/>
                  <a:gd name="connsiteY796" fmla="*/ 1040008 h 1937382"/>
                  <a:gd name="connsiteX797" fmla="*/ 1974916 w 5210132"/>
                  <a:gd name="connsiteY797" fmla="*/ 1041978 h 1937382"/>
                  <a:gd name="connsiteX798" fmla="*/ 1996070 w 5210132"/>
                  <a:gd name="connsiteY798" fmla="*/ 1039314 h 1937382"/>
                  <a:gd name="connsiteX799" fmla="*/ 2011827 w 5210132"/>
                  <a:gd name="connsiteY799" fmla="*/ 1041979 h 1937382"/>
                  <a:gd name="connsiteX800" fmla="*/ 2042476 w 5210132"/>
                  <a:gd name="connsiteY800" fmla="*/ 1030502 h 1937382"/>
                  <a:gd name="connsiteX801" fmla="*/ 2090409 w 5210132"/>
                  <a:gd name="connsiteY801" fmla="*/ 1015018 h 1937382"/>
                  <a:gd name="connsiteX802" fmla="*/ 2131077 w 5210132"/>
                  <a:gd name="connsiteY802" fmla="*/ 994592 h 1937382"/>
                  <a:gd name="connsiteX803" fmla="*/ 2140186 w 5210132"/>
                  <a:gd name="connsiteY803" fmla="*/ 990004 h 1937382"/>
                  <a:gd name="connsiteX804" fmla="*/ 2148770 w 5210132"/>
                  <a:gd name="connsiteY804" fmla="*/ 987852 h 1937382"/>
                  <a:gd name="connsiteX805" fmla="*/ 2157802 w 5210132"/>
                  <a:gd name="connsiteY805" fmla="*/ 987328 h 1937382"/>
                  <a:gd name="connsiteX806" fmla="*/ 555201 w 5210132"/>
                  <a:gd name="connsiteY806" fmla="*/ 984255 h 1937382"/>
                  <a:gd name="connsiteX807" fmla="*/ 536338 w 5210132"/>
                  <a:gd name="connsiteY807" fmla="*/ 994665 h 1937382"/>
                  <a:gd name="connsiteX808" fmla="*/ 522902 w 5210132"/>
                  <a:gd name="connsiteY808" fmla="*/ 998957 h 1937382"/>
                  <a:gd name="connsiteX809" fmla="*/ 504417 w 5210132"/>
                  <a:gd name="connsiteY809" fmla="*/ 1006884 h 1937382"/>
                  <a:gd name="connsiteX810" fmla="*/ 496836 w 5210132"/>
                  <a:gd name="connsiteY810" fmla="*/ 1009908 h 1937382"/>
                  <a:gd name="connsiteX811" fmla="*/ 497494 w 5210132"/>
                  <a:gd name="connsiteY811" fmla="*/ 1012714 h 1937382"/>
                  <a:gd name="connsiteX812" fmla="*/ 501223 w 5210132"/>
                  <a:gd name="connsiteY812" fmla="*/ 1028619 h 1937382"/>
                  <a:gd name="connsiteX813" fmla="*/ 503686 w 5210132"/>
                  <a:gd name="connsiteY813" fmla="*/ 1039128 h 1937382"/>
                  <a:gd name="connsiteX814" fmla="*/ 525434 w 5210132"/>
                  <a:gd name="connsiteY814" fmla="*/ 1032342 h 1937382"/>
                  <a:gd name="connsiteX815" fmla="*/ 576765 w 5210132"/>
                  <a:gd name="connsiteY815" fmla="*/ 1011778 h 1937382"/>
                  <a:gd name="connsiteX816" fmla="*/ 577320 w 5210132"/>
                  <a:gd name="connsiteY816" fmla="*/ 1004590 h 1937382"/>
                  <a:gd name="connsiteX817" fmla="*/ 580823 w 5210132"/>
                  <a:gd name="connsiteY817" fmla="*/ 994879 h 1937382"/>
                  <a:gd name="connsiteX818" fmla="*/ 583545 w 5210132"/>
                  <a:gd name="connsiteY818" fmla="*/ 986306 h 1937382"/>
                  <a:gd name="connsiteX819" fmla="*/ 578882 w 5210132"/>
                  <a:gd name="connsiteY819" fmla="*/ 987051 h 1937382"/>
                  <a:gd name="connsiteX820" fmla="*/ 567732 w 5210132"/>
                  <a:gd name="connsiteY820" fmla="*/ 987051 h 1937382"/>
                  <a:gd name="connsiteX821" fmla="*/ 555201 w 5210132"/>
                  <a:gd name="connsiteY821" fmla="*/ 984255 h 1937382"/>
                  <a:gd name="connsiteX822" fmla="*/ 2611024 w 5210132"/>
                  <a:gd name="connsiteY822" fmla="*/ 947504 h 1937382"/>
                  <a:gd name="connsiteX823" fmla="*/ 2611365 w 5210132"/>
                  <a:gd name="connsiteY823" fmla="*/ 947632 h 1937382"/>
                  <a:gd name="connsiteX824" fmla="*/ 2611367 w 5210132"/>
                  <a:gd name="connsiteY824" fmla="*/ 947632 h 1937382"/>
                  <a:gd name="connsiteX825" fmla="*/ 2605856 w 5210132"/>
                  <a:gd name="connsiteY825" fmla="*/ 944716 h 1937382"/>
                  <a:gd name="connsiteX826" fmla="*/ 2609066 w 5210132"/>
                  <a:gd name="connsiteY826" fmla="*/ 946416 h 1937382"/>
                  <a:gd name="connsiteX827" fmla="*/ 2609408 w 5210132"/>
                  <a:gd name="connsiteY827" fmla="*/ 946899 h 1937382"/>
                  <a:gd name="connsiteX828" fmla="*/ 2606141 w 5210132"/>
                  <a:gd name="connsiteY828" fmla="*/ 945674 h 1937382"/>
                  <a:gd name="connsiteX829" fmla="*/ 398854 w 5210132"/>
                  <a:gd name="connsiteY829" fmla="*/ 896886 h 1937382"/>
                  <a:gd name="connsiteX830" fmla="*/ 397225 w 5210132"/>
                  <a:gd name="connsiteY830" fmla="*/ 898541 h 1937382"/>
                  <a:gd name="connsiteX831" fmla="*/ 397227 w 5210132"/>
                  <a:gd name="connsiteY831" fmla="*/ 898541 h 1937382"/>
                  <a:gd name="connsiteX832" fmla="*/ 398854 w 5210132"/>
                  <a:gd name="connsiteY832" fmla="*/ 896887 h 1937382"/>
                  <a:gd name="connsiteX833" fmla="*/ 399362 w 5210132"/>
                  <a:gd name="connsiteY833" fmla="*/ 897373 h 1937382"/>
                  <a:gd name="connsiteX834" fmla="*/ 399363 w 5210132"/>
                  <a:gd name="connsiteY834" fmla="*/ 897373 h 1937382"/>
                  <a:gd name="connsiteX835" fmla="*/ 2306617 w 5210132"/>
                  <a:gd name="connsiteY835" fmla="*/ 894928 h 1937382"/>
                  <a:gd name="connsiteX836" fmla="*/ 2338268 w 5210132"/>
                  <a:gd name="connsiteY836" fmla="*/ 897090 h 1937382"/>
                  <a:gd name="connsiteX837" fmla="*/ 2364750 w 5210132"/>
                  <a:gd name="connsiteY837" fmla="*/ 904421 h 1937382"/>
                  <a:gd name="connsiteX838" fmla="*/ 2374496 w 5210132"/>
                  <a:gd name="connsiteY838" fmla="*/ 908590 h 1937382"/>
                  <a:gd name="connsiteX839" fmla="*/ 2382899 w 5210132"/>
                  <a:gd name="connsiteY839" fmla="*/ 910274 h 1937382"/>
                  <a:gd name="connsiteX840" fmla="*/ 2403005 w 5210132"/>
                  <a:gd name="connsiteY840" fmla="*/ 921933 h 1937382"/>
                  <a:gd name="connsiteX841" fmla="*/ 2437753 w 5210132"/>
                  <a:gd name="connsiteY841" fmla="*/ 939556 h 1937382"/>
                  <a:gd name="connsiteX842" fmla="*/ 2453624 w 5210132"/>
                  <a:gd name="connsiteY842" fmla="*/ 949326 h 1937382"/>
                  <a:gd name="connsiteX843" fmla="*/ 2464520 w 5210132"/>
                  <a:gd name="connsiteY843" fmla="*/ 955576 h 1937382"/>
                  <a:gd name="connsiteX844" fmla="*/ 2472000 w 5210132"/>
                  <a:gd name="connsiteY844" fmla="*/ 962259 h 1937382"/>
                  <a:gd name="connsiteX845" fmla="*/ 2486346 w 5210132"/>
                  <a:gd name="connsiteY845" fmla="*/ 979724 h 1937382"/>
                  <a:gd name="connsiteX846" fmla="*/ 2494862 w 5210132"/>
                  <a:gd name="connsiteY846" fmla="*/ 988104 h 1937382"/>
                  <a:gd name="connsiteX847" fmla="*/ 2505097 w 5210132"/>
                  <a:gd name="connsiteY847" fmla="*/ 997485 h 1937382"/>
                  <a:gd name="connsiteX848" fmla="*/ 2511880 w 5210132"/>
                  <a:gd name="connsiteY848" fmla="*/ 1006223 h 1937382"/>
                  <a:gd name="connsiteX849" fmla="*/ 2515312 w 5210132"/>
                  <a:gd name="connsiteY849" fmla="*/ 1016233 h 1937382"/>
                  <a:gd name="connsiteX850" fmla="*/ 2519443 w 5210132"/>
                  <a:gd name="connsiteY850" fmla="*/ 1023612 h 1937382"/>
                  <a:gd name="connsiteX851" fmla="*/ 2531637 w 5210132"/>
                  <a:gd name="connsiteY851" fmla="*/ 1063702 h 1937382"/>
                  <a:gd name="connsiteX852" fmla="*/ 2533060 w 5210132"/>
                  <a:gd name="connsiteY852" fmla="*/ 1058420 h 1937382"/>
                  <a:gd name="connsiteX853" fmla="*/ 2534369 w 5210132"/>
                  <a:gd name="connsiteY853" fmla="*/ 1068894 h 1937382"/>
                  <a:gd name="connsiteX854" fmla="*/ 2535348 w 5210132"/>
                  <a:gd name="connsiteY854" fmla="*/ 1076864 h 1937382"/>
                  <a:gd name="connsiteX855" fmla="*/ 2537352 w 5210132"/>
                  <a:gd name="connsiteY855" fmla="*/ 1106079 h 1937382"/>
                  <a:gd name="connsiteX856" fmla="*/ 2538559 w 5210132"/>
                  <a:gd name="connsiteY856" fmla="*/ 1113297 h 1937382"/>
                  <a:gd name="connsiteX857" fmla="*/ 2536293 w 5210132"/>
                  <a:gd name="connsiteY857" fmla="*/ 1138288 h 1937382"/>
                  <a:gd name="connsiteX858" fmla="*/ 2531113 w 5210132"/>
                  <a:gd name="connsiteY858" fmla="*/ 1156447 h 1937382"/>
                  <a:gd name="connsiteX859" fmla="*/ 2507044 w 5210132"/>
                  <a:gd name="connsiteY859" fmla="*/ 1174231 h 1937382"/>
                  <a:gd name="connsiteX860" fmla="*/ 2499337 w 5210132"/>
                  <a:gd name="connsiteY860" fmla="*/ 1172894 h 1937382"/>
                  <a:gd name="connsiteX861" fmla="*/ 2491438 w 5210132"/>
                  <a:gd name="connsiteY861" fmla="*/ 1169637 h 1937382"/>
                  <a:gd name="connsiteX862" fmla="*/ 2490544 w 5210132"/>
                  <a:gd name="connsiteY862" fmla="*/ 1170046 h 1937382"/>
                  <a:gd name="connsiteX863" fmla="*/ 2466217 w 5210132"/>
                  <a:gd name="connsiteY863" fmla="*/ 1166489 h 1937382"/>
                  <a:gd name="connsiteX864" fmla="*/ 2464714 w 5210132"/>
                  <a:gd name="connsiteY864" fmla="*/ 1165715 h 1937382"/>
                  <a:gd name="connsiteX865" fmla="*/ 2439393 w 5210132"/>
                  <a:gd name="connsiteY865" fmla="*/ 1153055 h 1937382"/>
                  <a:gd name="connsiteX866" fmla="*/ 2417260 w 5210132"/>
                  <a:gd name="connsiteY866" fmla="*/ 1136341 h 1937382"/>
                  <a:gd name="connsiteX867" fmla="*/ 2390504 w 5210132"/>
                  <a:gd name="connsiteY867" fmla="*/ 1105122 h 1937382"/>
                  <a:gd name="connsiteX868" fmla="*/ 2367893 w 5210132"/>
                  <a:gd name="connsiteY868" fmla="*/ 1066959 h 1937382"/>
                  <a:gd name="connsiteX869" fmla="*/ 2346807 w 5210132"/>
                  <a:gd name="connsiteY869" fmla="*/ 1031755 h 1937382"/>
                  <a:gd name="connsiteX870" fmla="*/ 2326131 w 5210132"/>
                  <a:gd name="connsiteY870" fmla="*/ 998077 h 1937382"/>
                  <a:gd name="connsiteX871" fmla="*/ 2309577 w 5210132"/>
                  <a:gd name="connsiteY871" fmla="*/ 961120 h 1937382"/>
                  <a:gd name="connsiteX872" fmla="*/ 2307482 w 5210132"/>
                  <a:gd name="connsiteY872" fmla="*/ 952855 h 1937382"/>
                  <a:gd name="connsiteX873" fmla="*/ 2305888 w 5210132"/>
                  <a:gd name="connsiteY873" fmla="*/ 944725 h 1937382"/>
                  <a:gd name="connsiteX874" fmla="*/ 2303770 w 5210132"/>
                  <a:gd name="connsiteY874" fmla="*/ 939238 h 1937382"/>
                  <a:gd name="connsiteX875" fmla="*/ 2305205 w 5210132"/>
                  <a:gd name="connsiteY875" fmla="*/ 929241 h 1937382"/>
                  <a:gd name="connsiteX876" fmla="*/ 2300901 w 5210132"/>
                  <a:gd name="connsiteY876" fmla="*/ 915945 h 1937382"/>
                  <a:gd name="connsiteX877" fmla="*/ 2308677 w 5210132"/>
                  <a:gd name="connsiteY877" fmla="*/ 906665 h 1937382"/>
                  <a:gd name="connsiteX878" fmla="*/ 2306617 w 5210132"/>
                  <a:gd name="connsiteY878" fmla="*/ 894928 h 1937382"/>
                  <a:gd name="connsiteX879" fmla="*/ 1229922 w 5210132"/>
                  <a:gd name="connsiteY879" fmla="*/ 866859 h 1937382"/>
                  <a:gd name="connsiteX880" fmla="*/ 1229920 w 5210132"/>
                  <a:gd name="connsiteY880" fmla="*/ 866860 h 1937382"/>
                  <a:gd name="connsiteX881" fmla="*/ 1229484 w 5210132"/>
                  <a:gd name="connsiteY881" fmla="*/ 867357 h 1937382"/>
                  <a:gd name="connsiteX882" fmla="*/ 1229477 w 5210132"/>
                  <a:gd name="connsiteY882" fmla="*/ 867364 h 1937382"/>
                  <a:gd name="connsiteX883" fmla="*/ 1229478 w 5210132"/>
                  <a:gd name="connsiteY883" fmla="*/ 867364 h 1937382"/>
                  <a:gd name="connsiteX884" fmla="*/ 1229484 w 5210132"/>
                  <a:gd name="connsiteY884" fmla="*/ 867357 h 1937382"/>
                  <a:gd name="connsiteX885" fmla="*/ 1230385 w 5210132"/>
                  <a:gd name="connsiteY885" fmla="*/ 866704 h 1937382"/>
                  <a:gd name="connsiteX886" fmla="*/ 1229922 w 5210132"/>
                  <a:gd name="connsiteY886" fmla="*/ 866859 h 1937382"/>
                  <a:gd name="connsiteX887" fmla="*/ 1229923 w 5210132"/>
                  <a:gd name="connsiteY887" fmla="*/ 866859 h 1937382"/>
                  <a:gd name="connsiteX888" fmla="*/ 1233611 w 5210132"/>
                  <a:gd name="connsiteY888" fmla="*/ 862658 h 1937382"/>
                  <a:gd name="connsiteX889" fmla="*/ 1232566 w 5210132"/>
                  <a:gd name="connsiteY889" fmla="*/ 863848 h 1937382"/>
                  <a:gd name="connsiteX890" fmla="*/ 1233610 w 5210132"/>
                  <a:gd name="connsiteY890" fmla="*/ 862659 h 1937382"/>
                  <a:gd name="connsiteX891" fmla="*/ 3277774 w 5210132"/>
                  <a:gd name="connsiteY891" fmla="*/ 843275 h 1937382"/>
                  <a:gd name="connsiteX892" fmla="*/ 3276726 w 5210132"/>
                  <a:gd name="connsiteY892" fmla="*/ 844548 h 1937382"/>
                  <a:gd name="connsiteX893" fmla="*/ 3262313 w 5210132"/>
                  <a:gd name="connsiteY893" fmla="*/ 846143 h 1937382"/>
                  <a:gd name="connsiteX894" fmla="*/ 3249447 w 5210132"/>
                  <a:gd name="connsiteY894" fmla="*/ 846143 h 1937382"/>
                  <a:gd name="connsiteX895" fmla="*/ 3241341 w 5210132"/>
                  <a:gd name="connsiteY895" fmla="*/ 846644 h 1937382"/>
                  <a:gd name="connsiteX896" fmla="*/ 3210373 w 5210132"/>
                  <a:gd name="connsiteY896" fmla="*/ 847827 h 1937382"/>
                  <a:gd name="connsiteX897" fmla="*/ 3207982 w 5210132"/>
                  <a:gd name="connsiteY897" fmla="*/ 847554 h 1937382"/>
                  <a:gd name="connsiteX898" fmla="*/ 3198293 w 5210132"/>
                  <a:gd name="connsiteY898" fmla="*/ 849536 h 1937382"/>
                  <a:gd name="connsiteX899" fmla="*/ 3185325 w 5210132"/>
                  <a:gd name="connsiteY899" fmla="*/ 853156 h 1937382"/>
                  <a:gd name="connsiteX900" fmla="*/ 3167780 w 5210132"/>
                  <a:gd name="connsiteY900" fmla="*/ 857505 h 1937382"/>
                  <a:gd name="connsiteX901" fmla="*/ 3159233 w 5210132"/>
                  <a:gd name="connsiteY901" fmla="*/ 859627 h 1937382"/>
                  <a:gd name="connsiteX902" fmla="*/ 3165742 w 5210132"/>
                  <a:gd name="connsiteY902" fmla="*/ 864201 h 1937382"/>
                  <a:gd name="connsiteX903" fmla="*/ 3171230 w 5210132"/>
                  <a:gd name="connsiteY903" fmla="*/ 870941 h 1937382"/>
                  <a:gd name="connsiteX904" fmla="*/ 3174349 w 5210132"/>
                  <a:gd name="connsiteY904" fmla="*/ 874926 h 1937382"/>
                  <a:gd name="connsiteX905" fmla="*/ 3177606 w 5210132"/>
                  <a:gd name="connsiteY905" fmla="*/ 876542 h 1937382"/>
                  <a:gd name="connsiteX906" fmla="*/ 3196346 w 5210132"/>
                  <a:gd name="connsiteY906" fmla="*/ 893781 h 1937382"/>
                  <a:gd name="connsiteX907" fmla="*/ 3220802 w 5210132"/>
                  <a:gd name="connsiteY907" fmla="*/ 926409 h 1937382"/>
                  <a:gd name="connsiteX908" fmla="*/ 3232574 w 5210132"/>
                  <a:gd name="connsiteY908" fmla="*/ 957378 h 1937382"/>
                  <a:gd name="connsiteX909" fmla="*/ 3230969 w 5210132"/>
                  <a:gd name="connsiteY909" fmla="*/ 979806 h 1937382"/>
                  <a:gd name="connsiteX910" fmla="*/ 3228293 w 5210132"/>
                  <a:gd name="connsiteY910" fmla="*/ 995222 h 1937382"/>
                  <a:gd name="connsiteX911" fmla="*/ 3215473 w 5210132"/>
                  <a:gd name="connsiteY911" fmla="*/ 1015260 h 1937382"/>
                  <a:gd name="connsiteX912" fmla="*/ 3179404 w 5210132"/>
                  <a:gd name="connsiteY912" fmla="*/ 1026259 h 1937382"/>
                  <a:gd name="connsiteX913" fmla="*/ 3157226 w 5210132"/>
                  <a:gd name="connsiteY913" fmla="*/ 1022843 h 1937382"/>
                  <a:gd name="connsiteX914" fmla="*/ 3127100 w 5210132"/>
                  <a:gd name="connsiteY914" fmla="*/ 1008429 h 1937382"/>
                  <a:gd name="connsiteX915" fmla="*/ 3118129 w 5210132"/>
                  <a:gd name="connsiteY915" fmla="*/ 1000755 h 1937382"/>
                  <a:gd name="connsiteX916" fmla="*/ 3109197 w 5210132"/>
                  <a:gd name="connsiteY916" fmla="*/ 993941 h 1937382"/>
                  <a:gd name="connsiteX917" fmla="*/ 3107277 w 5210132"/>
                  <a:gd name="connsiteY917" fmla="*/ 986958 h 1937382"/>
                  <a:gd name="connsiteX918" fmla="*/ 3100017 w 5210132"/>
                  <a:gd name="connsiteY918" fmla="*/ 983601 h 1937382"/>
                  <a:gd name="connsiteX919" fmla="*/ 3095073 w 5210132"/>
                  <a:gd name="connsiteY919" fmla="*/ 975082 h 1937382"/>
                  <a:gd name="connsiteX920" fmla="*/ 3096382 w 5210132"/>
                  <a:gd name="connsiteY920" fmla="*/ 955874 h 1937382"/>
                  <a:gd name="connsiteX921" fmla="*/ 3097635 w 5210132"/>
                  <a:gd name="connsiteY921" fmla="*/ 945924 h 1937382"/>
                  <a:gd name="connsiteX922" fmla="*/ 3094196 w 5210132"/>
                  <a:gd name="connsiteY922" fmla="*/ 932238 h 1937382"/>
                  <a:gd name="connsiteX923" fmla="*/ 3089232 w 5210132"/>
                  <a:gd name="connsiteY923" fmla="*/ 916458 h 1937382"/>
                  <a:gd name="connsiteX924" fmla="*/ 3073270 w 5210132"/>
                  <a:gd name="connsiteY924" fmla="*/ 871055 h 1937382"/>
                  <a:gd name="connsiteX925" fmla="*/ 3070560 w 5210132"/>
                  <a:gd name="connsiteY925" fmla="*/ 867730 h 1937382"/>
                  <a:gd name="connsiteX926" fmla="*/ 3068010 w 5210132"/>
                  <a:gd name="connsiteY926" fmla="*/ 867457 h 1937382"/>
                  <a:gd name="connsiteX927" fmla="*/ 3035562 w 5210132"/>
                  <a:gd name="connsiteY927" fmla="*/ 874653 h 1937382"/>
                  <a:gd name="connsiteX928" fmla="*/ 3025611 w 5210132"/>
                  <a:gd name="connsiteY928" fmla="*/ 877362 h 1937382"/>
                  <a:gd name="connsiteX929" fmla="*/ 2996396 w 5210132"/>
                  <a:gd name="connsiteY929" fmla="*/ 884741 h 1937382"/>
                  <a:gd name="connsiteX930" fmla="*/ 2988381 w 5210132"/>
                  <a:gd name="connsiteY930" fmla="*/ 889954 h 1937382"/>
                  <a:gd name="connsiteX931" fmla="*/ 2986673 w 5210132"/>
                  <a:gd name="connsiteY931" fmla="*/ 898766 h 1937382"/>
                  <a:gd name="connsiteX932" fmla="*/ 2982142 w 5210132"/>
                  <a:gd name="connsiteY932" fmla="*/ 924543 h 1937382"/>
                  <a:gd name="connsiteX933" fmla="*/ 2969527 w 5210132"/>
                  <a:gd name="connsiteY933" fmla="*/ 960952 h 1937382"/>
                  <a:gd name="connsiteX934" fmla="*/ 2968001 w 5210132"/>
                  <a:gd name="connsiteY934" fmla="*/ 971563 h 1937382"/>
                  <a:gd name="connsiteX935" fmla="*/ 2964961 w 5210132"/>
                  <a:gd name="connsiteY935" fmla="*/ 980034 h 1937382"/>
                  <a:gd name="connsiteX936" fmla="*/ 2959133 w 5210132"/>
                  <a:gd name="connsiteY936" fmla="*/ 983971 h 1937382"/>
                  <a:gd name="connsiteX937" fmla="*/ 2957185 w 5210132"/>
                  <a:gd name="connsiteY937" fmla="*/ 990736 h 1937382"/>
                  <a:gd name="connsiteX938" fmla="*/ 2952335 w 5210132"/>
                  <a:gd name="connsiteY938" fmla="*/ 1002099 h 1937382"/>
                  <a:gd name="connsiteX939" fmla="*/ 2936350 w 5210132"/>
                  <a:gd name="connsiteY939" fmla="*/ 1032703 h 1937382"/>
                  <a:gd name="connsiteX940" fmla="*/ 2936646 w 5210132"/>
                  <a:gd name="connsiteY940" fmla="*/ 1037439 h 1937382"/>
                  <a:gd name="connsiteX941" fmla="*/ 2926581 w 5210132"/>
                  <a:gd name="connsiteY941" fmla="*/ 1060779 h 1937382"/>
                  <a:gd name="connsiteX942" fmla="*/ 2928061 w 5210132"/>
                  <a:gd name="connsiteY942" fmla="*/ 1063717 h 1937382"/>
                  <a:gd name="connsiteX943" fmla="*/ 2926627 w 5210132"/>
                  <a:gd name="connsiteY943" fmla="*/ 1070183 h 1937382"/>
                  <a:gd name="connsiteX944" fmla="*/ 2917442 w 5210132"/>
                  <a:gd name="connsiteY944" fmla="*/ 1091589 h 1937382"/>
                  <a:gd name="connsiteX945" fmla="*/ 2943546 w 5210132"/>
                  <a:gd name="connsiteY945" fmla="*/ 1087239 h 1937382"/>
                  <a:gd name="connsiteX946" fmla="*/ 3007395 w 5210132"/>
                  <a:gd name="connsiteY946" fmla="*/ 1073326 h 1937382"/>
                  <a:gd name="connsiteX947" fmla="*/ 3049862 w 5210132"/>
                  <a:gd name="connsiteY947" fmla="*/ 1063717 h 1937382"/>
                  <a:gd name="connsiteX948" fmla="*/ 3112846 w 5210132"/>
                  <a:gd name="connsiteY948" fmla="*/ 1047595 h 1937382"/>
                  <a:gd name="connsiteX949" fmla="*/ 3145772 w 5210132"/>
                  <a:gd name="connsiteY949" fmla="*/ 1041674 h 1937382"/>
                  <a:gd name="connsiteX950" fmla="*/ 3176672 w 5210132"/>
                  <a:gd name="connsiteY950" fmla="*/ 1037507 h 1937382"/>
                  <a:gd name="connsiteX951" fmla="*/ 3211762 w 5210132"/>
                  <a:gd name="connsiteY951" fmla="*/ 1031838 h 1937382"/>
                  <a:gd name="connsiteX952" fmla="*/ 3236081 w 5210132"/>
                  <a:gd name="connsiteY952" fmla="*/ 1028809 h 1937382"/>
                  <a:gd name="connsiteX953" fmla="*/ 3247911 w 5210132"/>
                  <a:gd name="connsiteY953" fmla="*/ 1027236 h 1937382"/>
                  <a:gd name="connsiteX954" fmla="*/ 3250608 w 5210132"/>
                  <a:gd name="connsiteY954" fmla="*/ 1015579 h 1937382"/>
                  <a:gd name="connsiteX955" fmla="*/ 3262039 w 5210132"/>
                  <a:gd name="connsiteY955" fmla="*/ 939388 h 1937382"/>
                  <a:gd name="connsiteX956" fmla="*/ 3269189 w 5210132"/>
                  <a:gd name="connsiteY956" fmla="*/ 894874 h 1937382"/>
                  <a:gd name="connsiteX957" fmla="*/ 3272241 w 5210132"/>
                  <a:gd name="connsiteY957" fmla="*/ 858531 h 1937382"/>
                  <a:gd name="connsiteX958" fmla="*/ 1035709 w 5210132"/>
                  <a:gd name="connsiteY958" fmla="*/ 840440 h 1937382"/>
                  <a:gd name="connsiteX959" fmla="*/ 1040499 w 5210132"/>
                  <a:gd name="connsiteY959" fmla="*/ 841648 h 1937382"/>
                  <a:gd name="connsiteX960" fmla="*/ 1040500 w 5210132"/>
                  <a:gd name="connsiteY960" fmla="*/ 841647 h 1937382"/>
                  <a:gd name="connsiteX961" fmla="*/ 1032515 w 5210132"/>
                  <a:gd name="connsiteY961" fmla="*/ 839635 h 1937382"/>
                  <a:gd name="connsiteX962" fmla="*/ 1033846 w 5210132"/>
                  <a:gd name="connsiteY962" fmla="*/ 843582 h 1937382"/>
                  <a:gd name="connsiteX963" fmla="*/ 1032515 w 5210132"/>
                  <a:gd name="connsiteY963" fmla="*/ 839635 h 1937382"/>
                  <a:gd name="connsiteX964" fmla="*/ 4223340 w 5210132"/>
                  <a:gd name="connsiteY964" fmla="*/ 719333 h 1937382"/>
                  <a:gd name="connsiteX965" fmla="*/ 4224774 w 5210132"/>
                  <a:gd name="connsiteY965" fmla="*/ 722780 h 1937382"/>
                  <a:gd name="connsiteX966" fmla="*/ 4223738 w 5210132"/>
                  <a:gd name="connsiteY966" fmla="*/ 721612 h 1937382"/>
                  <a:gd name="connsiteX967" fmla="*/ 438372 w 5210132"/>
                  <a:gd name="connsiteY967" fmla="*/ 694551 h 1937382"/>
                  <a:gd name="connsiteX968" fmla="*/ 438388 w 5210132"/>
                  <a:gd name="connsiteY968" fmla="*/ 694571 h 1937382"/>
                  <a:gd name="connsiteX969" fmla="*/ 441628 w 5210132"/>
                  <a:gd name="connsiteY969" fmla="*/ 698557 h 1937382"/>
                  <a:gd name="connsiteX970" fmla="*/ 441741 w 5210132"/>
                  <a:gd name="connsiteY970" fmla="*/ 698883 h 1937382"/>
                  <a:gd name="connsiteX971" fmla="*/ 441742 w 5210132"/>
                  <a:gd name="connsiteY971" fmla="*/ 698884 h 1937382"/>
                  <a:gd name="connsiteX972" fmla="*/ 441628 w 5210132"/>
                  <a:gd name="connsiteY972" fmla="*/ 698556 h 1937382"/>
                  <a:gd name="connsiteX973" fmla="*/ 438372 w 5210132"/>
                  <a:gd name="connsiteY973" fmla="*/ 694551 h 1937382"/>
                  <a:gd name="connsiteX974" fmla="*/ 3448628 w 5210132"/>
                  <a:gd name="connsiteY974" fmla="*/ 688339 h 1937382"/>
                  <a:gd name="connsiteX975" fmla="*/ 3444939 w 5210132"/>
                  <a:gd name="connsiteY975" fmla="*/ 688708 h 1937382"/>
                  <a:gd name="connsiteX976" fmla="*/ 3443362 w 5210132"/>
                  <a:gd name="connsiteY976" fmla="*/ 688865 h 1937382"/>
                  <a:gd name="connsiteX977" fmla="*/ 3443363 w 5210132"/>
                  <a:gd name="connsiteY977" fmla="*/ 688865 h 1937382"/>
                  <a:gd name="connsiteX978" fmla="*/ 3444939 w 5210132"/>
                  <a:gd name="connsiteY978" fmla="*/ 688708 h 1937382"/>
                  <a:gd name="connsiteX979" fmla="*/ 3448629 w 5210132"/>
                  <a:gd name="connsiteY979" fmla="*/ 688339 h 1937382"/>
                  <a:gd name="connsiteX980" fmla="*/ 655354 w 5210132"/>
                  <a:gd name="connsiteY980" fmla="*/ 662055 h 1937382"/>
                  <a:gd name="connsiteX981" fmla="*/ 654630 w 5210132"/>
                  <a:gd name="connsiteY981" fmla="*/ 664127 h 1937382"/>
                  <a:gd name="connsiteX982" fmla="*/ 654630 w 5210132"/>
                  <a:gd name="connsiteY982" fmla="*/ 669917 h 1937382"/>
                  <a:gd name="connsiteX983" fmla="*/ 650124 w 5210132"/>
                  <a:gd name="connsiteY983" fmla="*/ 669307 h 1937382"/>
                  <a:gd name="connsiteX984" fmla="*/ 655354 w 5210132"/>
                  <a:gd name="connsiteY984" fmla="*/ 662055 h 1937382"/>
                  <a:gd name="connsiteX985" fmla="*/ 1769524 w 5210132"/>
                  <a:gd name="connsiteY985" fmla="*/ 636819 h 1937382"/>
                  <a:gd name="connsiteX986" fmla="*/ 1769638 w 5210132"/>
                  <a:gd name="connsiteY986" fmla="*/ 638777 h 1937382"/>
                  <a:gd name="connsiteX987" fmla="*/ 1769561 w 5210132"/>
                  <a:gd name="connsiteY987" fmla="*/ 637701 h 1937382"/>
                  <a:gd name="connsiteX988" fmla="*/ 2114098 w 5210132"/>
                  <a:gd name="connsiteY988" fmla="*/ 622450 h 1937382"/>
                  <a:gd name="connsiteX989" fmla="*/ 2107737 w 5210132"/>
                  <a:gd name="connsiteY989" fmla="*/ 626687 h 1937382"/>
                  <a:gd name="connsiteX990" fmla="*/ 2089339 w 5210132"/>
                  <a:gd name="connsiteY990" fmla="*/ 634361 h 1937382"/>
                  <a:gd name="connsiteX991" fmla="*/ 2071555 w 5210132"/>
                  <a:gd name="connsiteY991" fmla="*/ 643241 h 1937382"/>
                  <a:gd name="connsiteX992" fmla="*/ 2058655 w 5210132"/>
                  <a:gd name="connsiteY992" fmla="*/ 646247 h 1937382"/>
                  <a:gd name="connsiteX993" fmla="*/ 2047623 w 5210132"/>
                  <a:gd name="connsiteY993" fmla="*/ 650209 h 1937382"/>
                  <a:gd name="connsiteX994" fmla="*/ 2020510 w 5210132"/>
                  <a:gd name="connsiteY994" fmla="*/ 658337 h 1937382"/>
                  <a:gd name="connsiteX995" fmla="*/ 2020301 w 5210132"/>
                  <a:gd name="connsiteY995" fmla="*/ 659349 h 1937382"/>
                  <a:gd name="connsiteX996" fmla="*/ 2017440 w 5210132"/>
                  <a:gd name="connsiteY996" fmla="*/ 665113 h 1937382"/>
                  <a:gd name="connsiteX997" fmla="*/ 2013057 w 5210132"/>
                  <a:gd name="connsiteY997" fmla="*/ 672001 h 1937382"/>
                  <a:gd name="connsiteX998" fmla="*/ 2008931 w 5210132"/>
                  <a:gd name="connsiteY998" fmla="*/ 681448 h 1937382"/>
                  <a:gd name="connsiteX999" fmla="*/ 2011098 w 5210132"/>
                  <a:gd name="connsiteY999" fmla="*/ 682225 h 1937382"/>
                  <a:gd name="connsiteX1000" fmla="*/ 2028438 w 5210132"/>
                  <a:gd name="connsiteY1000" fmla="*/ 686096 h 1937382"/>
                  <a:gd name="connsiteX1001" fmla="*/ 2046575 w 5210132"/>
                  <a:gd name="connsiteY1001" fmla="*/ 691083 h 1937382"/>
                  <a:gd name="connsiteX1002" fmla="*/ 2062253 w 5210132"/>
                  <a:gd name="connsiteY1002" fmla="*/ 698540 h 1937382"/>
                  <a:gd name="connsiteX1003" fmla="*/ 2075881 w 5210132"/>
                  <a:gd name="connsiteY1003" fmla="*/ 706886 h 1937382"/>
                  <a:gd name="connsiteX1004" fmla="*/ 2096170 w 5210132"/>
                  <a:gd name="connsiteY1004" fmla="*/ 728313 h 1937382"/>
                  <a:gd name="connsiteX1005" fmla="*/ 2097547 w 5210132"/>
                  <a:gd name="connsiteY1005" fmla="*/ 730692 h 1937382"/>
                  <a:gd name="connsiteX1006" fmla="*/ 2098097 w 5210132"/>
                  <a:gd name="connsiteY1006" fmla="*/ 731242 h 1937382"/>
                  <a:gd name="connsiteX1007" fmla="*/ 2099335 w 5210132"/>
                  <a:gd name="connsiteY1007" fmla="*/ 721982 h 1937382"/>
                  <a:gd name="connsiteX1008" fmla="*/ 2106576 w 5210132"/>
                  <a:gd name="connsiteY1008" fmla="*/ 665579 h 1937382"/>
                  <a:gd name="connsiteX1009" fmla="*/ 2110714 w 5210132"/>
                  <a:gd name="connsiteY1009" fmla="*/ 653121 h 1937382"/>
                  <a:gd name="connsiteX1010" fmla="*/ 2110228 w 5210132"/>
                  <a:gd name="connsiteY1010" fmla="*/ 644995 h 1937382"/>
                  <a:gd name="connsiteX1011" fmla="*/ 2111483 w 5210132"/>
                  <a:gd name="connsiteY1011" fmla="*/ 637230 h 1937382"/>
                  <a:gd name="connsiteX1012" fmla="*/ 2113635 w 5210132"/>
                  <a:gd name="connsiteY1012" fmla="*/ 624137 h 1937382"/>
                  <a:gd name="connsiteX1013" fmla="*/ 788908 w 5210132"/>
                  <a:gd name="connsiteY1013" fmla="*/ 605909 h 1937382"/>
                  <a:gd name="connsiteX1014" fmla="*/ 784229 w 5210132"/>
                  <a:gd name="connsiteY1014" fmla="*/ 606576 h 1937382"/>
                  <a:gd name="connsiteX1015" fmla="*/ 755408 w 5210132"/>
                  <a:gd name="connsiteY1015" fmla="*/ 611238 h 1937382"/>
                  <a:gd name="connsiteX1016" fmla="*/ 722156 w 5210132"/>
                  <a:gd name="connsiteY1016" fmla="*/ 612455 h 1937382"/>
                  <a:gd name="connsiteX1017" fmla="*/ 727977 w 5210132"/>
                  <a:gd name="connsiteY1017" fmla="*/ 612916 h 1937382"/>
                  <a:gd name="connsiteX1018" fmla="*/ 700448 w 5210132"/>
                  <a:gd name="connsiteY1018" fmla="*/ 619494 h 1937382"/>
                  <a:gd name="connsiteX1019" fmla="*/ 692587 w 5210132"/>
                  <a:gd name="connsiteY1019" fmla="*/ 620908 h 1937382"/>
                  <a:gd name="connsiteX1020" fmla="*/ 683213 w 5210132"/>
                  <a:gd name="connsiteY1020" fmla="*/ 624526 h 1937382"/>
                  <a:gd name="connsiteX1021" fmla="*/ 644928 w 5210132"/>
                  <a:gd name="connsiteY1021" fmla="*/ 629821 h 1937382"/>
                  <a:gd name="connsiteX1022" fmla="*/ 637724 w 5210132"/>
                  <a:gd name="connsiteY1022" fmla="*/ 634032 h 1937382"/>
                  <a:gd name="connsiteX1023" fmla="*/ 613056 w 5210132"/>
                  <a:gd name="connsiteY1023" fmla="*/ 644261 h 1937382"/>
                  <a:gd name="connsiteX1024" fmla="*/ 616411 w 5210132"/>
                  <a:gd name="connsiteY1024" fmla="*/ 644261 h 1937382"/>
                  <a:gd name="connsiteX1025" fmla="*/ 595969 w 5210132"/>
                  <a:gd name="connsiteY1025" fmla="*/ 651053 h 1937382"/>
                  <a:gd name="connsiteX1026" fmla="*/ 575264 w 5210132"/>
                  <a:gd name="connsiteY1026" fmla="*/ 653733 h 1937382"/>
                  <a:gd name="connsiteX1027" fmla="*/ 552027 w 5210132"/>
                  <a:gd name="connsiteY1027" fmla="*/ 660427 h 1937382"/>
                  <a:gd name="connsiteX1028" fmla="*/ 531947 w 5210132"/>
                  <a:gd name="connsiteY1028" fmla="*/ 664028 h 1937382"/>
                  <a:gd name="connsiteX1029" fmla="*/ 529316 w 5210132"/>
                  <a:gd name="connsiteY1029" fmla="*/ 665344 h 1937382"/>
                  <a:gd name="connsiteX1030" fmla="*/ 514942 w 5210132"/>
                  <a:gd name="connsiteY1030" fmla="*/ 669061 h 1937382"/>
                  <a:gd name="connsiteX1031" fmla="*/ 502378 w 5210132"/>
                  <a:gd name="connsiteY1031" fmla="*/ 666988 h 1937382"/>
                  <a:gd name="connsiteX1032" fmla="*/ 499451 w 5210132"/>
                  <a:gd name="connsiteY1032" fmla="*/ 669176 h 1937382"/>
                  <a:gd name="connsiteX1033" fmla="*/ 486788 w 5210132"/>
                  <a:gd name="connsiteY1033" fmla="*/ 675244 h 1937382"/>
                  <a:gd name="connsiteX1034" fmla="*/ 450805 w 5210132"/>
                  <a:gd name="connsiteY1034" fmla="*/ 681427 h 1937382"/>
                  <a:gd name="connsiteX1035" fmla="*/ 448716 w 5210132"/>
                  <a:gd name="connsiteY1035" fmla="*/ 681427 h 1937382"/>
                  <a:gd name="connsiteX1036" fmla="*/ 447804 w 5210132"/>
                  <a:gd name="connsiteY1036" fmla="*/ 685448 h 1937382"/>
                  <a:gd name="connsiteX1037" fmla="*/ 438306 w 5210132"/>
                  <a:gd name="connsiteY1037" fmla="*/ 694354 h 1937382"/>
                  <a:gd name="connsiteX1038" fmla="*/ 442714 w 5210132"/>
                  <a:gd name="connsiteY1038" fmla="*/ 693762 h 1937382"/>
                  <a:gd name="connsiteX1039" fmla="*/ 442714 w 5210132"/>
                  <a:gd name="connsiteY1039" fmla="*/ 700133 h 1937382"/>
                  <a:gd name="connsiteX1040" fmla="*/ 445538 w 5210132"/>
                  <a:gd name="connsiteY1040" fmla="*/ 703765 h 1937382"/>
                  <a:gd name="connsiteX1041" fmla="*/ 452581 w 5210132"/>
                  <a:gd name="connsiteY1041" fmla="*/ 735007 h 1937382"/>
                  <a:gd name="connsiteX1042" fmla="*/ 452005 w 5210132"/>
                  <a:gd name="connsiteY1042" fmla="*/ 740483 h 1937382"/>
                  <a:gd name="connsiteX1043" fmla="*/ 452239 w 5210132"/>
                  <a:gd name="connsiteY1043" fmla="*/ 742447 h 1937382"/>
                  <a:gd name="connsiteX1044" fmla="*/ 458255 w 5210132"/>
                  <a:gd name="connsiteY1044" fmla="*/ 741256 h 1937382"/>
                  <a:gd name="connsiteX1045" fmla="*/ 485307 w 5210132"/>
                  <a:gd name="connsiteY1045" fmla="*/ 733231 h 1937382"/>
                  <a:gd name="connsiteX1046" fmla="*/ 531454 w 5210132"/>
                  <a:gd name="connsiteY1046" fmla="*/ 718496 h 1937382"/>
                  <a:gd name="connsiteX1047" fmla="*/ 558358 w 5210132"/>
                  <a:gd name="connsiteY1047" fmla="*/ 708760 h 1937382"/>
                  <a:gd name="connsiteX1048" fmla="*/ 577764 w 5210132"/>
                  <a:gd name="connsiteY1048" fmla="*/ 703892 h 1937382"/>
                  <a:gd name="connsiteX1049" fmla="*/ 606412 w 5210132"/>
                  <a:gd name="connsiteY1049" fmla="*/ 690538 h 1937382"/>
                  <a:gd name="connsiteX1050" fmla="*/ 611477 w 5210132"/>
                  <a:gd name="connsiteY1050" fmla="*/ 688664 h 1937382"/>
                  <a:gd name="connsiteX1051" fmla="*/ 642430 w 5210132"/>
                  <a:gd name="connsiteY1051" fmla="*/ 668399 h 1937382"/>
                  <a:gd name="connsiteX1052" fmla="*/ 654630 w 5210132"/>
                  <a:gd name="connsiteY1052" fmla="*/ 669946 h 1937382"/>
                  <a:gd name="connsiteX1053" fmla="*/ 654630 w 5210132"/>
                  <a:gd name="connsiteY1053" fmla="*/ 669918 h 1937382"/>
                  <a:gd name="connsiteX1054" fmla="*/ 655797 w 5210132"/>
                  <a:gd name="connsiteY1054" fmla="*/ 670076 h 1937382"/>
                  <a:gd name="connsiteX1055" fmla="*/ 657913 w 5210132"/>
                  <a:gd name="connsiteY1055" fmla="*/ 670363 h 1937382"/>
                  <a:gd name="connsiteX1056" fmla="*/ 658018 w 5210132"/>
                  <a:gd name="connsiteY1056" fmla="*/ 670376 h 1937382"/>
                  <a:gd name="connsiteX1057" fmla="*/ 655797 w 5210132"/>
                  <a:gd name="connsiteY1057" fmla="*/ 670075 h 1937382"/>
                  <a:gd name="connsiteX1058" fmla="*/ 656074 w 5210132"/>
                  <a:gd name="connsiteY1058" fmla="*/ 667967 h 1937382"/>
                  <a:gd name="connsiteX1059" fmla="*/ 677720 w 5210132"/>
                  <a:gd name="connsiteY1059" fmla="*/ 653832 h 1937382"/>
                  <a:gd name="connsiteX1060" fmla="*/ 697389 w 5210132"/>
                  <a:gd name="connsiteY1060" fmla="*/ 653832 h 1937382"/>
                  <a:gd name="connsiteX1061" fmla="*/ 702783 w 5210132"/>
                  <a:gd name="connsiteY1061" fmla="*/ 662655 h 1937382"/>
                  <a:gd name="connsiteX1062" fmla="*/ 707600 w 5210132"/>
                  <a:gd name="connsiteY1062" fmla="*/ 666324 h 1937382"/>
                  <a:gd name="connsiteX1063" fmla="*/ 708818 w 5210132"/>
                  <a:gd name="connsiteY1063" fmla="*/ 665730 h 1937382"/>
                  <a:gd name="connsiteX1064" fmla="*/ 717222 w 5210132"/>
                  <a:gd name="connsiteY1064" fmla="*/ 666363 h 1937382"/>
                  <a:gd name="connsiteX1065" fmla="*/ 727287 w 5210132"/>
                  <a:gd name="connsiteY1065" fmla="*/ 668304 h 1937382"/>
                  <a:gd name="connsiteX1066" fmla="*/ 743798 w 5210132"/>
                  <a:gd name="connsiteY1066" fmla="*/ 668304 h 1937382"/>
                  <a:gd name="connsiteX1067" fmla="*/ 760720 w 5210132"/>
                  <a:gd name="connsiteY1067" fmla="*/ 670031 h 1937382"/>
                  <a:gd name="connsiteX1068" fmla="*/ 775702 w 5210132"/>
                  <a:gd name="connsiteY1068" fmla="*/ 674488 h 1937382"/>
                  <a:gd name="connsiteX1069" fmla="*/ 785537 w 5210132"/>
                  <a:gd name="connsiteY1069" fmla="*/ 674488 h 1937382"/>
                  <a:gd name="connsiteX1070" fmla="*/ 809860 w 5210132"/>
                  <a:gd name="connsiteY1070" fmla="*/ 688433 h 1937382"/>
                  <a:gd name="connsiteX1071" fmla="*/ 821787 w 5210132"/>
                  <a:gd name="connsiteY1071" fmla="*/ 695373 h 1937382"/>
                  <a:gd name="connsiteX1072" fmla="*/ 823246 w 5210132"/>
                  <a:gd name="connsiteY1072" fmla="*/ 696570 h 1937382"/>
                  <a:gd name="connsiteX1073" fmla="*/ 818362 w 5210132"/>
                  <a:gd name="connsiteY1073" fmla="*/ 685934 h 1937382"/>
                  <a:gd name="connsiteX1074" fmla="*/ 795042 w 5210132"/>
                  <a:gd name="connsiteY1074" fmla="*/ 619395 h 1937382"/>
                  <a:gd name="connsiteX1075" fmla="*/ 792477 w 5210132"/>
                  <a:gd name="connsiteY1075" fmla="*/ 612759 h 1937382"/>
                  <a:gd name="connsiteX1076" fmla="*/ 957431 w 5210132"/>
                  <a:gd name="connsiteY1076" fmla="*/ 571313 h 1937382"/>
                  <a:gd name="connsiteX1077" fmla="*/ 956899 w 5210132"/>
                  <a:gd name="connsiteY1077" fmla="*/ 576111 h 1937382"/>
                  <a:gd name="connsiteX1078" fmla="*/ 957431 w 5210132"/>
                  <a:gd name="connsiteY1078" fmla="*/ 571313 h 1937382"/>
                  <a:gd name="connsiteX1079" fmla="*/ 954037 w 5210132"/>
                  <a:gd name="connsiteY1079" fmla="*/ 567164 h 1937382"/>
                  <a:gd name="connsiteX1080" fmla="*/ 918416 w 5210132"/>
                  <a:gd name="connsiteY1080" fmla="*/ 578183 h 1937382"/>
                  <a:gd name="connsiteX1081" fmla="*/ 954037 w 5210132"/>
                  <a:gd name="connsiteY1081" fmla="*/ 567164 h 1937382"/>
                  <a:gd name="connsiteX1082" fmla="*/ 4513650 w 5210132"/>
                  <a:gd name="connsiteY1082" fmla="*/ 541853 h 1937382"/>
                  <a:gd name="connsiteX1083" fmla="*/ 4506190 w 5210132"/>
                  <a:gd name="connsiteY1083" fmla="*/ 544462 h 1937382"/>
                  <a:gd name="connsiteX1084" fmla="*/ 4473775 w 5210132"/>
                  <a:gd name="connsiteY1084" fmla="*/ 549428 h 1937382"/>
                  <a:gd name="connsiteX1085" fmla="*/ 4461719 w 5210132"/>
                  <a:gd name="connsiteY1085" fmla="*/ 547419 h 1937382"/>
                  <a:gd name="connsiteX1086" fmla="*/ 4440087 w 5210132"/>
                  <a:gd name="connsiteY1086" fmla="*/ 550464 h 1937382"/>
                  <a:gd name="connsiteX1087" fmla="*/ 4423650 w 5210132"/>
                  <a:gd name="connsiteY1087" fmla="*/ 551500 h 1937382"/>
                  <a:gd name="connsiteX1088" fmla="*/ 4399508 w 5210132"/>
                  <a:gd name="connsiteY1088" fmla="*/ 551500 h 1937382"/>
                  <a:gd name="connsiteX1089" fmla="*/ 4385907 w 5210132"/>
                  <a:gd name="connsiteY1089" fmla="*/ 553803 h 1937382"/>
                  <a:gd name="connsiteX1090" fmla="*/ 4379369 w 5210132"/>
                  <a:gd name="connsiteY1090" fmla="*/ 555244 h 1937382"/>
                  <a:gd name="connsiteX1091" fmla="*/ 4376973 w 5210132"/>
                  <a:gd name="connsiteY1091" fmla="*/ 555482 h 1937382"/>
                  <a:gd name="connsiteX1092" fmla="*/ 4379275 w 5210132"/>
                  <a:gd name="connsiteY1092" fmla="*/ 556656 h 1937382"/>
                  <a:gd name="connsiteX1093" fmla="*/ 4378737 w 5210132"/>
                  <a:gd name="connsiteY1093" fmla="*/ 557684 h 1937382"/>
                  <a:gd name="connsiteX1094" fmla="*/ 4373951 w 5210132"/>
                  <a:gd name="connsiteY1094" fmla="*/ 558210 h 1937382"/>
                  <a:gd name="connsiteX1095" fmla="*/ 4339745 w 5210132"/>
                  <a:gd name="connsiteY1095" fmla="*/ 564591 h 1937382"/>
                  <a:gd name="connsiteX1096" fmla="*/ 4310077 w 5210132"/>
                  <a:gd name="connsiteY1096" fmla="*/ 572156 h 1937382"/>
                  <a:gd name="connsiteX1097" fmla="*/ 4290934 w 5210132"/>
                  <a:gd name="connsiteY1097" fmla="*/ 573570 h 1937382"/>
                  <a:gd name="connsiteX1098" fmla="*/ 4262780 w 5210132"/>
                  <a:gd name="connsiteY1098" fmla="*/ 574228 h 1937382"/>
                  <a:gd name="connsiteX1099" fmla="*/ 4257484 w 5210132"/>
                  <a:gd name="connsiteY1099" fmla="*/ 576925 h 1937382"/>
                  <a:gd name="connsiteX1100" fmla="*/ 4235941 w 5210132"/>
                  <a:gd name="connsiteY1100" fmla="*/ 589095 h 1937382"/>
                  <a:gd name="connsiteX1101" fmla="*/ 4220811 w 5210132"/>
                  <a:gd name="connsiteY1101" fmla="*/ 596923 h 1937382"/>
                  <a:gd name="connsiteX1102" fmla="*/ 4191669 w 5210132"/>
                  <a:gd name="connsiteY1102" fmla="*/ 598008 h 1937382"/>
                  <a:gd name="connsiteX1103" fmla="*/ 4179631 w 5210132"/>
                  <a:gd name="connsiteY1103" fmla="*/ 599587 h 1937382"/>
                  <a:gd name="connsiteX1104" fmla="*/ 4151148 w 5210132"/>
                  <a:gd name="connsiteY1104" fmla="*/ 606066 h 1937382"/>
                  <a:gd name="connsiteX1105" fmla="*/ 4128354 w 5210132"/>
                  <a:gd name="connsiteY1105" fmla="*/ 607250 h 1937382"/>
                  <a:gd name="connsiteX1106" fmla="*/ 4113504 w 5210132"/>
                  <a:gd name="connsiteY1106" fmla="*/ 610342 h 1937382"/>
                  <a:gd name="connsiteX1107" fmla="*/ 4105096 w 5210132"/>
                  <a:gd name="connsiteY1107" fmla="*/ 612661 h 1937382"/>
                  <a:gd name="connsiteX1108" fmla="*/ 4103965 w 5210132"/>
                  <a:gd name="connsiteY1108" fmla="*/ 612854 h 1937382"/>
                  <a:gd name="connsiteX1109" fmla="*/ 4111012 w 5210132"/>
                  <a:gd name="connsiteY1109" fmla="*/ 614133 h 1937382"/>
                  <a:gd name="connsiteX1110" fmla="*/ 4115580 w 5210132"/>
                  <a:gd name="connsiteY1110" fmla="*/ 616436 h 1937382"/>
                  <a:gd name="connsiteX1111" fmla="*/ 4115296 w 5210132"/>
                  <a:gd name="connsiteY1111" fmla="*/ 614733 h 1937382"/>
                  <a:gd name="connsiteX1112" fmla="*/ 4128354 w 5210132"/>
                  <a:gd name="connsiteY1112" fmla="*/ 612677 h 1937382"/>
                  <a:gd name="connsiteX1113" fmla="*/ 4150031 w 5210132"/>
                  <a:gd name="connsiteY1113" fmla="*/ 626831 h 1937382"/>
                  <a:gd name="connsiteX1114" fmla="*/ 4150853 w 5210132"/>
                  <a:gd name="connsiteY1114" fmla="*/ 633093 h 1937382"/>
                  <a:gd name="connsiteX1115" fmla="*/ 4157752 w 5210132"/>
                  <a:gd name="connsiteY1115" fmla="*/ 635518 h 1937382"/>
                  <a:gd name="connsiteX1116" fmla="*/ 4197129 w 5210132"/>
                  <a:gd name="connsiteY1116" fmla="*/ 669480 h 1937382"/>
                  <a:gd name="connsiteX1117" fmla="*/ 4215877 w 5210132"/>
                  <a:gd name="connsiteY1117" fmla="*/ 701352 h 1937382"/>
                  <a:gd name="connsiteX1118" fmla="*/ 4221773 w 5210132"/>
                  <a:gd name="connsiteY1118" fmla="*/ 710347 h 1937382"/>
                  <a:gd name="connsiteX1119" fmla="*/ 4223340 w 5210132"/>
                  <a:gd name="connsiteY1119" fmla="*/ 719333 h 1937382"/>
                  <a:gd name="connsiteX1120" fmla="*/ 4221999 w 5210132"/>
                  <a:gd name="connsiteY1120" fmla="*/ 716107 h 1937382"/>
                  <a:gd name="connsiteX1121" fmla="*/ 4215745 w 5210132"/>
                  <a:gd name="connsiteY1121" fmla="*/ 713883 h 1937382"/>
                  <a:gd name="connsiteX1122" fmla="*/ 4233391 w 5210132"/>
                  <a:gd name="connsiteY1122" fmla="*/ 750211 h 1937382"/>
                  <a:gd name="connsiteX1123" fmla="*/ 4238210 w 5210132"/>
                  <a:gd name="connsiteY1123" fmla="*/ 776443 h 1937382"/>
                  <a:gd name="connsiteX1124" fmla="*/ 4232454 w 5210132"/>
                  <a:gd name="connsiteY1124" fmla="*/ 769896 h 1937382"/>
                  <a:gd name="connsiteX1125" fmla="*/ 4246466 w 5210132"/>
                  <a:gd name="connsiteY1125" fmla="*/ 800979 h 1937382"/>
                  <a:gd name="connsiteX1126" fmla="*/ 4246466 w 5210132"/>
                  <a:gd name="connsiteY1126" fmla="*/ 814924 h 1937382"/>
                  <a:gd name="connsiteX1127" fmla="*/ 4249229 w 5210132"/>
                  <a:gd name="connsiteY1127" fmla="*/ 836649 h 1937382"/>
                  <a:gd name="connsiteX1128" fmla="*/ 4254656 w 5210132"/>
                  <a:gd name="connsiteY1128" fmla="*/ 850381 h 1937382"/>
                  <a:gd name="connsiteX1129" fmla="*/ 4268042 w 5210132"/>
                  <a:gd name="connsiteY1129" fmla="*/ 877617 h 1937382"/>
                  <a:gd name="connsiteX1130" fmla="*/ 4268648 w 5210132"/>
                  <a:gd name="connsiteY1130" fmla="*/ 880674 h 1937382"/>
                  <a:gd name="connsiteX1131" fmla="*/ 4273420 w 5210132"/>
                  <a:gd name="connsiteY1131" fmla="*/ 879662 h 1937382"/>
                  <a:gd name="connsiteX1132" fmla="*/ 4284915 w 5210132"/>
                  <a:gd name="connsiteY1132" fmla="*/ 875542 h 1937382"/>
                  <a:gd name="connsiteX1133" fmla="*/ 4314188 w 5210132"/>
                  <a:gd name="connsiteY1133" fmla="*/ 873734 h 1937382"/>
                  <a:gd name="connsiteX1134" fmla="*/ 4332805 w 5210132"/>
                  <a:gd name="connsiteY1134" fmla="*/ 870806 h 1937382"/>
                  <a:gd name="connsiteX1135" fmla="*/ 4336916 w 5210132"/>
                  <a:gd name="connsiteY1135" fmla="*/ 867091 h 1937382"/>
                  <a:gd name="connsiteX1136" fmla="*/ 4370103 w 5210132"/>
                  <a:gd name="connsiteY1136" fmla="*/ 838704 h 1937382"/>
                  <a:gd name="connsiteX1137" fmla="*/ 4402336 w 5210132"/>
                  <a:gd name="connsiteY1137" fmla="*/ 808576 h 1937382"/>
                  <a:gd name="connsiteX1138" fmla="*/ 4408783 w 5210132"/>
                  <a:gd name="connsiteY1138" fmla="*/ 800617 h 1937382"/>
                  <a:gd name="connsiteX1139" fmla="*/ 4413914 w 5210132"/>
                  <a:gd name="connsiteY1139" fmla="*/ 794895 h 1937382"/>
                  <a:gd name="connsiteX1140" fmla="*/ 4438122 w 5210132"/>
                  <a:gd name="connsiteY1140" fmla="*/ 763187 h 1937382"/>
                  <a:gd name="connsiteX1141" fmla="*/ 4460816 w 5210132"/>
                  <a:gd name="connsiteY1141" fmla="*/ 719409 h 1937382"/>
                  <a:gd name="connsiteX1142" fmla="*/ 4480271 w 5210132"/>
                  <a:gd name="connsiteY1142" fmla="*/ 679627 h 1937382"/>
                  <a:gd name="connsiteX1143" fmla="*/ 4499661 w 5210132"/>
                  <a:gd name="connsiteY1143" fmla="*/ 639681 h 1937382"/>
                  <a:gd name="connsiteX1144" fmla="*/ 4507916 w 5210132"/>
                  <a:gd name="connsiteY1144" fmla="*/ 618894 h 1937382"/>
                  <a:gd name="connsiteX1145" fmla="*/ 4507898 w 5210132"/>
                  <a:gd name="connsiteY1145" fmla="*/ 621396 h 1937382"/>
                  <a:gd name="connsiteX1146" fmla="*/ 4507916 w 5210132"/>
                  <a:gd name="connsiteY1146" fmla="*/ 621163 h 1937382"/>
                  <a:gd name="connsiteX1147" fmla="*/ 4519033 w 5210132"/>
                  <a:gd name="connsiteY1147" fmla="*/ 598666 h 1937382"/>
                  <a:gd name="connsiteX1148" fmla="*/ 4522388 w 5210132"/>
                  <a:gd name="connsiteY1148" fmla="*/ 588346 h 1937382"/>
                  <a:gd name="connsiteX1149" fmla="*/ 4524897 w 5210132"/>
                  <a:gd name="connsiteY1149" fmla="*/ 576045 h 1937382"/>
                  <a:gd name="connsiteX1150" fmla="*/ 4524855 w 5210132"/>
                  <a:gd name="connsiteY1150" fmla="*/ 576070 h 1937382"/>
                  <a:gd name="connsiteX1151" fmla="*/ 4520637 w 5210132"/>
                  <a:gd name="connsiteY1151" fmla="*/ 557421 h 1937382"/>
                  <a:gd name="connsiteX1152" fmla="*/ 4547751 w 5210132"/>
                  <a:gd name="connsiteY1152" fmla="*/ 501414 h 1937382"/>
                  <a:gd name="connsiteX1153" fmla="*/ 4535973 w 5210132"/>
                  <a:gd name="connsiteY1153" fmla="*/ 505319 h 1937382"/>
                  <a:gd name="connsiteX1154" fmla="*/ 4535972 w 5210132"/>
                  <a:gd name="connsiteY1154" fmla="*/ 505321 h 1937382"/>
                  <a:gd name="connsiteX1155" fmla="*/ 4547751 w 5210132"/>
                  <a:gd name="connsiteY1155" fmla="*/ 501415 h 1937382"/>
                  <a:gd name="connsiteX1156" fmla="*/ 4551503 w 5210132"/>
                  <a:gd name="connsiteY1156" fmla="*/ 501763 h 1937382"/>
                  <a:gd name="connsiteX1157" fmla="*/ 4551502 w 5210132"/>
                  <a:gd name="connsiteY1157" fmla="*/ 501762 h 1937382"/>
                  <a:gd name="connsiteX1158" fmla="*/ 2151557 w 5210132"/>
                  <a:gd name="connsiteY1158" fmla="*/ 442367 h 1937382"/>
                  <a:gd name="connsiteX1159" fmla="*/ 2151138 w 5210132"/>
                  <a:gd name="connsiteY1159" fmla="*/ 442449 h 1937382"/>
                  <a:gd name="connsiteX1160" fmla="*/ 2140573 w 5210132"/>
                  <a:gd name="connsiteY1160" fmla="*/ 444817 h 1937382"/>
                  <a:gd name="connsiteX1161" fmla="*/ 2105369 w 5210132"/>
                  <a:gd name="connsiteY1161" fmla="*/ 452263 h 1937382"/>
                  <a:gd name="connsiteX1162" fmla="*/ 2092276 w 5210132"/>
                  <a:gd name="connsiteY1162" fmla="*/ 455133 h 1937382"/>
                  <a:gd name="connsiteX1163" fmla="*/ 2088451 w 5210132"/>
                  <a:gd name="connsiteY1163" fmla="*/ 455133 h 1937382"/>
                  <a:gd name="connsiteX1164" fmla="*/ 2072329 w 5210132"/>
                  <a:gd name="connsiteY1164" fmla="*/ 458298 h 1937382"/>
                  <a:gd name="connsiteX1165" fmla="*/ 2059759 w 5210132"/>
                  <a:gd name="connsiteY1165" fmla="*/ 464013 h 1937382"/>
                  <a:gd name="connsiteX1166" fmla="*/ 2051790 w 5210132"/>
                  <a:gd name="connsiteY1166" fmla="*/ 467998 h 1937382"/>
                  <a:gd name="connsiteX1167" fmla="*/ 2021505 w 5210132"/>
                  <a:gd name="connsiteY1167" fmla="*/ 473713 h 1937382"/>
                  <a:gd name="connsiteX1168" fmla="*/ 2015214 w 5210132"/>
                  <a:gd name="connsiteY1168" fmla="*/ 474789 h 1937382"/>
                  <a:gd name="connsiteX1169" fmla="*/ 2006440 w 5210132"/>
                  <a:gd name="connsiteY1169" fmla="*/ 475065 h 1937382"/>
                  <a:gd name="connsiteX1170" fmla="*/ 1994641 w 5210132"/>
                  <a:gd name="connsiteY1170" fmla="*/ 478268 h 1937382"/>
                  <a:gd name="connsiteX1171" fmla="*/ 1984183 w 5210132"/>
                  <a:gd name="connsiteY1171" fmla="*/ 479429 h 1937382"/>
                  <a:gd name="connsiteX1172" fmla="*/ 1979605 w 5210132"/>
                  <a:gd name="connsiteY1172" fmla="*/ 478678 h 1937382"/>
                  <a:gd name="connsiteX1173" fmla="*/ 1976350 w 5210132"/>
                  <a:gd name="connsiteY1173" fmla="*/ 480784 h 1937382"/>
                  <a:gd name="connsiteX1174" fmla="*/ 1975508 w 5210132"/>
                  <a:gd name="connsiteY1174" fmla="*/ 482549 h 1937382"/>
                  <a:gd name="connsiteX1175" fmla="*/ 1970185 w 5210132"/>
                  <a:gd name="connsiteY1175" fmla="*/ 486647 h 1937382"/>
                  <a:gd name="connsiteX1176" fmla="*/ 1964484 w 5210132"/>
                  <a:gd name="connsiteY1176" fmla="*/ 487525 h 1937382"/>
                  <a:gd name="connsiteX1177" fmla="*/ 1974372 w 5210132"/>
                  <a:gd name="connsiteY1177" fmla="*/ 493808 h 1937382"/>
                  <a:gd name="connsiteX1178" fmla="*/ 1983159 w 5210132"/>
                  <a:gd name="connsiteY1178" fmla="*/ 496131 h 1937382"/>
                  <a:gd name="connsiteX1179" fmla="*/ 2000169 w 5210132"/>
                  <a:gd name="connsiteY1179" fmla="*/ 518777 h 1937382"/>
                  <a:gd name="connsiteX1180" fmla="*/ 2002121 w 5210132"/>
                  <a:gd name="connsiteY1180" fmla="*/ 522209 h 1937382"/>
                  <a:gd name="connsiteX1181" fmla="*/ 2006565 w 5210132"/>
                  <a:gd name="connsiteY1181" fmla="*/ 529419 h 1937382"/>
                  <a:gd name="connsiteX1182" fmla="*/ 2010040 w 5210132"/>
                  <a:gd name="connsiteY1182" fmla="*/ 528016 h 1937382"/>
                  <a:gd name="connsiteX1183" fmla="*/ 2028769 w 5210132"/>
                  <a:gd name="connsiteY1183" fmla="*/ 526086 h 1937382"/>
                  <a:gd name="connsiteX1184" fmla="*/ 2033664 w 5210132"/>
                  <a:gd name="connsiteY1184" fmla="*/ 527521 h 1937382"/>
                  <a:gd name="connsiteX1185" fmla="*/ 2046416 w 5210132"/>
                  <a:gd name="connsiteY1185" fmla="*/ 524629 h 1937382"/>
                  <a:gd name="connsiteX1186" fmla="*/ 2062424 w 5210132"/>
                  <a:gd name="connsiteY1186" fmla="*/ 528955 h 1937382"/>
                  <a:gd name="connsiteX1187" fmla="*/ 2075335 w 5210132"/>
                  <a:gd name="connsiteY1187" fmla="*/ 527521 h 1937382"/>
                  <a:gd name="connsiteX1188" fmla="*/ 2088860 w 5210132"/>
                  <a:gd name="connsiteY1188" fmla="*/ 527521 h 1937382"/>
                  <a:gd name="connsiteX1189" fmla="*/ 2108466 w 5210132"/>
                  <a:gd name="connsiteY1189" fmla="*/ 534056 h 1937382"/>
                  <a:gd name="connsiteX1190" fmla="*/ 2118599 w 5210132"/>
                  <a:gd name="connsiteY1190" fmla="*/ 546739 h 1937382"/>
                  <a:gd name="connsiteX1191" fmla="*/ 2125130 w 5210132"/>
                  <a:gd name="connsiteY1191" fmla="*/ 564694 h 1937382"/>
                  <a:gd name="connsiteX1192" fmla="*/ 2127061 w 5210132"/>
                  <a:gd name="connsiteY1192" fmla="*/ 555238 h 1937382"/>
                  <a:gd name="connsiteX1193" fmla="*/ 2131009 w 5210132"/>
                  <a:gd name="connsiteY1193" fmla="*/ 536538 h 1937382"/>
                  <a:gd name="connsiteX1194" fmla="*/ 2136542 w 5210132"/>
                  <a:gd name="connsiteY1194" fmla="*/ 498761 h 1937382"/>
                  <a:gd name="connsiteX1195" fmla="*/ 2143413 w 5210132"/>
                  <a:gd name="connsiteY1195" fmla="*/ 470799 h 1937382"/>
                  <a:gd name="connsiteX1196" fmla="*/ 4289027 w 5210132"/>
                  <a:gd name="connsiteY1196" fmla="*/ 389676 h 1937382"/>
                  <a:gd name="connsiteX1197" fmla="*/ 4289026 w 5210132"/>
                  <a:gd name="connsiteY1197" fmla="*/ 389677 h 1937382"/>
                  <a:gd name="connsiteX1198" fmla="*/ 4285409 w 5210132"/>
                  <a:gd name="connsiteY1198" fmla="*/ 397207 h 1937382"/>
                  <a:gd name="connsiteX1199" fmla="*/ 4278083 w 5210132"/>
                  <a:gd name="connsiteY1199" fmla="*/ 398621 h 1937382"/>
                  <a:gd name="connsiteX1200" fmla="*/ 4278082 w 5210132"/>
                  <a:gd name="connsiteY1200" fmla="*/ 398622 h 1937382"/>
                  <a:gd name="connsiteX1201" fmla="*/ 4285409 w 5210132"/>
                  <a:gd name="connsiteY1201" fmla="*/ 397208 h 1937382"/>
                  <a:gd name="connsiteX1202" fmla="*/ 4289027 w 5210132"/>
                  <a:gd name="connsiteY1202" fmla="*/ 389676 h 1937382"/>
                  <a:gd name="connsiteX1203" fmla="*/ 3336238 w 5210132"/>
                  <a:gd name="connsiteY1203" fmla="*/ 368117 h 1937382"/>
                  <a:gd name="connsiteX1204" fmla="*/ 3350959 w 5210132"/>
                  <a:gd name="connsiteY1204" fmla="*/ 368117 h 1937382"/>
                  <a:gd name="connsiteX1205" fmla="*/ 3369813 w 5210132"/>
                  <a:gd name="connsiteY1205" fmla="*/ 377294 h 1937382"/>
                  <a:gd name="connsiteX1206" fmla="*/ 3388918 w 5210132"/>
                  <a:gd name="connsiteY1206" fmla="*/ 384057 h 1937382"/>
                  <a:gd name="connsiteX1207" fmla="*/ 3416948 w 5210132"/>
                  <a:gd name="connsiteY1207" fmla="*/ 399176 h 1937382"/>
                  <a:gd name="connsiteX1208" fmla="*/ 3435962 w 5210132"/>
                  <a:gd name="connsiteY1208" fmla="*/ 413955 h 1937382"/>
                  <a:gd name="connsiteX1209" fmla="*/ 3483758 w 5210132"/>
                  <a:gd name="connsiteY1209" fmla="*/ 451686 h 1937382"/>
                  <a:gd name="connsiteX1210" fmla="*/ 3492707 w 5210132"/>
                  <a:gd name="connsiteY1210" fmla="*/ 465690 h 1937382"/>
                  <a:gd name="connsiteX1211" fmla="*/ 3497033 w 5210132"/>
                  <a:gd name="connsiteY1211" fmla="*/ 478003 h 1937382"/>
                  <a:gd name="connsiteX1212" fmla="*/ 3495979 w 5210132"/>
                  <a:gd name="connsiteY1212" fmla="*/ 487290 h 1937382"/>
                  <a:gd name="connsiteX1213" fmla="*/ 3496697 w 5210132"/>
                  <a:gd name="connsiteY1213" fmla="*/ 490105 h 1937382"/>
                  <a:gd name="connsiteX1214" fmla="*/ 3497056 w 5210132"/>
                  <a:gd name="connsiteY1214" fmla="*/ 497022 h 1937382"/>
                  <a:gd name="connsiteX1215" fmla="*/ 3493128 w 5210132"/>
                  <a:gd name="connsiteY1215" fmla="*/ 516537 h 1937382"/>
                  <a:gd name="connsiteX1216" fmla="*/ 3488016 w 5210132"/>
                  <a:gd name="connsiteY1216" fmla="*/ 530677 h 1937382"/>
                  <a:gd name="connsiteX1217" fmla="*/ 3485511 w 5210132"/>
                  <a:gd name="connsiteY1217" fmla="*/ 550829 h 1937382"/>
                  <a:gd name="connsiteX1218" fmla="*/ 3485625 w 5210132"/>
                  <a:gd name="connsiteY1218" fmla="*/ 557615 h 1937382"/>
                  <a:gd name="connsiteX1219" fmla="*/ 3477462 w 5210132"/>
                  <a:gd name="connsiteY1219" fmla="*/ 579338 h 1937382"/>
                  <a:gd name="connsiteX1220" fmla="*/ 3477040 w 5210132"/>
                  <a:gd name="connsiteY1220" fmla="*/ 595665 h 1937382"/>
                  <a:gd name="connsiteX1221" fmla="*/ 3467659 w 5210132"/>
                  <a:gd name="connsiteY1221" fmla="*/ 637176 h 1937382"/>
                  <a:gd name="connsiteX1222" fmla="*/ 3462740 w 5210132"/>
                  <a:gd name="connsiteY1222" fmla="*/ 650223 h 1937382"/>
                  <a:gd name="connsiteX1223" fmla="*/ 3458459 w 5210132"/>
                  <a:gd name="connsiteY1223" fmla="*/ 675727 h 1937382"/>
                  <a:gd name="connsiteX1224" fmla="*/ 3457742 w 5210132"/>
                  <a:gd name="connsiteY1224" fmla="*/ 685148 h 1937382"/>
                  <a:gd name="connsiteX1225" fmla="*/ 3457400 w 5210132"/>
                  <a:gd name="connsiteY1225" fmla="*/ 687462 h 1937382"/>
                  <a:gd name="connsiteX1226" fmla="*/ 3488243 w 5210132"/>
                  <a:gd name="connsiteY1226" fmla="*/ 684379 h 1937382"/>
                  <a:gd name="connsiteX1227" fmla="*/ 3520179 w 5210132"/>
                  <a:gd name="connsiteY1227" fmla="*/ 677286 h 1937382"/>
                  <a:gd name="connsiteX1228" fmla="*/ 3553185 w 5210132"/>
                  <a:gd name="connsiteY1228" fmla="*/ 671605 h 1937382"/>
                  <a:gd name="connsiteX1229" fmla="*/ 3597156 w 5210132"/>
                  <a:gd name="connsiteY1229" fmla="*/ 666914 h 1937382"/>
                  <a:gd name="connsiteX1230" fmla="*/ 3645612 w 5210132"/>
                  <a:gd name="connsiteY1230" fmla="*/ 662053 h 1937382"/>
                  <a:gd name="connsiteX1231" fmla="*/ 3668217 w 5210132"/>
                  <a:gd name="connsiteY1231" fmla="*/ 659955 h 1937382"/>
                  <a:gd name="connsiteX1232" fmla="*/ 3669357 w 5210132"/>
                  <a:gd name="connsiteY1232" fmla="*/ 660016 h 1937382"/>
                  <a:gd name="connsiteX1233" fmla="*/ 3672618 w 5210132"/>
                  <a:gd name="connsiteY1233" fmla="*/ 659764 h 1937382"/>
                  <a:gd name="connsiteX1234" fmla="*/ 3690231 w 5210132"/>
                  <a:gd name="connsiteY1234" fmla="*/ 661392 h 1937382"/>
                  <a:gd name="connsiteX1235" fmla="*/ 3703039 w 5210132"/>
                  <a:gd name="connsiteY1235" fmla="*/ 664045 h 1937382"/>
                  <a:gd name="connsiteX1236" fmla="*/ 3727176 w 5210132"/>
                  <a:gd name="connsiteY1236" fmla="*/ 679370 h 1937382"/>
                  <a:gd name="connsiteX1237" fmla="*/ 3739211 w 5210132"/>
                  <a:gd name="connsiteY1237" fmla="*/ 691393 h 1937382"/>
                  <a:gd name="connsiteX1238" fmla="*/ 3749310 w 5210132"/>
                  <a:gd name="connsiteY1238" fmla="*/ 702983 h 1937382"/>
                  <a:gd name="connsiteX1239" fmla="*/ 3757894 w 5210132"/>
                  <a:gd name="connsiteY1239" fmla="*/ 711522 h 1937382"/>
                  <a:gd name="connsiteX1240" fmla="*/ 3764868 w 5210132"/>
                  <a:gd name="connsiteY1240" fmla="*/ 721222 h 1937382"/>
                  <a:gd name="connsiteX1241" fmla="*/ 3768511 w 5210132"/>
                  <a:gd name="connsiteY1241" fmla="*/ 730538 h 1937382"/>
                  <a:gd name="connsiteX1242" fmla="*/ 3776445 w 5210132"/>
                  <a:gd name="connsiteY1242" fmla="*/ 737260 h 1937382"/>
                  <a:gd name="connsiteX1243" fmla="*/ 3788703 w 5210132"/>
                  <a:gd name="connsiteY1243" fmla="*/ 767287 h 1937382"/>
                  <a:gd name="connsiteX1244" fmla="*/ 3788293 w 5210132"/>
                  <a:gd name="connsiteY1244" fmla="*/ 770499 h 1937382"/>
                  <a:gd name="connsiteX1245" fmla="*/ 3798699 w 5210132"/>
                  <a:gd name="connsiteY1245" fmla="*/ 801535 h 1937382"/>
                  <a:gd name="connsiteX1246" fmla="*/ 3789113 w 5210132"/>
                  <a:gd name="connsiteY1246" fmla="*/ 832776 h 1937382"/>
                  <a:gd name="connsiteX1247" fmla="*/ 3783978 w 5210132"/>
                  <a:gd name="connsiteY1247" fmla="*/ 839460 h 1937382"/>
                  <a:gd name="connsiteX1248" fmla="*/ 3767048 w 5210132"/>
                  <a:gd name="connsiteY1248" fmla="*/ 844708 h 1937382"/>
                  <a:gd name="connsiteX1249" fmla="*/ 3747670 w 5210132"/>
                  <a:gd name="connsiteY1249" fmla="*/ 843091 h 1937382"/>
                  <a:gd name="connsiteX1250" fmla="*/ 3743366 w 5210132"/>
                  <a:gd name="connsiteY1250" fmla="*/ 842296 h 1937382"/>
                  <a:gd name="connsiteX1251" fmla="*/ 3714083 w 5210132"/>
                  <a:gd name="connsiteY1251" fmla="*/ 846143 h 1937382"/>
                  <a:gd name="connsiteX1252" fmla="*/ 3695024 w 5210132"/>
                  <a:gd name="connsiteY1252" fmla="*/ 842112 h 1937382"/>
                  <a:gd name="connsiteX1253" fmla="*/ 3688535 w 5210132"/>
                  <a:gd name="connsiteY1253" fmla="*/ 841430 h 1937382"/>
                  <a:gd name="connsiteX1254" fmla="*/ 3641536 w 5210132"/>
                  <a:gd name="connsiteY1254" fmla="*/ 838992 h 1937382"/>
                  <a:gd name="connsiteX1255" fmla="*/ 3605421 w 5210132"/>
                  <a:gd name="connsiteY1255" fmla="*/ 834689 h 1937382"/>
                  <a:gd name="connsiteX1256" fmla="*/ 3597884 w 5210132"/>
                  <a:gd name="connsiteY1256" fmla="*/ 834689 h 1937382"/>
                  <a:gd name="connsiteX1257" fmla="*/ 3569694 w 5210132"/>
                  <a:gd name="connsiteY1257" fmla="*/ 830408 h 1937382"/>
                  <a:gd name="connsiteX1258" fmla="*/ 3531303 w 5210132"/>
                  <a:gd name="connsiteY1258" fmla="*/ 831842 h 1937382"/>
                  <a:gd name="connsiteX1259" fmla="*/ 3494688 w 5210132"/>
                  <a:gd name="connsiteY1259" fmla="*/ 831842 h 1937382"/>
                  <a:gd name="connsiteX1260" fmla="*/ 3480524 w 5210132"/>
                  <a:gd name="connsiteY1260" fmla="*/ 834689 h 1937382"/>
                  <a:gd name="connsiteX1261" fmla="*/ 3440197 w 5210132"/>
                  <a:gd name="connsiteY1261" fmla="*/ 837467 h 1937382"/>
                  <a:gd name="connsiteX1262" fmla="*/ 3425844 w 5210132"/>
                  <a:gd name="connsiteY1262" fmla="*/ 841536 h 1937382"/>
                  <a:gd name="connsiteX1263" fmla="*/ 3425567 w 5210132"/>
                  <a:gd name="connsiteY1263" fmla="*/ 842624 h 1937382"/>
                  <a:gd name="connsiteX1264" fmla="*/ 3426990 w 5210132"/>
                  <a:gd name="connsiteY1264" fmla="*/ 848761 h 1937382"/>
                  <a:gd name="connsiteX1265" fmla="*/ 3426990 w 5210132"/>
                  <a:gd name="connsiteY1265" fmla="*/ 854432 h 1937382"/>
                  <a:gd name="connsiteX1266" fmla="*/ 3421389 w 5210132"/>
                  <a:gd name="connsiteY1266" fmla="*/ 876086 h 1937382"/>
                  <a:gd name="connsiteX1267" fmla="*/ 3410794 w 5210132"/>
                  <a:gd name="connsiteY1267" fmla="*/ 902554 h 1937382"/>
                  <a:gd name="connsiteX1268" fmla="*/ 3412713 w 5210132"/>
                  <a:gd name="connsiteY1268" fmla="*/ 911632 h 1937382"/>
                  <a:gd name="connsiteX1269" fmla="*/ 3410561 w 5210132"/>
                  <a:gd name="connsiteY1269" fmla="*/ 923859 h 1937382"/>
                  <a:gd name="connsiteX1270" fmla="*/ 3408409 w 5210132"/>
                  <a:gd name="connsiteY1270" fmla="*/ 932399 h 1937382"/>
                  <a:gd name="connsiteX1271" fmla="*/ 3404129 w 5210132"/>
                  <a:gd name="connsiteY1271" fmla="*/ 969195 h 1937382"/>
                  <a:gd name="connsiteX1272" fmla="*/ 3405563 w 5210132"/>
                  <a:gd name="connsiteY1272" fmla="*/ 980603 h 1937382"/>
                  <a:gd name="connsiteX1273" fmla="*/ 3400555 w 5210132"/>
                  <a:gd name="connsiteY1273" fmla="*/ 1016753 h 1937382"/>
                  <a:gd name="connsiteX1274" fmla="*/ 3399034 w 5210132"/>
                  <a:gd name="connsiteY1274" fmla="*/ 1023255 h 1937382"/>
                  <a:gd name="connsiteX1275" fmla="*/ 3416504 w 5210132"/>
                  <a:gd name="connsiteY1275" fmla="*/ 1024323 h 1937382"/>
                  <a:gd name="connsiteX1276" fmla="*/ 3441176 w 5210132"/>
                  <a:gd name="connsiteY1276" fmla="*/ 1025917 h 1937382"/>
                  <a:gd name="connsiteX1277" fmla="*/ 3495029 w 5210132"/>
                  <a:gd name="connsiteY1277" fmla="*/ 1039693 h 1937382"/>
                  <a:gd name="connsiteX1278" fmla="*/ 3510149 w 5210132"/>
                  <a:gd name="connsiteY1278" fmla="*/ 1047914 h 1937382"/>
                  <a:gd name="connsiteX1279" fmla="*/ 3517071 w 5210132"/>
                  <a:gd name="connsiteY1279" fmla="*/ 1053356 h 1937382"/>
                  <a:gd name="connsiteX1280" fmla="*/ 3531257 w 5210132"/>
                  <a:gd name="connsiteY1280" fmla="*/ 1063876 h 1937382"/>
                  <a:gd name="connsiteX1281" fmla="*/ 3545626 w 5210132"/>
                  <a:gd name="connsiteY1281" fmla="*/ 1078244 h 1937382"/>
                  <a:gd name="connsiteX1282" fmla="*/ 3543166 w 5210132"/>
                  <a:gd name="connsiteY1282" fmla="*/ 1077219 h 1937382"/>
                  <a:gd name="connsiteX1283" fmla="*/ 3561360 w 5210132"/>
                  <a:gd name="connsiteY1283" fmla="*/ 1088240 h 1937382"/>
                  <a:gd name="connsiteX1284" fmla="*/ 3563068 w 5210132"/>
                  <a:gd name="connsiteY1284" fmla="*/ 1089971 h 1937382"/>
                  <a:gd name="connsiteX1285" fmla="*/ 3581398 w 5210132"/>
                  <a:gd name="connsiteY1285" fmla="*/ 1118913 h 1937382"/>
                  <a:gd name="connsiteX1286" fmla="*/ 3582321 w 5210132"/>
                  <a:gd name="connsiteY1286" fmla="*/ 1120461 h 1937382"/>
                  <a:gd name="connsiteX1287" fmla="*/ 3586772 w 5210132"/>
                  <a:gd name="connsiteY1287" fmla="*/ 1125106 h 1937382"/>
                  <a:gd name="connsiteX1288" fmla="*/ 3591418 w 5210132"/>
                  <a:gd name="connsiteY1288" fmla="*/ 1147513 h 1937382"/>
                  <a:gd name="connsiteX1289" fmla="*/ 3583061 w 5210132"/>
                  <a:gd name="connsiteY1289" fmla="*/ 1175384 h 1937382"/>
                  <a:gd name="connsiteX1290" fmla="*/ 3570742 w 5210132"/>
                  <a:gd name="connsiteY1290" fmla="*/ 1182784 h 1937382"/>
                  <a:gd name="connsiteX1291" fmla="*/ 3545557 w 5210132"/>
                  <a:gd name="connsiteY1291" fmla="*/ 1187817 h 1937382"/>
                  <a:gd name="connsiteX1292" fmla="*/ 3525360 w 5210132"/>
                  <a:gd name="connsiteY1292" fmla="*/ 1187817 h 1937382"/>
                  <a:gd name="connsiteX1293" fmla="*/ 3494289 w 5210132"/>
                  <a:gd name="connsiteY1293" fmla="*/ 1184219 h 1937382"/>
                  <a:gd name="connsiteX1294" fmla="*/ 3467135 w 5210132"/>
                  <a:gd name="connsiteY1294" fmla="*/ 1179005 h 1937382"/>
                  <a:gd name="connsiteX1295" fmla="*/ 3429131 w 5210132"/>
                  <a:gd name="connsiteY1295" fmla="*/ 1177820 h 1937382"/>
                  <a:gd name="connsiteX1296" fmla="*/ 3380743 w 5210132"/>
                  <a:gd name="connsiteY1296" fmla="*/ 1176386 h 1937382"/>
                  <a:gd name="connsiteX1297" fmla="*/ 3379719 w 5210132"/>
                  <a:gd name="connsiteY1297" fmla="*/ 1176255 h 1937382"/>
                  <a:gd name="connsiteX1298" fmla="*/ 3368720 w 5210132"/>
                  <a:gd name="connsiteY1298" fmla="*/ 1203119 h 1937382"/>
                  <a:gd name="connsiteX1299" fmla="*/ 3360887 w 5210132"/>
                  <a:gd name="connsiteY1299" fmla="*/ 1227552 h 1937382"/>
                  <a:gd name="connsiteX1300" fmla="*/ 3355354 w 5210132"/>
                  <a:gd name="connsiteY1300" fmla="*/ 1250607 h 1937382"/>
                  <a:gd name="connsiteX1301" fmla="*/ 3339369 w 5210132"/>
                  <a:gd name="connsiteY1301" fmla="*/ 1282702 h 1937382"/>
                  <a:gd name="connsiteX1302" fmla="*/ 3332458 w 5210132"/>
                  <a:gd name="connsiteY1302" fmla="*/ 1292073 h 1937382"/>
                  <a:gd name="connsiteX1303" fmla="*/ 3325342 w 5210132"/>
                  <a:gd name="connsiteY1303" fmla="*/ 1304221 h 1937382"/>
                  <a:gd name="connsiteX1304" fmla="*/ 3320059 w 5210132"/>
                  <a:gd name="connsiteY1304" fmla="*/ 1314741 h 1937382"/>
                  <a:gd name="connsiteX1305" fmla="*/ 3312408 w 5210132"/>
                  <a:gd name="connsiteY1305" fmla="*/ 1333162 h 1937382"/>
                  <a:gd name="connsiteX1306" fmla="*/ 3303061 w 5210132"/>
                  <a:gd name="connsiteY1306" fmla="*/ 1344787 h 1937382"/>
                  <a:gd name="connsiteX1307" fmla="*/ 3297493 w 5210132"/>
                  <a:gd name="connsiteY1307" fmla="*/ 1352791 h 1937382"/>
                  <a:gd name="connsiteX1308" fmla="*/ 3281349 w 5210132"/>
                  <a:gd name="connsiteY1308" fmla="*/ 1377292 h 1937382"/>
                  <a:gd name="connsiteX1309" fmla="*/ 3265933 w 5210132"/>
                  <a:gd name="connsiteY1309" fmla="*/ 1397649 h 1937382"/>
                  <a:gd name="connsiteX1310" fmla="*/ 3242297 w 5210132"/>
                  <a:gd name="connsiteY1310" fmla="*/ 1403683 h 1937382"/>
                  <a:gd name="connsiteX1311" fmla="*/ 3214699 w 5210132"/>
                  <a:gd name="connsiteY1311" fmla="*/ 1399630 h 1937382"/>
                  <a:gd name="connsiteX1312" fmla="*/ 3201993 w 5210132"/>
                  <a:gd name="connsiteY1312" fmla="*/ 1381914 h 1937382"/>
                  <a:gd name="connsiteX1313" fmla="*/ 3199329 w 5210132"/>
                  <a:gd name="connsiteY1313" fmla="*/ 1377178 h 1937382"/>
                  <a:gd name="connsiteX1314" fmla="*/ 3187966 w 5210132"/>
                  <a:gd name="connsiteY1314" fmla="*/ 1376518 h 1937382"/>
                  <a:gd name="connsiteX1315" fmla="*/ 3157442 w 5210132"/>
                  <a:gd name="connsiteY1315" fmla="*/ 1366112 h 1937382"/>
                  <a:gd name="connsiteX1316" fmla="*/ 3136231 w 5210132"/>
                  <a:gd name="connsiteY1316" fmla="*/ 1340358 h 1937382"/>
                  <a:gd name="connsiteX1317" fmla="*/ 3135411 w 5210132"/>
                  <a:gd name="connsiteY1317" fmla="*/ 1335599 h 1937382"/>
                  <a:gd name="connsiteX1318" fmla="*/ 3116444 w 5210132"/>
                  <a:gd name="connsiteY1318" fmla="*/ 1292016 h 1937382"/>
                  <a:gd name="connsiteX1319" fmla="*/ 3113028 w 5210132"/>
                  <a:gd name="connsiteY1319" fmla="*/ 1284057 h 1937382"/>
                  <a:gd name="connsiteX1320" fmla="*/ 3107631 w 5210132"/>
                  <a:gd name="connsiteY1320" fmla="*/ 1258520 h 1937382"/>
                  <a:gd name="connsiteX1321" fmla="*/ 3137666 w 5210132"/>
                  <a:gd name="connsiteY1321" fmla="*/ 1253465 h 1937382"/>
                  <a:gd name="connsiteX1322" fmla="*/ 3157305 w 5210132"/>
                  <a:gd name="connsiteY1322" fmla="*/ 1244345 h 1937382"/>
                  <a:gd name="connsiteX1323" fmla="*/ 3175716 w 5210132"/>
                  <a:gd name="connsiteY1323" fmla="*/ 1234474 h 1937382"/>
                  <a:gd name="connsiteX1324" fmla="*/ 3179905 w 5210132"/>
                  <a:gd name="connsiteY1324" fmla="*/ 1234474 h 1937382"/>
                  <a:gd name="connsiteX1325" fmla="*/ 3189344 w 5210132"/>
                  <a:gd name="connsiteY1325" fmla="*/ 1227779 h 1937382"/>
                  <a:gd name="connsiteX1326" fmla="*/ 3196437 w 5210132"/>
                  <a:gd name="connsiteY1326" fmla="*/ 1212853 h 1937382"/>
                  <a:gd name="connsiteX1327" fmla="*/ 3201720 w 5210132"/>
                  <a:gd name="connsiteY1327" fmla="*/ 1197927 h 1937382"/>
                  <a:gd name="connsiteX1328" fmla="*/ 3206467 w 5210132"/>
                  <a:gd name="connsiteY1328" fmla="*/ 1181771 h 1937382"/>
                  <a:gd name="connsiteX1329" fmla="*/ 3207478 w 5210132"/>
                  <a:gd name="connsiteY1329" fmla="*/ 1178105 h 1937382"/>
                  <a:gd name="connsiteX1330" fmla="*/ 3199056 w 5210132"/>
                  <a:gd name="connsiteY1330" fmla="*/ 1178526 h 1937382"/>
                  <a:gd name="connsiteX1331" fmla="*/ 3183275 w 5210132"/>
                  <a:gd name="connsiteY1331" fmla="*/ 1177820 h 1937382"/>
                  <a:gd name="connsiteX1332" fmla="*/ 3178653 w 5210132"/>
                  <a:gd name="connsiteY1332" fmla="*/ 1177820 h 1937382"/>
                  <a:gd name="connsiteX1333" fmla="*/ 3151693 w 5210132"/>
                  <a:gd name="connsiteY1333" fmla="*/ 1179232 h 1937382"/>
                  <a:gd name="connsiteX1334" fmla="*/ 3139078 w 5210132"/>
                  <a:gd name="connsiteY1334" fmla="*/ 1179232 h 1937382"/>
                  <a:gd name="connsiteX1335" fmla="*/ 3094993 w 5210132"/>
                  <a:gd name="connsiteY1335" fmla="*/ 1180667 h 1937382"/>
                  <a:gd name="connsiteX1336" fmla="*/ 3054871 w 5210132"/>
                  <a:gd name="connsiteY1336" fmla="*/ 1184948 h 1937382"/>
                  <a:gd name="connsiteX1337" fmla="*/ 3054029 w 5210132"/>
                  <a:gd name="connsiteY1337" fmla="*/ 1184948 h 1937382"/>
                  <a:gd name="connsiteX1338" fmla="*/ 3033080 w 5210132"/>
                  <a:gd name="connsiteY1338" fmla="*/ 1192098 h 1937382"/>
                  <a:gd name="connsiteX1339" fmla="*/ 3015000 w 5210132"/>
                  <a:gd name="connsiteY1339" fmla="*/ 1192098 h 1937382"/>
                  <a:gd name="connsiteX1340" fmla="*/ 3000336 w 5210132"/>
                  <a:gd name="connsiteY1340" fmla="*/ 1192098 h 1937382"/>
                  <a:gd name="connsiteX1341" fmla="*/ 2982734 w 5210132"/>
                  <a:gd name="connsiteY1341" fmla="*/ 1193532 h 1937382"/>
                  <a:gd name="connsiteX1342" fmla="*/ 2945572 w 5210132"/>
                  <a:gd name="connsiteY1342" fmla="*/ 1199248 h 1937382"/>
                  <a:gd name="connsiteX1343" fmla="*/ 2930635 w 5210132"/>
                  <a:gd name="connsiteY1343" fmla="*/ 1199248 h 1937382"/>
                  <a:gd name="connsiteX1344" fmla="*/ 2916357 w 5210132"/>
                  <a:gd name="connsiteY1344" fmla="*/ 1200864 h 1937382"/>
                  <a:gd name="connsiteX1345" fmla="*/ 2903742 w 5210132"/>
                  <a:gd name="connsiteY1345" fmla="*/ 1204257 h 1937382"/>
                  <a:gd name="connsiteX1346" fmla="*/ 2896319 w 5210132"/>
                  <a:gd name="connsiteY1346" fmla="*/ 1203551 h 1937382"/>
                  <a:gd name="connsiteX1347" fmla="*/ 2842011 w 5210132"/>
                  <a:gd name="connsiteY1347" fmla="*/ 1203551 h 1937382"/>
                  <a:gd name="connsiteX1348" fmla="*/ 2793191 w 5210132"/>
                  <a:gd name="connsiteY1348" fmla="*/ 1191938 h 1937382"/>
                  <a:gd name="connsiteX1349" fmla="*/ 2761744 w 5210132"/>
                  <a:gd name="connsiteY1349" fmla="*/ 1179096 h 1937382"/>
                  <a:gd name="connsiteX1350" fmla="*/ 2737357 w 5210132"/>
                  <a:gd name="connsiteY1350" fmla="*/ 1155391 h 1937382"/>
                  <a:gd name="connsiteX1351" fmla="*/ 2741592 w 5210132"/>
                  <a:gd name="connsiteY1351" fmla="*/ 1147513 h 1937382"/>
                  <a:gd name="connsiteX1352" fmla="*/ 2745828 w 5210132"/>
                  <a:gd name="connsiteY1352" fmla="*/ 1139634 h 1937382"/>
                  <a:gd name="connsiteX1353" fmla="*/ 2756871 w 5210132"/>
                  <a:gd name="connsiteY1353" fmla="*/ 1132188 h 1937382"/>
                  <a:gd name="connsiteX1354" fmla="*/ 2761926 w 5210132"/>
                  <a:gd name="connsiteY1354" fmla="*/ 1122533 h 1937382"/>
                  <a:gd name="connsiteX1355" fmla="*/ 2777069 w 5210132"/>
                  <a:gd name="connsiteY1355" fmla="*/ 1099546 h 1937382"/>
                  <a:gd name="connsiteX1356" fmla="*/ 2788409 w 5210132"/>
                  <a:gd name="connsiteY1356" fmla="*/ 1079588 h 1937382"/>
                  <a:gd name="connsiteX1357" fmla="*/ 2827620 w 5210132"/>
                  <a:gd name="connsiteY1357" fmla="*/ 985977 h 1937382"/>
                  <a:gd name="connsiteX1358" fmla="*/ 2834053 w 5210132"/>
                  <a:gd name="connsiteY1358" fmla="*/ 969366 h 1937382"/>
                  <a:gd name="connsiteX1359" fmla="*/ 2840303 w 5210132"/>
                  <a:gd name="connsiteY1359" fmla="*/ 951480 h 1937382"/>
                  <a:gd name="connsiteX1360" fmla="*/ 2850164 w 5210132"/>
                  <a:gd name="connsiteY1360" fmla="*/ 915528 h 1937382"/>
                  <a:gd name="connsiteX1361" fmla="*/ 2848410 w 5210132"/>
                  <a:gd name="connsiteY1361" fmla="*/ 916960 h 1937382"/>
                  <a:gd name="connsiteX1362" fmla="*/ 2835248 w 5210132"/>
                  <a:gd name="connsiteY1362" fmla="*/ 919054 h 1937382"/>
                  <a:gd name="connsiteX1363" fmla="*/ 2815278 w 5210132"/>
                  <a:gd name="connsiteY1363" fmla="*/ 925589 h 1937382"/>
                  <a:gd name="connsiteX1364" fmla="*/ 2804781 w 5210132"/>
                  <a:gd name="connsiteY1364" fmla="*/ 927502 h 1937382"/>
                  <a:gd name="connsiteX1365" fmla="*/ 2800181 w 5210132"/>
                  <a:gd name="connsiteY1365" fmla="*/ 928447 h 1937382"/>
                  <a:gd name="connsiteX1366" fmla="*/ 2792143 w 5210132"/>
                  <a:gd name="connsiteY1366" fmla="*/ 933559 h 1937382"/>
                  <a:gd name="connsiteX1367" fmla="*/ 2778481 w 5210132"/>
                  <a:gd name="connsiteY1367" fmla="*/ 936998 h 1937382"/>
                  <a:gd name="connsiteX1368" fmla="*/ 2749152 w 5210132"/>
                  <a:gd name="connsiteY1368" fmla="*/ 948474 h 1937382"/>
                  <a:gd name="connsiteX1369" fmla="*/ 2731573 w 5210132"/>
                  <a:gd name="connsiteY1369" fmla="*/ 953347 h 1937382"/>
                  <a:gd name="connsiteX1370" fmla="*/ 2693842 w 5210132"/>
                  <a:gd name="connsiteY1370" fmla="*/ 962799 h 1937382"/>
                  <a:gd name="connsiteX1371" fmla="*/ 2688297 w 5210132"/>
                  <a:gd name="connsiteY1371" fmla="*/ 965541 h 1937382"/>
                  <a:gd name="connsiteX1372" fmla="*/ 2678677 w 5210132"/>
                  <a:gd name="connsiteY1372" fmla="*/ 967649 h 1937382"/>
                  <a:gd name="connsiteX1373" fmla="*/ 2663306 w 5210132"/>
                  <a:gd name="connsiteY1373" fmla="*/ 969081 h 1937382"/>
                  <a:gd name="connsiteX1374" fmla="*/ 2640718 w 5210132"/>
                  <a:gd name="connsiteY1374" fmla="*/ 964847 h 1937382"/>
                  <a:gd name="connsiteX1375" fmla="*/ 2626065 w 5210132"/>
                  <a:gd name="connsiteY1375" fmla="*/ 960600 h 1937382"/>
                  <a:gd name="connsiteX1376" fmla="*/ 2614085 w 5210132"/>
                  <a:gd name="connsiteY1376" fmla="*/ 953527 h 1937382"/>
                  <a:gd name="connsiteX1377" fmla="*/ 2609409 w 5210132"/>
                  <a:gd name="connsiteY1377" fmla="*/ 946899 h 1937382"/>
                  <a:gd name="connsiteX1378" fmla="*/ 2609408 w 5210132"/>
                  <a:gd name="connsiteY1378" fmla="*/ 946898 h 1937382"/>
                  <a:gd name="connsiteX1379" fmla="*/ 2609067 w 5210132"/>
                  <a:gd name="connsiteY1379" fmla="*/ 946417 h 1937382"/>
                  <a:gd name="connsiteX1380" fmla="*/ 2609066 w 5210132"/>
                  <a:gd name="connsiteY1380" fmla="*/ 946416 h 1937382"/>
                  <a:gd name="connsiteX1381" fmla="*/ 2609064 w 5210132"/>
                  <a:gd name="connsiteY1381" fmla="*/ 946413 h 1937382"/>
                  <a:gd name="connsiteX1382" fmla="*/ 2605856 w 5210132"/>
                  <a:gd name="connsiteY1382" fmla="*/ 944714 h 1937382"/>
                  <a:gd name="connsiteX1383" fmla="*/ 2604400 w 5210132"/>
                  <a:gd name="connsiteY1383" fmla="*/ 939801 h 1937382"/>
                  <a:gd name="connsiteX1384" fmla="*/ 2604399 w 5210132"/>
                  <a:gd name="connsiteY1384" fmla="*/ 939799 h 1937382"/>
                  <a:gd name="connsiteX1385" fmla="*/ 2605856 w 5210132"/>
                  <a:gd name="connsiteY1385" fmla="*/ 944716 h 1937382"/>
                  <a:gd name="connsiteX1386" fmla="*/ 2597818 w 5210132"/>
                  <a:gd name="connsiteY1386" fmla="*/ 940460 h 1937382"/>
                  <a:gd name="connsiteX1387" fmla="*/ 2580945 w 5210132"/>
                  <a:gd name="connsiteY1387" fmla="*/ 931694 h 1937382"/>
                  <a:gd name="connsiteX1388" fmla="*/ 2554895 w 5210132"/>
                  <a:gd name="connsiteY1388" fmla="*/ 905665 h 1937382"/>
                  <a:gd name="connsiteX1389" fmla="*/ 2527206 w 5210132"/>
                  <a:gd name="connsiteY1389" fmla="*/ 867139 h 1937382"/>
                  <a:gd name="connsiteX1390" fmla="*/ 2567510 w 5210132"/>
                  <a:gd name="connsiteY1390" fmla="*/ 851335 h 1937382"/>
                  <a:gd name="connsiteX1391" fmla="*/ 2613165 w 5210132"/>
                  <a:gd name="connsiteY1391" fmla="*/ 844776 h 1937382"/>
                  <a:gd name="connsiteX1392" fmla="*/ 2633465 w 5210132"/>
                  <a:gd name="connsiteY1392" fmla="*/ 839539 h 1937382"/>
                  <a:gd name="connsiteX1393" fmla="*/ 2651147 w 5210132"/>
                  <a:gd name="connsiteY1393" fmla="*/ 836419 h 1937382"/>
                  <a:gd name="connsiteX1394" fmla="*/ 2686100 w 5210132"/>
                  <a:gd name="connsiteY1394" fmla="*/ 825901 h 1937382"/>
                  <a:gd name="connsiteX1395" fmla="*/ 2705114 w 5210132"/>
                  <a:gd name="connsiteY1395" fmla="*/ 821507 h 1937382"/>
                  <a:gd name="connsiteX1396" fmla="*/ 2760560 w 5210132"/>
                  <a:gd name="connsiteY1396" fmla="*/ 811260 h 1937382"/>
                  <a:gd name="connsiteX1397" fmla="*/ 2811817 w 5210132"/>
                  <a:gd name="connsiteY1397" fmla="*/ 801992 h 1937382"/>
                  <a:gd name="connsiteX1398" fmla="*/ 2827711 w 5210132"/>
                  <a:gd name="connsiteY1398" fmla="*/ 799850 h 1937382"/>
                  <a:gd name="connsiteX1399" fmla="*/ 2865846 w 5210132"/>
                  <a:gd name="connsiteY1399" fmla="*/ 793420 h 1937382"/>
                  <a:gd name="connsiteX1400" fmla="*/ 2880545 w 5210132"/>
                  <a:gd name="connsiteY1400" fmla="*/ 789460 h 1937382"/>
                  <a:gd name="connsiteX1401" fmla="*/ 2881845 w 5210132"/>
                  <a:gd name="connsiteY1401" fmla="*/ 779296 h 1937382"/>
                  <a:gd name="connsiteX1402" fmla="*/ 2883283 w 5210132"/>
                  <a:gd name="connsiteY1402" fmla="*/ 765637 h 1937382"/>
                  <a:gd name="connsiteX1403" fmla="*/ 2888941 w 5210132"/>
                  <a:gd name="connsiteY1403" fmla="*/ 731014 h 1937382"/>
                  <a:gd name="connsiteX1404" fmla="*/ 2894634 w 5210132"/>
                  <a:gd name="connsiteY1404" fmla="*/ 659241 h 1937382"/>
                  <a:gd name="connsiteX1405" fmla="*/ 2893200 w 5210132"/>
                  <a:gd name="connsiteY1405" fmla="*/ 602564 h 1937382"/>
                  <a:gd name="connsiteX1406" fmla="*/ 2892448 w 5210132"/>
                  <a:gd name="connsiteY1406" fmla="*/ 593297 h 1937382"/>
                  <a:gd name="connsiteX1407" fmla="*/ 2889784 w 5210132"/>
                  <a:gd name="connsiteY1407" fmla="*/ 579611 h 1937382"/>
                  <a:gd name="connsiteX1408" fmla="*/ 2888782 w 5210132"/>
                  <a:gd name="connsiteY1408" fmla="*/ 570845 h 1937382"/>
                  <a:gd name="connsiteX1409" fmla="*/ 2878740 w 5210132"/>
                  <a:gd name="connsiteY1409" fmla="*/ 553653 h 1937382"/>
                  <a:gd name="connsiteX1410" fmla="*/ 2872558 w 5210132"/>
                  <a:gd name="connsiteY1410" fmla="*/ 537463 h 1937382"/>
                  <a:gd name="connsiteX1411" fmla="*/ 2867696 w 5210132"/>
                  <a:gd name="connsiteY1411" fmla="*/ 523550 h 1937382"/>
                  <a:gd name="connsiteX1412" fmla="*/ 2882588 w 5210132"/>
                  <a:gd name="connsiteY1412" fmla="*/ 498206 h 1937382"/>
                  <a:gd name="connsiteX1413" fmla="*/ 2896319 w 5210132"/>
                  <a:gd name="connsiteY1413" fmla="*/ 495337 h 1937382"/>
                  <a:gd name="connsiteX1414" fmla="*/ 2919750 w 5210132"/>
                  <a:gd name="connsiteY1414" fmla="*/ 504127 h 1937382"/>
                  <a:gd name="connsiteX1415" fmla="*/ 2938877 w 5210132"/>
                  <a:gd name="connsiteY1415" fmla="*/ 515853 h 1937382"/>
                  <a:gd name="connsiteX1416" fmla="*/ 2950741 w 5210132"/>
                  <a:gd name="connsiteY1416" fmla="*/ 526237 h 1937382"/>
                  <a:gd name="connsiteX1417" fmla="*/ 2953428 w 5210132"/>
                  <a:gd name="connsiteY1417" fmla="*/ 528924 h 1937382"/>
                  <a:gd name="connsiteX1418" fmla="*/ 2973512 w 5210132"/>
                  <a:gd name="connsiteY1418" fmla="*/ 538966 h 1937382"/>
                  <a:gd name="connsiteX1419" fmla="*/ 3014249 w 5210132"/>
                  <a:gd name="connsiteY1419" fmla="*/ 558480 h 1937382"/>
                  <a:gd name="connsiteX1420" fmla="*/ 3038613 w 5210132"/>
                  <a:gd name="connsiteY1420" fmla="*/ 585873 h 1937382"/>
                  <a:gd name="connsiteX1421" fmla="*/ 3048154 w 5210132"/>
                  <a:gd name="connsiteY1421" fmla="*/ 618549 h 1937382"/>
                  <a:gd name="connsiteX1422" fmla="*/ 3048154 w 5210132"/>
                  <a:gd name="connsiteY1422" fmla="*/ 621396 h 1937382"/>
                  <a:gd name="connsiteX1423" fmla="*/ 3046321 w 5210132"/>
                  <a:gd name="connsiteY1423" fmla="*/ 636629 h 1937382"/>
                  <a:gd name="connsiteX1424" fmla="*/ 3042940 w 5210132"/>
                  <a:gd name="connsiteY1424" fmla="*/ 647627 h 1937382"/>
                  <a:gd name="connsiteX1425" fmla="*/ 3041346 w 5210132"/>
                  <a:gd name="connsiteY1425" fmla="*/ 658888 h 1937382"/>
                  <a:gd name="connsiteX1426" fmla="*/ 3038659 w 5210132"/>
                  <a:gd name="connsiteY1426" fmla="*/ 673358 h 1937382"/>
                  <a:gd name="connsiteX1427" fmla="*/ 3036245 w 5210132"/>
                  <a:gd name="connsiteY1427" fmla="*/ 689776 h 1937382"/>
                  <a:gd name="connsiteX1428" fmla="*/ 3028025 w 5210132"/>
                  <a:gd name="connsiteY1428" fmla="*/ 714642 h 1937382"/>
                  <a:gd name="connsiteX1429" fmla="*/ 3026704 w 5210132"/>
                  <a:gd name="connsiteY1429" fmla="*/ 727871 h 1937382"/>
                  <a:gd name="connsiteX1430" fmla="*/ 3025270 w 5210132"/>
                  <a:gd name="connsiteY1430" fmla="*/ 754422 h 1937382"/>
                  <a:gd name="connsiteX1431" fmla="*/ 3022190 w 5210132"/>
                  <a:gd name="connsiteY1431" fmla="*/ 767569 h 1937382"/>
                  <a:gd name="connsiteX1432" fmla="*/ 3023397 w 5210132"/>
                  <a:gd name="connsiteY1432" fmla="*/ 767343 h 1937382"/>
                  <a:gd name="connsiteX1433" fmla="*/ 3047699 w 5210132"/>
                  <a:gd name="connsiteY1433" fmla="*/ 763234 h 1937382"/>
                  <a:gd name="connsiteX1434" fmla="*/ 3092557 w 5210132"/>
                  <a:gd name="connsiteY1434" fmla="*/ 754081 h 1937382"/>
                  <a:gd name="connsiteX1435" fmla="*/ 3194365 w 5210132"/>
                  <a:gd name="connsiteY1435" fmla="*/ 735727 h 1937382"/>
                  <a:gd name="connsiteX1436" fmla="*/ 3228618 w 5210132"/>
                  <a:gd name="connsiteY1436" fmla="*/ 728679 h 1937382"/>
                  <a:gd name="connsiteX1437" fmla="*/ 3226585 w 5210132"/>
                  <a:gd name="connsiteY1437" fmla="*/ 728896 h 1937382"/>
                  <a:gd name="connsiteX1438" fmla="*/ 3185666 w 5210132"/>
                  <a:gd name="connsiteY1438" fmla="*/ 721746 h 1937382"/>
                  <a:gd name="connsiteX1439" fmla="*/ 3183822 w 5210132"/>
                  <a:gd name="connsiteY1439" fmla="*/ 721746 h 1937382"/>
                  <a:gd name="connsiteX1440" fmla="*/ 3139783 w 5210132"/>
                  <a:gd name="connsiteY1440" fmla="*/ 681943 h 1937382"/>
                  <a:gd name="connsiteX1441" fmla="*/ 3138383 w 5210132"/>
                  <a:gd name="connsiteY1441" fmla="*/ 669248 h 1937382"/>
                  <a:gd name="connsiteX1442" fmla="*/ 3137666 w 5210132"/>
                  <a:gd name="connsiteY1442" fmla="*/ 656167 h 1937382"/>
                  <a:gd name="connsiteX1443" fmla="*/ 3124504 w 5210132"/>
                  <a:gd name="connsiteY1443" fmla="*/ 628887 h 1937382"/>
                  <a:gd name="connsiteX1444" fmla="*/ 3115943 w 5210132"/>
                  <a:gd name="connsiteY1444" fmla="*/ 615555 h 1937382"/>
                  <a:gd name="connsiteX1445" fmla="*/ 3104785 w 5210132"/>
                  <a:gd name="connsiteY1445" fmla="*/ 592090 h 1937382"/>
                  <a:gd name="connsiteX1446" fmla="*/ 3139601 w 5210132"/>
                  <a:gd name="connsiteY1446" fmla="*/ 579293 h 1937382"/>
                  <a:gd name="connsiteX1447" fmla="*/ 3138861 w 5210132"/>
                  <a:gd name="connsiteY1447" fmla="*/ 577539 h 1937382"/>
                  <a:gd name="connsiteX1448" fmla="*/ 3145089 w 5210132"/>
                  <a:gd name="connsiteY1448" fmla="*/ 576833 h 1937382"/>
                  <a:gd name="connsiteX1449" fmla="*/ 3162122 w 5210132"/>
                  <a:gd name="connsiteY1449" fmla="*/ 581797 h 1937382"/>
                  <a:gd name="connsiteX1450" fmla="*/ 3181454 w 5210132"/>
                  <a:gd name="connsiteY1450" fmla="*/ 586852 h 1937382"/>
                  <a:gd name="connsiteX1451" fmla="*/ 3188285 w 5210132"/>
                  <a:gd name="connsiteY1451" fmla="*/ 586852 h 1937382"/>
                  <a:gd name="connsiteX1452" fmla="*/ 3219276 w 5210132"/>
                  <a:gd name="connsiteY1452" fmla="*/ 608006 h 1937382"/>
                  <a:gd name="connsiteX1453" fmla="*/ 3226631 w 5210132"/>
                  <a:gd name="connsiteY1453" fmla="*/ 613426 h 1937382"/>
                  <a:gd name="connsiteX1454" fmla="*/ 3243436 w 5210132"/>
                  <a:gd name="connsiteY1454" fmla="*/ 629593 h 1937382"/>
                  <a:gd name="connsiteX1455" fmla="*/ 3259011 w 5210132"/>
                  <a:gd name="connsiteY1455" fmla="*/ 645669 h 1937382"/>
                  <a:gd name="connsiteX1456" fmla="*/ 3269645 w 5210132"/>
                  <a:gd name="connsiteY1456" fmla="*/ 666914 h 1937382"/>
                  <a:gd name="connsiteX1457" fmla="*/ 3274267 w 5210132"/>
                  <a:gd name="connsiteY1457" fmla="*/ 681078 h 1937382"/>
                  <a:gd name="connsiteX1458" fmla="*/ 3271011 w 5210132"/>
                  <a:gd name="connsiteY1458" fmla="*/ 703780 h 1937382"/>
                  <a:gd name="connsiteX1459" fmla="*/ 3253620 w 5210132"/>
                  <a:gd name="connsiteY1459" fmla="*/ 722617 h 1937382"/>
                  <a:gd name="connsiteX1460" fmla="*/ 3247452 w 5210132"/>
                  <a:gd name="connsiteY1460" fmla="*/ 724976 h 1937382"/>
                  <a:gd name="connsiteX1461" fmla="*/ 3272332 w 5210132"/>
                  <a:gd name="connsiteY1461" fmla="*/ 720221 h 1937382"/>
                  <a:gd name="connsiteX1462" fmla="*/ 3285322 w 5210132"/>
                  <a:gd name="connsiteY1462" fmla="*/ 718034 h 1937382"/>
                  <a:gd name="connsiteX1463" fmla="*/ 3294795 w 5210132"/>
                  <a:gd name="connsiteY1463" fmla="*/ 714862 h 1937382"/>
                  <a:gd name="connsiteX1464" fmla="*/ 3295017 w 5210132"/>
                  <a:gd name="connsiteY1464" fmla="*/ 714070 h 1937382"/>
                  <a:gd name="connsiteX1465" fmla="*/ 3296514 w 5210132"/>
                  <a:gd name="connsiteY1465" fmla="*/ 704771 h 1937382"/>
                  <a:gd name="connsiteX1466" fmla="*/ 3299474 w 5210132"/>
                  <a:gd name="connsiteY1466" fmla="*/ 682125 h 1937382"/>
                  <a:gd name="connsiteX1467" fmla="*/ 3309311 w 5210132"/>
                  <a:gd name="connsiteY1467" fmla="*/ 603498 h 1937382"/>
                  <a:gd name="connsiteX1468" fmla="*/ 3313615 w 5210132"/>
                  <a:gd name="connsiteY1468" fmla="*/ 553106 h 1937382"/>
                  <a:gd name="connsiteX1469" fmla="*/ 3317805 w 5210132"/>
                  <a:gd name="connsiteY1469" fmla="*/ 522525 h 1937382"/>
                  <a:gd name="connsiteX1470" fmla="*/ 3317805 w 5210132"/>
                  <a:gd name="connsiteY1470" fmla="*/ 514392 h 1937382"/>
                  <a:gd name="connsiteX1471" fmla="*/ 3306385 w 5210132"/>
                  <a:gd name="connsiteY1471" fmla="*/ 517197 h 1937382"/>
                  <a:gd name="connsiteX1472" fmla="*/ 3285561 w 5210132"/>
                  <a:gd name="connsiteY1472" fmla="*/ 520020 h 1937382"/>
                  <a:gd name="connsiteX1473" fmla="*/ 3268278 w 5210132"/>
                  <a:gd name="connsiteY1473" fmla="*/ 522924 h 1937382"/>
                  <a:gd name="connsiteX1474" fmla="*/ 3251952 w 5210132"/>
                  <a:gd name="connsiteY1474" fmla="*/ 525781 h 1937382"/>
                  <a:gd name="connsiteX1475" fmla="*/ 3235420 w 5210132"/>
                  <a:gd name="connsiteY1475" fmla="*/ 531269 h 1937382"/>
                  <a:gd name="connsiteX1476" fmla="*/ 3195071 w 5210132"/>
                  <a:gd name="connsiteY1476" fmla="*/ 540195 h 1937382"/>
                  <a:gd name="connsiteX1477" fmla="*/ 3180748 w 5210132"/>
                  <a:gd name="connsiteY1477" fmla="*/ 541630 h 1937382"/>
                  <a:gd name="connsiteX1478" fmla="*/ 3154653 w 5210132"/>
                  <a:gd name="connsiteY1478" fmla="*/ 538533 h 1937382"/>
                  <a:gd name="connsiteX1479" fmla="*/ 3139601 w 5210132"/>
                  <a:gd name="connsiteY1479" fmla="*/ 533239 h 1937382"/>
                  <a:gd name="connsiteX1480" fmla="*/ 3128102 w 5210132"/>
                  <a:gd name="connsiteY1480" fmla="*/ 528764 h 1937382"/>
                  <a:gd name="connsiteX1481" fmla="*/ 3114758 w 5210132"/>
                  <a:gd name="connsiteY1481" fmla="*/ 525895 h 1937382"/>
                  <a:gd name="connsiteX1482" fmla="*/ 3107927 w 5210132"/>
                  <a:gd name="connsiteY1482" fmla="*/ 525895 h 1937382"/>
                  <a:gd name="connsiteX1483" fmla="*/ 3076048 w 5210132"/>
                  <a:gd name="connsiteY1483" fmla="*/ 513053 h 1937382"/>
                  <a:gd name="connsiteX1484" fmla="*/ 3053323 w 5210132"/>
                  <a:gd name="connsiteY1484" fmla="*/ 484043 h 1937382"/>
                  <a:gd name="connsiteX1485" fmla="*/ 3069559 w 5210132"/>
                  <a:gd name="connsiteY1485" fmla="*/ 471200 h 1937382"/>
                  <a:gd name="connsiteX1486" fmla="*/ 3132474 w 5210132"/>
                  <a:gd name="connsiteY1486" fmla="*/ 446334 h 1937382"/>
                  <a:gd name="connsiteX1487" fmla="*/ 3215268 w 5210132"/>
                  <a:gd name="connsiteY1487" fmla="*/ 413454 h 1937382"/>
                  <a:gd name="connsiteX1488" fmla="*/ 3279755 w 5210132"/>
                  <a:gd name="connsiteY1488" fmla="*/ 395237 h 1937382"/>
                  <a:gd name="connsiteX1489" fmla="*/ 3312067 w 5210132"/>
                  <a:gd name="connsiteY1489" fmla="*/ 380755 h 1937382"/>
                  <a:gd name="connsiteX1490" fmla="*/ 3312067 w 5210132"/>
                  <a:gd name="connsiteY1490" fmla="*/ 381802 h 1937382"/>
                  <a:gd name="connsiteX1491" fmla="*/ 3336238 w 5210132"/>
                  <a:gd name="connsiteY1491" fmla="*/ 368117 h 1937382"/>
                  <a:gd name="connsiteX1492" fmla="*/ 901708 w 5210132"/>
                  <a:gd name="connsiteY1492" fmla="*/ 331697 h 1937382"/>
                  <a:gd name="connsiteX1493" fmla="*/ 901716 w 5210132"/>
                  <a:gd name="connsiteY1493" fmla="*/ 331699 h 1937382"/>
                  <a:gd name="connsiteX1494" fmla="*/ 906055 w 5210132"/>
                  <a:gd name="connsiteY1494" fmla="*/ 332312 h 1937382"/>
                  <a:gd name="connsiteX1495" fmla="*/ 906057 w 5210132"/>
                  <a:gd name="connsiteY1495" fmla="*/ 332311 h 1937382"/>
                  <a:gd name="connsiteX1496" fmla="*/ 2189666 w 5210132"/>
                  <a:gd name="connsiteY1496" fmla="*/ 314501 h 1937382"/>
                  <a:gd name="connsiteX1497" fmla="*/ 2206517 w 5210132"/>
                  <a:gd name="connsiteY1497" fmla="*/ 316550 h 1937382"/>
                  <a:gd name="connsiteX1498" fmla="*/ 2218357 w 5210132"/>
                  <a:gd name="connsiteY1498" fmla="*/ 320660 h 1937382"/>
                  <a:gd name="connsiteX1499" fmla="*/ 2228217 w 5210132"/>
                  <a:gd name="connsiteY1499" fmla="*/ 324770 h 1937382"/>
                  <a:gd name="connsiteX1500" fmla="*/ 2234001 w 5210132"/>
                  <a:gd name="connsiteY1500" fmla="*/ 328801 h 1937382"/>
                  <a:gd name="connsiteX1501" fmla="*/ 2251796 w 5210132"/>
                  <a:gd name="connsiteY1501" fmla="*/ 333093 h 1937382"/>
                  <a:gd name="connsiteX1502" fmla="*/ 2263102 w 5210132"/>
                  <a:gd name="connsiteY1502" fmla="*/ 338751 h 1937382"/>
                  <a:gd name="connsiteX1503" fmla="*/ 2274077 w 5210132"/>
                  <a:gd name="connsiteY1503" fmla="*/ 345378 h 1937382"/>
                  <a:gd name="connsiteX1504" fmla="*/ 2281068 w 5210132"/>
                  <a:gd name="connsiteY1504" fmla="*/ 352368 h 1937382"/>
                  <a:gd name="connsiteX1505" fmla="*/ 2290245 w 5210132"/>
                  <a:gd name="connsiteY1505" fmla="*/ 357355 h 1937382"/>
                  <a:gd name="connsiteX1506" fmla="*/ 2314222 w 5210132"/>
                  <a:gd name="connsiteY1506" fmla="*/ 376938 h 1937382"/>
                  <a:gd name="connsiteX1507" fmla="*/ 2318571 w 5210132"/>
                  <a:gd name="connsiteY1507" fmla="*/ 381310 h 1937382"/>
                  <a:gd name="connsiteX1508" fmla="*/ 2330389 w 5210132"/>
                  <a:gd name="connsiteY1508" fmla="*/ 390259 h 1937382"/>
                  <a:gd name="connsiteX1509" fmla="*/ 2336663 w 5210132"/>
                  <a:gd name="connsiteY1509" fmla="*/ 398331 h 1937382"/>
                  <a:gd name="connsiteX1510" fmla="*/ 2339520 w 5210132"/>
                  <a:gd name="connsiteY1510" fmla="*/ 404012 h 1937382"/>
                  <a:gd name="connsiteX1511" fmla="*/ 2352409 w 5210132"/>
                  <a:gd name="connsiteY1511" fmla="*/ 418335 h 1937382"/>
                  <a:gd name="connsiteX1512" fmla="*/ 2355870 w 5210132"/>
                  <a:gd name="connsiteY1512" fmla="*/ 421751 h 1937382"/>
                  <a:gd name="connsiteX1513" fmla="*/ 2361745 w 5210132"/>
                  <a:gd name="connsiteY1513" fmla="*/ 429925 h 1937382"/>
                  <a:gd name="connsiteX1514" fmla="*/ 2365399 w 5210132"/>
                  <a:gd name="connsiteY1514" fmla="*/ 442267 h 1937382"/>
                  <a:gd name="connsiteX1515" fmla="*/ 2368644 w 5210132"/>
                  <a:gd name="connsiteY1515" fmla="*/ 453630 h 1937382"/>
                  <a:gd name="connsiteX1516" fmla="*/ 2367915 w 5210132"/>
                  <a:gd name="connsiteY1516" fmla="*/ 456590 h 1937382"/>
                  <a:gd name="connsiteX1517" fmla="*/ 2371513 w 5210132"/>
                  <a:gd name="connsiteY1517" fmla="*/ 460119 h 1937382"/>
                  <a:gd name="connsiteX1518" fmla="*/ 2373096 w 5210132"/>
                  <a:gd name="connsiteY1518" fmla="*/ 469808 h 1937382"/>
                  <a:gd name="connsiteX1519" fmla="*/ 2375771 w 5210132"/>
                  <a:gd name="connsiteY1519" fmla="*/ 472803 h 1937382"/>
                  <a:gd name="connsiteX1520" fmla="*/ 2384379 w 5210132"/>
                  <a:gd name="connsiteY1520" fmla="*/ 486374 h 1937382"/>
                  <a:gd name="connsiteX1521" fmla="*/ 2380462 w 5210132"/>
                  <a:gd name="connsiteY1521" fmla="*/ 503907 h 1937382"/>
                  <a:gd name="connsiteX1522" fmla="*/ 2373335 w 5210132"/>
                  <a:gd name="connsiteY1522" fmla="*/ 511285 h 1937382"/>
                  <a:gd name="connsiteX1523" fmla="*/ 2362801 w 5210132"/>
                  <a:gd name="connsiteY1523" fmla="*/ 513711 h 1937382"/>
                  <a:gd name="connsiteX1524" fmla="*/ 2360976 w 5210132"/>
                  <a:gd name="connsiteY1524" fmla="*/ 517262 h 1937382"/>
                  <a:gd name="connsiteX1525" fmla="*/ 2357282 w 5210132"/>
                  <a:gd name="connsiteY1525" fmla="*/ 525949 h 1937382"/>
                  <a:gd name="connsiteX1526" fmla="*/ 2349904 w 5210132"/>
                  <a:gd name="connsiteY1526" fmla="*/ 544394 h 1937382"/>
                  <a:gd name="connsiteX1527" fmla="*/ 2347388 w 5210132"/>
                  <a:gd name="connsiteY1527" fmla="*/ 549961 h 1937382"/>
                  <a:gd name="connsiteX1528" fmla="*/ 2344416 w 5210132"/>
                  <a:gd name="connsiteY1528" fmla="*/ 558238 h 1937382"/>
                  <a:gd name="connsiteX1529" fmla="*/ 2342913 w 5210132"/>
                  <a:gd name="connsiteY1529" fmla="*/ 559627 h 1937382"/>
                  <a:gd name="connsiteX1530" fmla="*/ 2340363 w 5210132"/>
                  <a:gd name="connsiteY1530" fmla="*/ 574565 h 1937382"/>
                  <a:gd name="connsiteX1531" fmla="*/ 2335809 w 5210132"/>
                  <a:gd name="connsiteY1531" fmla="*/ 585427 h 1937382"/>
                  <a:gd name="connsiteX1532" fmla="*/ 2322966 w 5210132"/>
                  <a:gd name="connsiteY1532" fmla="*/ 623977 h 1937382"/>
                  <a:gd name="connsiteX1533" fmla="*/ 2322898 w 5210132"/>
                  <a:gd name="connsiteY1533" fmla="*/ 632266 h 1937382"/>
                  <a:gd name="connsiteX1534" fmla="*/ 2315930 w 5210132"/>
                  <a:gd name="connsiteY1534" fmla="*/ 642763 h 1937382"/>
                  <a:gd name="connsiteX1535" fmla="*/ 2313402 w 5210132"/>
                  <a:gd name="connsiteY1535" fmla="*/ 646179 h 1937382"/>
                  <a:gd name="connsiteX1536" fmla="*/ 2312901 w 5210132"/>
                  <a:gd name="connsiteY1536" fmla="*/ 647864 h 1937382"/>
                  <a:gd name="connsiteX1537" fmla="*/ 2311216 w 5210132"/>
                  <a:gd name="connsiteY1537" fmla="*/ 672115 h 1937382"/>
                  <a:gd name="connsiteX1538" fmla="*/ 2310032 w 5210132"/>
                  <a:gd name="connsiteY1538" fmla="*/ 680745 h 1937382"/>
                  <a:gd name="connsiteX1539" fmla="*/ 2310032 w 5210132"/>
                  <a:gd name="connsiteY1539" fmla="*/ 689876 h 1937382"/>
                  <a:gd name="connsiteX1540" fmla="*/ 2305228 w 5210132"/>
                  <a:gd name="connsiteY1540" fmla="*/ 699439 h 1937382"/>
                  <a:gd name="connsiteX1541" fmla="*/ 2304317 w 5210132"/>
                  <a:gd name="connsiteY1541" fmla="*/ 706749 h 1937382"/>
                  <a:gd name="connsiteX1542" fmla="*/ 2303600 w 5210132"/>
                  <a:gd name="connsiteY1542" fmla="*/ 709618 h 1937382"/>
                  <a:gd name="connsiteX1543" fmla="*/ 2299854 w 5210132"/>
                  <a:gd name="connsiteY1543" fmla="*/ 718294 h 1937382"/>
                  <a:gd name="connsiteX1544" fmla="*/ 2296313 w 5210132"/>
                  <a:gd name="connsiteY1544" fmla="*/ 727174 h 1937382"/>
                  <a:gd name="connsiteX1545" fmla="*/ 2294321 w 5210132"/>
                  <a:gd name="connsiteY1545" fmla="*/ 735417 h 1937382"/>
                  <a:gd name="connsiteX1546" fmla="*/ 2292362 w 5210132"/>
                  <a:gd name="connsiteY1546" fmla="*/ 746154 h 1937382"/>
                  <a:gd name="connsiteX1547" fmla="*/ 2287281 w 5210132"/>
                  <a:gd name="connsiteY1547" fmla="*/ 757173 h 1937382"/>
                  <a:gd name="connsiteX1548" fmla="*/ 2287569 w 5210132"/>
                  <a:gd name="connsiteY1548" fmla="*/ 758848 h 1937382"/>
                  <a:gd name="connsiteX1549" fmla="*/ 2285577 w 5210132"/>
                  <a:gd name="connsiteY1549" fmla="*/ 771692 h 1937382"/>
                  <a:gd name="connsiteX1550" fmla="*/ 2278654 w 5210132"/>
                  <a:gd name="connsiteY1550" fmla="*/ 794052 h 1937382"/>
                  <a:gd name="connsiteX1551" fmla="*/ 2279303 w 5210132"/>
                  <a:gd name="connsiteY1551" fmla="*/ 792549 h 1937382"/>
                  <a:gd name="connsiteX1552" fmla="*/ 2280021 w 5210132"/>
                  <a:gd name="connsiteY1552" fmla="*/ 792435 h 1937382"/>
                  <a:gd name="connsiteX1553" fmla="*/ 2276366 w 5210132"/>
                  <a:gd name="connsiteY1553" fmla="*/ 810118 h 1937382"/>
                  <a:gd name="connsiteX1554" fmla="*/ 2272871 w 5210132"/>
                  <a:gd name="connsiteY1554" fmla="*/ 817119 h 1937382"/>
                  <a:gd name="connsiteX1555" fmla="*/ 2271436 w 5210132"/>
                  <a:gd name="connsiteY1555" fmla="*/ 824268 h 1937382"/>
                  <a:gd name="connsiteX1556" fmla="*/ 2266722 w 5210132"/>
                  <a:gd name="connsiteY1556" fmla="*/ 835130 h 1937382"/>
                  <a:gd name="connsiteX1557" fmla="*/ 2261257 w 5210132"/>
                  <a:gd name="connsiteY1557" fmla="*/ 848885 h 1937382"/>
                  <a:gd name="connsiteX1558" fmla="*/ 2257035 w 5210132"/>
                  <a:gd name="connsiteY1558" fmla="*/ 855855 h 1937382"/>
                  <a:gd name="connsiteX1559" fmla="*/ 2257318 w 5210132"/>
                  <a:gd name="connsiteY1559" fmla="*/ 856675 h 1937382"/>
                  <a:gd name="connsiteX1560" fmla="*/ 2256430 w 5210132"/>
                  <a:gd name="connsiteY1560" fmla="*/ 862946 h 1937382"/>
                  <a:gd name="connsiteX1561" fmla="*/ 2254290 w 5210132"/>
                  <a:gd name="connsiteY1561" fmla="*/ 871427 h 1937382"/>
                  <a:gd name="connsiteX1562" fmla="*/ 2230540 w 5210132"/>
                  <a:gd name="connsiteY1562" fmla="*/ 900778 h 1937382"/>
                  <a:gd name="connsiteX1563" fmla="*/ 2228513 w 5210132"/>
                  <a:gd name="connsiteY1563" fmla="*/ 902805 h 1937382"/>
                  <a:gd name="connsiteX1564" fmla="*/ 2205401 w 5210132"/>
                  <a:gd name="connsiteY1564" fmla="*/ 911184 h 1937382"/>
                  <a:gd name="connsiteX1565" fmla="*/ 2186683 w 5210132"/>
                  <a:gd name="connsiteY1565" fmla="*/ 904683 h 1937382"/>
                  <a:gd name="connsiteX1566" fmla="*/ 2178304 w 5210132"/>
                  <a:gd name="connsiteY1566" fmla="*/ 897865 h 1937382"/>
                  <a:gd name="connsiteX1567" fmla="*/ 2178274 w 5210132"/>
                  <a:gd name="connsiteY1567" fmla="*/ 897856 h 1937382"/>
                  <a:gd name="connsiteX1568" fmla="*/ 2174000 w 5210132"/>
                  <a:gd name="connsiteY1568" fmla="*/ 904421 h 1937382"/>
                  <a:gd name="connsiteX1569" fmla="*/ 2157582 w 5210132"/>
                  <a:gd name="connsiteY1569" fmla="*/ 912620 h 1937382"/>
                  <a:gd name="connsiteX1570" fmla="*/ 2148907 w 5210132"/>
                  <a:gd name="connsiteY1570" fmla="*/ 916239 h 1937382"/>
                  <a:gd name="connsiteX1571" fmla="*/ 2138979 w 5210132"/>
                  <a:gd name="connsiteY1571" fmla="*/ 921203 h 1937382"/>
                  <a:gd name="connsiteX1572" fmla="*/ 2128937 w 5210132"/>
                  <a:gd name="connsiteY1572" fmla="*/ 922615 h 1937382"/>
                  <a:gd name="connsiteX1573" fmla="*/ 2097354 w 5210132"/>
                  <a:gd name="connsiteY1573" fmla="*/ 924051 h 1937382"/>
                  <a:gd name="connsiteX1574" fmla="*/ 2062606 w 5210132"/>
                  <a:gd name="connsiteY1574" fmla="*/ 925484 h 1937382"/>
                  <a:gd name="connsiteX1575" fmla="*/ 2053885 w 5210132"/>
                  <a:gd name="connsiteY1575" fmla="*/ 926577 h 1937382"/>
                  <a:gd name="connsiteX1576" fmla="*/ 2023827 w 5210132"/>
                  <a:gd name="connsiteY1576" fmla="*/ 929766 h 1937382"/>
                  <a:gd name="connsiteX1577" fmla="*/ 2004040 w 5210132"/>
                  <a:gd name="connsiteY1577" fmla="*/ 927898 h 1937382"/>
                  <a:gd name="connsiteX1578" fmla="*/ 1995387 w 5210132"/>
                  <a:gd name="connsiteY1578" fmla="*/ 930267 h 1937382"/>
                  <a:gd name="connsiteX1579" fmla="*/ 1980586 w 5210132"/>
                  <a:gd name="connsiteY1579" fmla="*/ 935481 h 1937382"/>
                  <a:gd name="connsiteX1580" fmla="*/ 1969155 w 5210132"/>
                  <a:gd name="connsiteY1580" fmla="*/ 936916 h 1937382"/>
                  <a:gd name="connsiteX1581" fmla="*/ 1960274 w 5210132"/>
                  <a:gd name="connsiteY1581" fmla="*/ 938350 h 1937382"/>
                  <a:gd name="connsiteX1582" fmla="*/ 1950938 w 5210132"/>
                  <a:gd name="connsiteY1582" fmla="*/ 939466 h 1937382"/>
                  <a:gd name="connsiteX1583" fmla="*/ 1914665 w 5210132"/>
                  <a:gd name="connsiteY1583" fmla="*/ 943974 h 1937382"/>
                  <a:gd name="connsiteX1584" fmla="*/ 1871195 w 5210132"/>
                  <a:gd name="connsiteY1584" fmla="*/ 946798 h 1937382"/>
                  <a:gd name="connsiteX1585" fmla="*/ 1861700 w 5210132"/>
                  <a:gd name="connsiteY1585" fmla="*/ 948347 h 1937382"/>
                  <a:gd name="connsiteX1586" fmla="*/ 1853070 w 5210132"/>
                  <a:gd name="connsiteY1586" fmla="*/ 948347 h 1937382"/>
                  <a:gd name="connsiteX1587" fmla="*/ 1850201 w 5210132"/>
                  <a:gd name="connsiteY1587" fmla="*/ 949782 h 1937382"/>
                  <a:gd name="connsiteX1588" fmla="*/ 1839794 w 5210132"/>
                  <a:gd name="connsiteY1588" fmla="*/ 949782 h 1937382"/>
                  <a:gd name="connsiteX1589" fmla="*/ 1822694 w 5210132"/>
                  <a:gd name="connsiteY1589" fmla="*/ 949782 h 1937382"/>
                  <a:gd name="connsiteX1590" fmla="*/ 1808735 w 5210132"/>
                  <a:gd name="connsiteY1590" fmla="*/ 951215 h 1937382"/>
                  <a:gd name="connsiteX1591" fmla="*/ 1810898 w 5210132"/>
                  <a:gd name="connsiteY1591" fmla="*/ 950122 h 1937382"/>
                  <a:gd name="connsiteX1592" fmla="*/ 1786215 w 5210132"/>
                  <a:gd name="connsiteY1592" fmla="*/ 953948 h 1937382"/>
                  <a:gd name="connsiteX1593" fmla="*/ 1739740 w 5210132"/>
                  <a:gd name="connsiteY1593" fmla="*/ 939079 h 1937382"/>
                  <a:gd name="connsiteX1594" fmla="*/ 1727603 w 5210132"/>
                  <a:gd name="connsiteY1594" fmla="*/ 930129 h 1937382"/>
                  <a:gd name="connsiteX1595" fmla="*/ 1715170 w 5210132"/>
                  <a:gd name="connsiteY1595" fmla="*/ 926919 h 1937382"/>
                  <a:gd name="connsiteX1596" fmla="*/ 1705402 w 5210132"/>
                  <a:gd name="connsiteY1596" fmla="*/ 923663 h 1937382"/>
                  <a:gd name="connsiteX1597" fmla="*/ 1701497 w 5210132"/>
                  <a:gd name="connsiteY1597" fmla="*/ 916569 h 1937382"/>
                  <a:gd name="connsiteX1598" fmla="*/ 1703549 w 5210132"/>
                  <a:gd name="connsiteY1598" fmla="*/ 909692 h 1937382"/>
                  <a:gd name="connsiteX1599" fmla="*/ 1703927 w 5210132"/>
                  <a:gd name="connsiteY1599" fmla="*/ 909464 h 1937382"/>
                  <a:gd name="connsiteX1600" fmla="*/ 1698024 w 5210132"/>
                  <a:gd name="connsiteY1600" fmla="*/ 906746 h 1937382"/>
                  <a:gd name="connsiteX1601" fmla="*/ 1696840 w 5210132"/>
                  <a:gd name="connsiteY1601" fmla="*/ 905469 h 1937382"/>
                  <a:gd name="connsiteX1602" fmla="*/ 1685716 w 5210132"/>
                  <a:gd name="connsiteY1602" fmla="*/ 900904 h 1937382"/>
                  <a:gd name="connsiteX1603" fmla="*/ 1675048 w 5210132"/>
                  <a:gd name="connsiteY1603" fmla="*/ 891876 h 1937382"/>
                  <a:gd name="connsiteX1604" fmla="*/ 1672384 w 5210132"/>
                  <a:gd name="connsiteY1604" fmla="*/ 889212 h 1937382"/>
                  <a:gd name="connsiteX1605" fmla="*/ 1667921 w 5210132"/>
                  <a:gd name="connsiteY1605" fmla="*/ 884747 h 1937382"/>
                  <a:gd name="connsiteX1606" fmla="*/ 1654395 w 5210132"/>
                  <a:gd name="connsiteY1606" fmla="*/ 864484 h 1937382"/>
                  <a:gd name="connsiteX1607" fmla="*/ 1650889 w 5210132"/>
                  <a:gd name="connsiteY1607" fmla="*/ 852095 h 1937382"/>
                  <a:gd name="connsiteX1608" fmla="*/ 1643898 w 5210132"/>
                  <a:gd name="connsiteY1608" fmla="*/ 840253 h 1937382"/>
                  <a:gd name="connsiteX1609" fmla="*/ 1636133 w 5210132"/>
                  <a:gd name="connsiteY1609" fmla="*/ 815116 h 1937382"/>
                  <a:gd name="connsiteX1610" fmla="*/ 1636133 w 5210132"/>
                  <a:gd name="connsiteY1610" fmla="*/ 808830 h 1937382"/>
                  <a:gd name="connsiteX1611" fmla="*/ 1636839 w 5210132"/>
                  <a:gd name="connsiteY1611" fmla="*/ 805073 h 1937382"/>
                  <a:gd name="connsiteX1612" fmla="*/ 1636133 w 5210132"/>
                  <a:gd name="connsiteY1612" fmla="*/ 799814 h 1937382"/>
                  <a:gd name="connsiteX1613" fmla="*/ 1633264 w 5210132"/>
                  <a:gd name="connsiteY1613" fmla="*/ 776473 h 1937382"/>
                  <a:gd name="connsiteX1614" fmla="*/ 1627549 w 5210132"/>
                  <a:gd name="connsiteY1614" fmla="*/ 724464 h 1937382"/>
                  <a:gd name="connsiteX1615" fmla="*/ 1624793 w 5210132"/>
                  <a:gd name="connsiteY1615" fmla="*/ 692062 h 1937382"/>
                  <a:gd name="connsiteX1616" fmla="*/ 1620513 w 5210132"/>
                  <a:gd name="connsiteY1616" fmla="*/ 636296 h 1937382"/>
                  <a:gd name="connsiteX1617" fmla="*/ 1617530 w 5210132"/>
                  <a:gd name="connsiteY1617" fmla="*/ 585973 h 1937382"/>
                  <a:gd name="connsiteX1618" fmla="*/ 1614683 w 5210132"/>
                  <a:gd name="connsiteY1618" fmla="*/ 557259 h 1937382"/>
                  <a:gd name="connsiteX1619" fmla="*/ 1608968 w 5210132"/>
                  <a:gd name="connsiteY1619" fmla="*/ 518617 h 1937382"/>
                  <a:gd name="connsiteX1620" fmla="*/ 1606190 w 5210132"/>
                  <a:gd name="connsiteY1620" fmla="*/ 502268 h 1937382"/>
                  <a:gd name="connsiteX1621" fmla="*/ 1597332 w 5210132"/>
                  <a:gd name="connsiteY1621" fmla="*/ 489630 h 1937382"/>
                  <a:gd name="connsiteX1622" fmla="*/ 1577415 w 5210132"/>
                  <a:gd name="connsiteY1622" fmla="*/ 461682 h 1937382"/>
                  <a:gd name="connsiteX1623" fmla="*/ 1576118 w 5210132"/>
                  <a:gd name="connsiteY1623" fmla="*/ 454287 h 1937382"/>
                  <a:gd name="connsiteX1624" fmla="*/ 1572472 w 5210132"/>
                  <a:gd name="connsiteY1624" fmla="*/ 451045 h 1937382"/>
                  <a:gd name="connsiteX1625" fmla="*/ 1563222 w 5210132"/>
                  <a:gd name="connsiteY1625" fmla="*/ 440628 h 1937382"/>
                  <a:gd name="connsiteX1626" fmla="*/ 1564633 w 5210132"/>
                  <a:gd name="connsiteY1626" fmla="*/ 440605 h 1937382"/>
                  <a:gd name="connsiteX1627" fmla="*/ 1561787 w 5210132"/>
                  <a:gd name="connsiteY1627" fmla="*/ 421318 h 1937382"/>
                  <a:gd name="connsiteX1628" fmla="*/ 1560352 w 5210132"/>
                  <a:gd name="connsiteY1628" fmla="*/ 411663 h 1937382"/>
                  <a:gd name="connsiteX1629" fmla="*/ 1592049 w 5210132"/>
                  <a:gd name="connsiteY1629" fmla="*/ 405276 h 1937382"/>
                  <a:gd name="connsiteX1630" fmla="*/ 1607807 w 5210132"/>
                  <a:gd name="connsiteY1630" fmla="*/ 408862 h 1937382"/>
                  <a:gd name="connsiteX1631" fmla="*/ 1610493 w 5210132"/>
                  <a:gd name="connsiteY1631" fmla="*/ 409067 h 1937382"/>
                  <a:gd name="connsiteX1632" fmla="*/ 1636475 w 5210132"/>
                  <a:gd name="connsiteY1632" fmla="*/ 413895 h 1937382"/>
                  <a:gd name="connsiteX1633" fmla="*/ 1644376 w 5210132"/>
                  <a:gd name="connsiteY1633" fmla="*/ 416377 h 1937382"/>
                  <a:gd name="connsiteX1634" fmla="*/ 1653553 w 5210132"/>
                  <a:gd name="connsiteY1634" fmla="*/ 417447 h 1937382"/>
                  <a:gd name="connsiteX1635" fmla="*/ 1656422 w 5210132"/>
                  <a:gd name="connsiteY1635" fmla="*/ 417447 h 1937382"/>
                  <a:gd name="connsiteX1636" fmla="*/ 1672578 w 5210132"/>
                  <a:gd name="connsiteY1636" fmla="*/ 420510 h 1937382"/>
                  <a:gd name="connsiteX1637" fmla="*/ 1681652 w 5210132"/>
                  <a:gd name="connsiteY1637" fmla="*/ 424005 h 1937382"/>
                  <a:gd name="connsiteX1638" fmla="*/ 1685568 w 5210132"/>
                  <a:gd name="connsiteY1638" fmla="*/ 424984 h 1937382"/>
                  <a:gd name="connsiteX1639" fmla="*/ 1719178 w 5210132"/>
                  <a:gd name="connsiteY1639" fmla="*/ 440969 h 1937382"/>
                  <a:gd name="connsiteX1640" fmla="*/ 1743383 w 5210132"/>
                  <a:gd name="connsiteY1640" fmla="*/ 472689 h 1937382"/>
                  <a:gd name="connsiteX1641" fmla="*/ 1746298 w 5210132"/>
                  <a:gd name="connsiteY1641" fmla="*/ 478564 h 1937382"/>
                  <a:gd name="connsiteX1642" fmla="*/ 1751831 w 5210132"/>
                  <a:gd name="connsiteY1642" fmla="*/ 497714 h 1937382"/>
                  <a:gd name="connsiteX1643" fmla="*/ 1759619 w 5210132"/>
                  <a:gd name="connsiteY1643" fmla="*/ 512310 h 1937382"/>
                  <a:gd name="connsiteX1644" fmla="*/ 1765015 w 5210132"/>
                  <a:gd name="connsiteY1644" fmla="*/ 538018 h 1937382"/>
                  <a:gd name="connsiteX1645" fmla="*/ 1766769 w 5210132"/>
                  <a:gd name="connsiteY1645" fmla="*/ 569897 h 1937382"/>
                  <a:gd name="connsiteX1646" fmla="*/ 1766769 w 5210132"/>
                  <a:gd name="connsiteY1646" fmla="*/ 567665 h 1937382"/>
                  <a:gd name="connsiteX1647" fmla="*/ 1768203 w 5210132"/>
                  <a:gd name="connsiteY1647" fmla="*/ 592782 h 1937382"/>
                  <a:gd name="connsiteX1648" fmla="*/ 1768203 w 5210132"/>
                  <a:gd name="connsiteY1648" fmla="*/ 618626 h 1937382"/>
                  <a:gd name="connsiteX1649" fmla="*/ 1769561 w 5210132"/>
                  <a:gd name="connsiteY1649" fmla="*/ 637702 h 1937382"/>
                  <a:gd name="connsiteX1650" fmla="*/ 1770310 w 5210132"/>
                  <a:gd name="connsiteY1650" fmla="*/ 655435 h 1937382"/>
                  <a:gd name="connsiteX1651" fmla="*/ 1769638 w 5210132"/>
                  <a:gd name="connsiteY1651" fmla="*/ 675075 h 1937382"/>
                  <a:gd name="connsiteX1652" fmla="*/ 1770355 w 5210132"/>
                  <a:gd name="connsiteY1652" fmla="*/ 684513 h 1937382"/>
                  <a:gd name="connsiteX1653" fmla="*/ 1769638 w 5210132"/>
                  <a:gd name="connsiteY1653" fmla="*/ 689307 h 1937382"/>
                  <a:gd name="connsiteX1654" fmla="*/ 1769638 w 5210132"/>
                  <a:gd name="connsiteY1654" fmla="*/ 720343 h 1937382"/>
                  <a:gd name="connsiteX1655" fmla="*/ 1771072 w 5210132"/>
                  <a:gd name="connsiteY1655" fmla="*/ 747326 h 1937382"/>
                  <a:gd name="connsiteX1656" fmla="*/ 1771072 w 5210132"/>
                  <a:gd name="connsiteY1656" fmla="*/ 769482 h 1937382"/>
                  <a:gd name="connsiteX1657" fmla="*/ 1772484 w 5210132"/>
                  <a:gd name="connsiteY1657" fmla="*/ 799337 h 1937382"/>
                  <a:gd name="connsiteX1658" fmla="*/ 1772484 w 5210132"/>
                  <a:gd name="connsiteY1658" fmla="*/ 806554 h 1937382"/>
                  <a:gd name="connsiteX1659" fmla="*/ 1773919 w 5210132"/>
                  <a:gd name="connsiteY1659" fmla="*/ 829393 h 1937382"/>
                  <a:gd name="connsiteX1660" fmla="*/ 1771824 w 5210132"/>
                  <a:gd name="connsiteY1660" fmla="*/ 839229 h 1937382"/>
                  <a:gd name="connsiteX1661" fmla="*/ 1769638 w 5210132"/>
                  <a:gd name="connsiteY1661" fmla="*/ 845719 h 1937382"/>
                  <a:gd name="connsiteX1662" fmla="*/ 1769524 w 5210132"/>
                  <a:gd name="connsiteY1662" fmla="*/ 845719 h 1937382"/>
                  <a:gd name="connsiteX1663" fmla="*/ 1767839 w 5210132"/>
                  <a:gd name="connsiteY1663" fmla="*/ 871154 h 1937382"/>
                  <a:gd name="connsiteX1664" fmla="*/ 1766508 w 5210132"/>
                  <a:gd name="connsiteY1664" fmla="*/ 880521 h 1937382"/>
                  <a:gd name="connsiteX1665" fmla="*/ 1773395 w 5210132"/>
                  <a:gd name="connsiteY1665" fmla="*/ 877905 h 1937382"/>
                  <a:gd name="connsiteX1666" fmla="*/ 1797646 w 5210132"/>
                  <a:gd name="connsiteY1666" fmla="*/ 869469 h 1937382"/>
                  <a:gd name="connsiteX1667" fmla="*/ 1842914 w 5210132"/>
                  <a:gd name="connsiteY1667" fmla="*/ 858174 h 1937382"/>
                  <a:gd name="connsiteX1668" fmla="*/ 1901617 w 5210132"/>
                  <a:gd name="connsiteY1668" fmla="*/ 846288 h 1937382"/>
                  <a:gd name="connsiteX1669" fmla="*/ 1911534 w 5210132"/>
                  <a:gd name="connsiteY1669" fmla="*/ 842884 h 1937382"/>
                  <a:gd name="connsiteX1670" fmla="*/ 1926073 w 5210132"/>
                  <a:gd name="connsiteY1670" fmla="*/ 839593 h 1937382"/>
                  <a:gd name="connsiteX1671" fmla="*/ 1968153 w 5210132"/>
                  <a:gd name="connsiteY1671" fmla="*/ 833787 h 1937382"/>
                  <a:gd name="connsiteX1672" fmla="*/ 1989284 w 5210132"/>
                  <a:gd name="connsiteY1672" fmla="*/ 827708 h 1937382"/>
                  <a:gd name="connsiteX1673" fmla="*/ 2004449 w 5210132"/>
                  <a:gd name="connsiteY1673" fmla="*/ 826318 h 1937382"/>
                  <a:gd name="connsiteX1674" fmla="*/ 2030362 w 5210132"/>
                  <a:gd name="connsiteY1674" fmla="*/ 819966 h 1937382"/>
                  <a:gd name="connsiteX1675" fmla="*/ 2055479 w 5210132"/>
                  <a:gd name="connsiteY1675" fmla="*/ 817735 h 1937382"/>
                  <a:gd name="connsiteX1676" fmla="*/ 2083487 w 5210132"/>
                  <a:gd name="connsiteY1676" fmla="*/ 816299 h 1937382"/>
                  <a:gd name="connsiteX1677" fmla="*/ 2097416 w 5210132"/>
                  <a:gd name="connsiteY1677" fmla="*/ 815344 h 1937382"/>
                  <a:gd name="connsiteX1678" fmla="*/ 2096238 w 5210132"/>
                  <a:gd name="connsiteY1678" fmla="*/ 809695 h 1937382"/>
                  <a:gd name="connsiteX1679" fmla="*/ 2092737 w 5210132"/>
                  <a:gd name="connsiteY1679" fmla="*/ 809852 h 1937382"/>
                  <a:gd name="connsiteX1680" fmla="*/ 2086014 w 5210132"/>
                  <a:gd name="connsiteY1680" fmla="*/ 810390 h 1937382"/>
                  <a:gd name="connsiteX1681" fmla="*/ 2072579 w 5210132"/>
                  <a:gd name="connsiteY1681" fmla="*/ 809674 h 1937382"/>
                  <a:gd name="connsiteX1682" fmla="*/ 2034188 w 5210132"/>
                  <a:gd name="connsiteY1682" fmla="*/ 796397 h 1937382"/>
                  <a:gd name="connsiteX1683" fmla="*/ 2027118 w 5210132"/>
                  <a:gd name="connsiteY1683" fmla="*/ 790739 h 1937382"/>
                  <a:gd name="connsiteX1684" fmla="*/ 2016746 w 5210132"/>
                  <a:gd name="connsiteY1684" fmla="*/ 781801 h 1937382"/>
                  <a:gd name="connsiteX1685" fmla="*/ 1991174 w 5210132"/>
                  <a:gd name="connsiteY1685" fmla="*/ 760283 h 1937382"/>
                  <a:gd name="connsiteX1686" fmla="*/ 1976259 w 5210132"/>
                  <a:gd name="connsiteY1686" fmla="*/ 747030 h 1937382"/>
                  <a:gd name="connsiteX1687" fmla="*/ 1973587 w 5210132"/>
                  <a:gd name="connsiteY1687" fmla="*/ 745115 h 1937382"/>
                  <a:gd name="connsiteX1688" fmla="*/ 1972161 w 5210132"/>
                  <a:gd name="connsiteY1688" fmla="*/ 746763 h 1937382"/>
                  <a:gd name="connsiteX1689" fmla="*/ 1969337 w 5210132"/>
                  <a:gd name="connsiteY1689" fmla="*/ 753975 h 1937382"/>
                  <a:gd name="connsiteX1690" fmla="*/ 1957428 w 5210132"/>
                  <a:gd name="connsiteY1690" fmla="*/ 777521 h 1937382"/>
                  <a:gd name="connsiteX1691" fmla="*/ 1954194 w 5210132"/>
                  <a:gd name="connsiteY1691" fmla="*/ 783964 h 1937382"/>
                  <a:gd name="connsiteX1692" fmla="*/ 1945638 w 5210132"/>
                  <a:gd name="connsiteY1692" fmla="*/ 790181 h 1937382"/>
                  <a:gd name="connsiteX1693" fmla="*/ 1939402 w 5210132"/>
                  <a:gd name="connsiteY1693" fmla="*/ 792841 h 1937382"/>
                  <a:gd name="connsiteX1694" fmla="*/ 1941192 w 5210132"/>
                  <a:gd name="connsiteY1694" fmla="*/ 787152 h 1937382"/>
                  <a:gd name="connsiteX1695" fmla="*/ 1941191 w 5210132"/>
                  <a:gd name="connsiteY1695" fmla="*/ 787154 h 1937382"/>
                  <a:gd name="connsiteX1696" fmla="*/ 1939402 w 5210132"/>
                  <a:gd name="connsiteY1696" fmla="*/ 792840 h 1937382"/>
                  <a:gd name="connsiteX1697" fmla="*/ 1939402 w 5210132"/>
                  <a:gd name="connsiteY1697" fmla="*/ 792840 h 1937382"/>
                  <a:gd name="connsiteX1698" fmla="*/ 1939246 w 5210132"/>
                  <a:gd name="connsiteY1698" fmla="*/ 793334 h 1937382"/>
                  <a:gd name="connsiteX1699" fmla="*/ 1938178 w 5210132"/>
                  <a:gd name="connsiteY1699" fmla="*/ 793712 h 1937382"/>
                  <a:gd name="connsiteX1700" fmla="*/ 1938377 w 5210132"/>
                  <a:gd name="connsiteY1700" fmla="*/ 793276 h 1937382"/>
                  <a:gd name="connsiteX1701" fmla="*/ 1938377 w 5210132"/>
                  <a:gd name="connsiteY1701" fmla="*/ 793277 h 1937382"/>
                  <a:gd name="connsiteX1702" fmla="*/ 1938178 w 5210132"/>
                  <a:gd name="connsiteY1702" fmla="*/ 793711 h 1937382"/>
                  <a:gd name="connsiteX1703" fmla="*/ 1933438 w 5210132"/>
                  <a:gd name="connsiteY1703" fmla="*/ 795383 h 1937382"/>
                  <a:gd name="connsiteX1704" fmla="*/ 1933405 w 5210132"/>
                  <a:gd name="connsiteY1704" fmla="*/ 795396 h 1937382"/>
                  <a:gd name="connsiteX1705" fmla="*/ 1938178 w 5210132"/>
                  <a:gd name="connsiteY1705" fmla="*/ 793712 h 1937382"/>
                  <a:gd name="connsiteX1706" fmla="*/ 1936806 w 5210132"/>
                  <a:gd name="connsiteY1706" fmla="*/ 796697 h 1937382"/>
                  <a:gd name="connsiteX1707" fmla="*/ 1930934 w 5210132"/>
                  <a:gd name="connsiteY1707" fmla="*/ 803559 h 1937382"/>
                  <a:gd name="connsiteX1708" fmla="*/ 1921496 w 5210132"/>
                  <a:gd name="connsiteY1708" fmla="*/ 810494 h 1937382"/>
                  <a:gd name="connsiteX1709" fmla="*/ 1911477 w 5210132"/>
                  <a:gd name="connsiteY1709" fmla="*/ 819077 h 1937382"/>
                  <a:gd name="connsiteX1710" fmla="*/ 1899704 w 5210132"/>
                  <a:gd name="connsiteY1710" fmla="*/ 828460 h 1937382"/>
                  <a:gd name="connsiteX1711" fmla="*/ 1885951 w 5210132"/>
                  <a:gd name="connsiteY1711" fmla="*/ 835427 h 1937382"/>
                  <a:gd name="connsiteX1712" fmla="*/ 1861632 w 5210132"/>
                  <a:gd name="connsiteY1712" fmla="*/ 848383 h 1937382"/>
                  <a:gd name="connsiteX1713" fmla="*/ 1839407 w 5210132"/>
                  <a:gd name="connsiteY1713" fmla="*/ 851138 h 1937382"/>
                  <a:gd name="connsiteX1714" fmla="*/ 1820439 w 5210132"/>
                  <a:gd name="connsiteY1714" fmla="*/ 851138 h 1937382"/>
                  <a:gd name="connsiteX1715" fmla="*/ 1790405 w 5210132"/>
                  <a:gd name="connsiteY1715" fmla="*/ 832580 h 1937382"/>
                  <a:gd name="connsiteX1716" fmla="*/ 1785794 w 5210132"/>
                  <a:gd name="connsiteY1716" fmla="*/ 810107 h 1937382"/>
                  <a:gd name="connsiteX1717" fmla="*/ 1796075 w 5210132"/>
                  <a:gd name="connsiteY1717" fmla="*/ 790522 h 1937382"/>
                  <a:gd name="connsiteX1718" fmla="*/ 1809373 w 5210132"/>
                  <a:gd name="connsiteY1718" fmla="*/ 778683 h 1937382"/>
                  <a:gd name="connsiteX1719" fmla="*/ 1808872 w 5210132"/>
                  <a:gd name="connsiteY1719" fmla="*/ 778044 h 1937382"/>
                  <a:gd name="connsiteX1720" fmla="*/ 1812766 w 5210132"/>
                  <a:gd name="connsiteY1720" fmla="*/ 773536 h 1937382"/>
                  <a:gd name="connsiteX1721" fmla="*/ 1827419 w 5210132"/>
                  <a:gd name="connsiteY1721" fmla="*/ 756025 h 1937382"/>
                  <a:gd name="connsiteX1722" fmla="*/ 1843461 w 5210132"/>
                  <a:gd name="connsiteY1722" fmla="*/ 736738 h 1937382"/>
                  <a:gd name="connsiteX1723" fmla="*/ 1859969 w 5210132"/>
                  <a:gd name="connsiteY1723" fmla="*/ 701830 h 1937382"/>
                  <a:gd name="connsiteX1724" fmla="*/ 1861812 w 5210132"/>
                  <a:gd name="connsiteY1724" fmla="*/ 697883 h 1937382"/>
                  <a:gd name="connsiteX1725" fmla="*/ 1854260 w 5210132"/>
                  <a:gd name="connsiteY1725" fmla="*/ 698125 h 1937382"/>
                  <a:gd name="connsiteX1726" fmla="*/ 1841980 w 5210132"/>
                  <a:gd name="connsiteY1726" fmla="*/ 692836 h 1937382"/>
                  <a:gd name="connsiteX1727" fmla="*/ 1843962 w 5210132"/>
                  <a:gd name="connsiteY1727" fmla="*/ 691014 h 1937382"/>
                  <a:gd name="connsiteX1728" fmla="*/ 1829821 w 5210132"/>
                  <a:gd name="connsiteY1728" fmla="*/ 688908 h 1937382"/>
                  <a:gd name="connsiteX1729" fmla="*/ 1823195 w 5210132"/>
                  <a:gd name="connsiteY1729" fmla="*/ 686733 h 1937382"/>
                  <a:gd name="connsiteX1730" fmla="*/ 1814405 w 5210132"/>
                  <a:gd name="connsiteY1730" fmla="*/ 682202 h 1937382"/>
                  <a:gd name="connsiteX1731" fmla="*/ 1799331 w 5210132"/>
                  <a:gd name="connsiteY1731" fmla="*/ 667948 h 1937382"/>
                  <a:gd name="connsiteX1732" fmla="*/ 1793319 w 5210132"/>
                  <a:gd name="connsiteY1732" fmla="*/ 660411 h 1937382"/>
                  <a:gd name="connsiteX1733" fmla="*/ 1791429 w 5210132"/>
                  <a:gd name="connsiteY1733" fmla="*/ 653693 h 1937382"/>
                  <a:gd name="connsiteX1734" fmla="*/ 1782185 w 5210132"/>
                  <a:gd name="connsiteY1734" fmla="*/ 643196 h 1937382"/>
                  <a:gd name="connsiteX1735" fmla="*/ 1773372 w 5210132"/>
                  <a:gd name="connsiteY1735" fmla="*/ 628213 h 1937382"/>
                  <a:gd name="connsiteX1736" fmla="*/ 1788970 w 5210132"/>
                  <a:gd name="connsiteY1736" fmla="*/ 613275 h 1937382"/>
                  <a:gd name="connsiteX1737" fmla="*/ 1795688 w 5210132"/>
                  <a:gd name="connsiteY1737" fmla="*/ 614083 h 1937382"/>
                  <a:gd name="connsiteX1738" fmla="*/ 1799650 w 5210132"/>
                  <a:gd name="connsiteY1738" fmla="*/ 611021 h 1937382"/>
                  <a:gd name="connsiteX1739" fmla="*/ 1811957 w 5210132"/>
                  <a:gd name="connsiteY1739" fmla="*/ 607116 h 1937382"/>
                  <a:gd name="connsiteX1740" fmla="*/ 1821692 w 5210132"/>
                  <a:gd name="connsiteY1740" fmla="*/ 603142 h 1937382"/>
                  <a:gd name="connsiteX1741" fmla="*/ 1873108 w 5210132"/>
                  <a:gd name="connsiteY1741" fmla="*/ 584675 h 1937382"/>
                  <a:gd name="connsiteX1742" fmla="*/ 1885677 w 5210132"/>
                  <a:gd name="connsiteY1742" fmla="*/ 578641 h 1937382"/>
                  <a:gd name="connsiteX1743" fmla="*/ 1900195 w 5210132"/>
                  <a:gd name="connsiteY1743" fmla="*/ 571867 h 1937382"/>
                  <a:gd name="connsiteX1744" fmla="*/ 1896868 w 5210132"/>
                  <a:gd name="connsiteY1744" fmla="*/ 550879 h 1937382"/>
                  <a:gd name="connsiteX1745" fmla="*/ 1892144 w 5210132"/>
                  <a:gd name="connsiteY1745" fmla="*/ 546090 h 1937382"/>
                  <a:gd name="connsiteX1746" fmla="*/ 1888706 w 5210132"/>
                  <a:gd name="connsiteY1746" fmla="*/ 539043 h 1937382"/>
                  <a:gd name="connsiteX1747" fmla="*/ 1886133 w 5210132"/>
                  <a:gd name="connsiteY1747" fmla="*/ 531096 h 1937382"/>
                  <a:gd name="connsiteX1748" fmla="*/ 1873450 w 5210132"/>
                  <a:gd name="connsiteY1748" fmla="*/ 504203 h 1937382"/>
                  <a:gd name="connsiteX1749" fmla="*/ 1873173 w 5210132"/>
                  <a:gd name="connsiteY1749" fmla="*/ 503760 h 1937382"/>
                  <a:gd name="connsiteX1750" fmla="*/ 1850838 w 5210132"/>
                  <a:gd name="connsiteY1750" fmla="*/ 506594 h 1937382"/>
                  <a:gd name="connsiteX1751" fmla="*/ 1840455 w 5210132"/>
                  <a:gd name="connsiteY1751" fmla="*/ 506594 h 1937382"/>
                  <a:gd name="connsiteX1752" fmla="*/ 1816933 w 5210132"/>
                  <a:gd name="connsiteY1752" fmla="*/ 503748 h 1937382"/>
                  <a:gd name="connsiteX1753" fmla="*/ 1807141 w 5210132"/>
                  <a:gd name="connsiteY1753" fmla="*/ 498830 h 1937382"/>
                  <a:gd name="connsiteX1754" fmla="*/ 1795824 w 5210132"/>
                  <a:gd name="connsiteY1754" fmla="*/ 489403 h 1937382"/>
                  <a:gd name="connsiteX1755" fmla="*/ 1790245 w 5210132"/>
                  <a:gd name="connsiteY1755" fmla="*/ 483824 h 1937382"/>
                  <a:gd name="connsiteX1756" fmla="*/ 1784564 w 5210132"/>
                  <a:gd name="connsiteY1756" fmla="*/ 473349 h 1937382"/>
                  <a:gd name="connsiteX1757" fmla="*/ 1777608 w 5210132"/>
                  <a:gd name="connsiteY1757" fmla="*/ 464309 h 1937382"/>
                  <a:gd name="connsiteX1758" fmla="*/ 1766222 w 5210132"/>
                  <a:gd name="connsiteY1758" fmla="*/ 459778 h 1937382"/>
                  <a:gd name="connsiteX1759" fmla="*/ 1766222 w 5210132"/>
                  <a:gd name="connsiteY1759" fmla="*/ 436028 h 1937382"/>
                  <a:gd name="connsiteX1760" fmla="*/ 1786875 w 5210132"/>
                  <a:gd name="connsiteY1760" fmla="*/ 436028 h 1937382"/>
                  <a:gd name="connsiteX1761" fmla="*/ 1787338 w 5210132"/>
                  <a:gd name="connsiteY1761" fmla="*/ 436389 h 1937382"/>
                  <a:gd name="connsiteX1762" fmla="*/ 1789801 w 5210132"/>
                  <a:gd name="connsiteY1762" fmla="*/ 434568 h 1937382"/>
                  <a:gd name="connsiteX1763" fmla="*/ 1792841 w 5210132"/>
                  <a:gd name="connsiteY1763" fmla="*/ 433853 h 1937382"/>
                  <a:gd name="connsiteX1764" fmla="*/ 1792431 w 5210132"/>
                  <a:gd name="connsiteY1764" fmla="*/ 436392 h 1937382"/>
                  <a:gd name="connsiteX1765" fmla="*/ 1818732 w 5210132"/>
                  <a:gd name="connsiteY1765" fmla="*/ 429402 h 1937382"/>
                  <a:gd name="connsiteX1766" fmla="*/ 1842345 w 5210132"/>
                  <a:gd name="connsiteY1766" fmla="*/ 423777 h 1937382"/>
                  <a:gd name="connsiteX1767" fmla="*/ 1856417 w 5210132"/>
                  <a:gd name="connsiteY1767" fmla="*/ 419474 h 1937382"/>
                  <a:gd name="connsiteX1768" fmla="*/ 1883992 w 5210132"/>
                  <a:gd name="connsiteY1768" fmla="*/ 410752 h 1937382"/>
                  <a:gd name="connsiteX1769" fmla="*/ 1900979 w 5210132"/>
                  <a:gd name="connsiteY1769" fmla="*/ 406232 h 1937382"/>
                  <a:gd name="connsiteX1770" fmla="*/ 1919173 w 5210132"/>
                  <a:gd name="connsiteY1770" fmla="*/ 402350 h 1937382"/>
                  <a:gd name="connsiteX1771" fmla="*/ 1943173 w 5210132"/>
                  <a:gd name="connsiteY1771" fmla="*/ 394950 h 1937382"/>
                  <a:gd name="connsiteX1772" fmla="*/ 1969041 w 5210132"/>
                  <a:gd name="connsiteY1772" fmla="*/ 387754 h 1937382"/>
                  <a:gd name="connsiteX1773" fmla="*/ 2002719 w 5210132"/>
                  <a:gd name="connsiteY1773" fmla="*/ 377963 h 1937382"/>
                  <a:gd name="connsiteX1774" fmla="*/ 2027334 w 5210132"/>
                  <a:gd name="connsiteY1774" fmla="*/ 372088 h 1937382"/>
                  <a:gd name="connsiteX1775" fmla="*/ 2039038 w 5210132"/>
                  <a:gd name="connsiteY1775" fmla="*/ 369173 h 1937382"/>
                  <a:gd name="connsiteX1776" fmla="*/ 2076541 w 5210132"/>
                  <a:gd name="connsiteY1776" fmla="*/ 356695 h 1937382"/>
                  <a:gd name="connsiteX1777" fmla="*/ 2103798 w 5210132"/>
                  <a:gd name="connsiteY1777" fmla="*/ 350547 h 1937382"/>
                  <a:gd name="connsiteX1778" fmla="*/ 2133582 w 5210132"/>
                  <a:gd name="connsiteY1778" fmla="*/ 343465 h 1937382"/>
                  <a:gd name="connsiteX1779" fmla="*/ 2149863 w 5210132"/>
                  <a:gd name="connsiteY1779" fmla="*/ 342099 h 1937382"/>
                  <a:gd name="connsiteX1780" fmla="*/ 2154713 w 5210132"/>
                  <a:gd name="connsiteY1780" fmla="*/ 340027 h 1937382"/>
                  <a:gd name="connsiteX1781" fmla="*/ 2155203 w 5210132"/>
                  <a:gd name="connsiteY1781" fmla="*/ 339628 h 1937382"/>
                  <a:gd name="connsiteX1782" fmla="*/ 2155692 w 5210132"/>
                  <a:gd name="connsiteY1782" fmla="*/ 339230 h 1937382"/>
                  <a:gd name="connsiteX1783" fmla="*/ 2158614 w 5210132"/>
                  <a:gd name="connsiteY1783" fmla="*/ 337458 h 1937382"/>
                  <a:gd name="connsiteX1784" fmla="*/ 2156512 w 5210132"/>
                  <a:gd name="connsiteY1784" fmla="*/ 332649 h 1937382"/>
                  <a:gd name="connsiteX1785" fmla="*/ 2165939 w 5210132"/>
                  <a:gd name="connsiteY1785" fmla="*/ 320216 h 1937382"/>
                  <a:gd name="connsiteX1786" fmla="*/ 2171632 w 5210132"/>
                  <a:gd name="connsiteY1786" fmla="*/ 317370 h 1937382"/>
                  <a:gd name="connsiteX1787" fmla="*/ 2189666 w 5210132"/>
                  <a:gd name="connsiteY1787" fmla="*/ 314501 h 1937382"/>
                  <a:gd name="connsiteX1788" fmla="*/ 4209365 w 5210132"/>
                  <a:gd name="connsiteY1788" fmla="*/ 100531 h 1937382"/>
                  <a:gd name="connsiteX1789" fmla="*/ 4265444 w 5210132"/>
                  <a:gd name="connsiteY1789" fmla="*/ 131482 h 1937382"/>
                  <a:gd name="connsiteX1790" fmla="*/ 4281051 w 5210132"/>
                  <a:gd name="connsiteY1790" fmla="*/ 138817 h 1937382"/>
                  <a:gd name="connsiteX1791" fmla="*/ 4298894 w 5210132"/>
                  <a:gd name="connsiteY1791" fmla="*/ 147335 h 1937382"/>
                  <a:gd name="connsiteX1792" fmla="*/ 4343823 w 5210132"/>
                  <a:gd name="connsiteY1792" fmla="*/ 163814 h 1937382"/>
                  <a:gd name="connsiteX1793" fmla="*/ 4353542 w 5210132"/>
                  <a:gd name="connsiteY1793" fmla="*/ 169948 h 1937382"/>
                  <a:gd name="connsiteX1794" fmla="*/ 4358525 w 5210132"/>
                  <a:gd name="connsiteY1794" fmla="*/ 174931 h 1937382"/>
                  <a:gd name="connsiteX1795" fmla="*/ 4404408 w 5210132"/>
                  <a:gd name="connsiteY1795" fmla="*/ 199698 h 1937382"/>
                  <a:gd name="connsiteX1796" fmla="*/ 4419801 w 5210132"/>
                  <a:gd name="connsiteY1796" fmla="*/ 206605 h 1937382"/>
                  <a:gd name="connsiteX1797" fmla="*/ 4440358 w 5210132"/>
                  <a:gd name="connsiteY1797" fmla="*/ 226866 h 1937382"/>
                  <a:gd name="connsiteX1798" fmla="*/ 4445802 w 5210132"/>
                  <a:gd name="connsiteY1798" fmla="*/ 229826 h 1937382"/>
                  <a:gd name="connsiteX1799" fmla="*/ 4453416 w 5210132"/>
                  <a:gd name="connsiteY1799" fmla="*/ 235056 h 1937382"/>
                  <a:gd name="connsiteX1800" fmla="*/ 4479959 w 5210132"/>
                  <a:gd name="connsiteY1800" fmla="*/ 260711 h 1937382"/>
                  <a:gd name="connsiteX1801" fmla="*/ 4495615 w 5210132"/>
                  <a:gd name="connsiteY1801" fmla="*/ 291957 h 1937382"/>
                  <a:gd name="connsiteX1802" fmla="*/ 4497375 w 5210132"/>
                  <a:gd name="connsiteY1802" fmla="*/ 305327 h 1937382"/>
                  <a:gd name="connsiteX1803" fmla="*/ 4496339 w 5210132"/>
                  <a:gd name="connsiteY1803" fmla="*/ 314520 h 1937382"/>
                  <a:gd name="connsiteX1804" fmla="*/ 4486502 w 5210132"/>
                  <a:gd name="connsiteY1804" fmla="*/ 343487 h 1937382"/>
                  <a:gd name="connsiteX1805" fmla="*/ 4485385 w 5210132"/>
                  <a:gd name="connsiteY1805" fmla="*/ 345370 h 1937382"/>
                  <a:gd name="connsiteX1806" fmla="*/ 4574126 w 5210132"/>
                  <a:gd name="connsiteY1806" fmla="*/ 318961 h 1937382"/>
                  <a:gd name="connsiteX1807" fmla="*/ 4604155 w 5210132"/>
                  <a:gd name="connsiteY1807" fmla="*/ 302943 h 1937382"/>
                  <a:gd name="connsiteX1808" fmla="*/ 4617772 w 5210132"/>
                  <a:gd name="connsiteY1808" fmla="*/ 301002 h 1937382"/>
                  <a:gd name="connsiteX1809" fmla="*/ 4620810 w 5210132"/>
                  <a:gd name="connsiteY1809" fmla="*/ 300754 h 1937382"/>
                  <a:gd name="connsiteX1810" fmla="*/ 4622459 w 5210132"/>
                  <a:gd name="connsiteY1810" fmla="*/ 299095 h 1937382"/>
                  <a:gd name="connsiteX1811" fmla="*/ 4630994 w 5210132"/>
                  <a:gd name="connsiteY1811" fmla="*/ 290510 h 1937382"/>
                  <a:gd name="connsiteX1812" fmla="*/ 4654545 w 5210132"/>
                  <a:gd name="connsiteY1812" fmla="*/ 281152 h 1937382"/>
                  <a:gd name="connsiteX1813" fmla="*/ 4669839 w 5210132"/>
                  <a:gd name="connsiteY1813" fmla="*/ 277321 h 1937382"/>
                  <a:gd name="connsiteX1814" fmla="*/ 4707071 w 5210132"/>
                  <a:gd name="connsiteY1814" fmla="*/ 274772 h 1937382"/>
                  <a:gd name="connsiteX1815" fmla="*/ 4742035 w 5210132"/>
                  <a:gd name="connsiteY1815" fmla="*/ 289984 h 1937382"/>
                  <a:gd name="connsiteX1816" fmla="*/ 4750323 w 5210132"/>
                  <a:gd name="connsiteY1816" fmla="*/ 298272 h 1937382"/>
                  <a:gd name="connsiteX1817" fmla="*/ 4751869 w 5210132"/>
                  <a:gd name="connsiteY1817" fmla="*/ 309422 h 1937382"/>
                  <a:gd name="connsiteX1818" fmla="*/ 4787260 w 5210132"/>
                  <a:gd name="connsiteY1818" fmla="*/ 346622 h 1937382"/>
                  <a:gd name="connsiteX1819" fmla="*/ 4795384 w 5210132"/>
                  <a:gd name="connsiteY1819" fmla="*/ 363972 h 1937382"/>
                  <a:gd name="connsiteX1820" fmla="*/ 4806106 w 5210132"/>
                  <a:gd name="connsiteY1820" fmla="*/ 386354 h 1937382"/>
                  <a:gd name="connsiteX1821" fmla="*/ 4809198 w 5210132"/>
                  <a:gd name="connsiteY1821" fmla="*/ 401287 h 1937382"/>
                  <a:gd name="connsiteX1822" fmla="*/ 4810164 w 5210132"/>
                  <a:gd name="connsiteY1822" fmla="*/ 405877 h 1937382"/>
                  <a:gd name="connsiteX1823" fmla="*/ 4809989 w 5210132"/>
                  <a:gd name="connsiteY1823" fmla="*/ 408074 h 1937382"/>
                  <a:gd name="connsiteX1824" fmla="*/ 4815493 w 5210132"/>
                  <a:gd name="connsiteY1824" fmla="*/ 410096 h 1937382"/>
                  <a:gd name="connsiteX1825" fmla="*/ 4832945 w 5210132"/>
                  <a:gd name="connsiteY1825" fmla="*/ 449374 h 1937382"/>
                  <a:gd name="connsiteX1826" fmla="*/ 4818704 w 5210132"/>
                  <a:gd name="connsiteY1826" fmla="*/ 477166 h 1937382"/>
                  <a:gd name="connsiteX1827" fmla="*/ 4802192 w 5210132"/>
                  <a:gd name="connsiteY1827" fmla="*/ 493678 h 1937382"/>
                  <a:gd name="connsiteX1828" fmla="*/ 4801622 w 5210132"/>
                  <a:gd name="connsiteY1828" fmla="*/ 493422 h 1937382"/>
                  <a:gd name="connsiteX1829" fmla="*/ 4798126 w 5210132"/>
                  <a:gd name="connsiteY1829" fmla="*/ 498589 h 1937382"/>
                  <a:gd name="connsiteX1830" fmla="*/ 4768512 w 5210132"/>
                  <a:gd name="connsiteY1830" fmla="*/ 510189 h 1937382"/>
                  <a:gd name="connsiteX1831" fmla="*/ 4773643 w 5210132"/>
                  <a:gd name="connsiteY1831" fmla="*/ 510189 h 1937382"/>
                  <a:gd name="connsiteX1832" fmla="*/ 4748810 w 5210132"/>
                  <a:gd name="connsiteY1832" fmla="*/ 513297 h 1937382"/>
                  <a:gd name="connsiteX1833" fmla="*/ 4735489 w 5210132"/>
                  <a:gd name="connsiteY1833" fmla="*/ 510189 h 1937382"/>
                  <a:gd name="connsiteX1834" fmla="*/ 4724635 w 5210132"/>
                  <a:gd name="connsiteY1834" fmla="*/ 512261 h 1937382"/>
                  <a:gd name="connsiteX1835" fmla="*/ 4712252 w 5210132"/>
                  <a:gd name="connsiteY1835" fmla="*/ 514333 h 1937382"/>
                  <a:gd name="connsiteX1836" fmla="*/ 4697171 w 5210132"/>
                  <a:gd name="connsiteY1836" fmla="*/ 516406 h 1937382"/>
                  <a:gd name="connsiteX1837" fmla="*/ 4655893 w 5210132"/>
                  <a:gd name="connsiteY1837" fmla="*/ 522293 h 1937382"/>
                  <a:gd name="connsiteX1838" fmla="*/ 4615101 w 5210132"/>
                  <a:gd name="connsiteY1838" fmla="*/ 526190 h 1937382"/>
                  <a:gd name="connsiteX1839" fmla="*/ 4620058 w 5210132"/>
                  <a:gd name="connsiteY1839" fmla="*/ 530072 h 1937382"/>
                  <a:gd name="connsiteX1840" fmla="*/ 4626982 w 5210132"/>
                  <a:gd name="connsiteY1840" fmla="*/ 538344 h 1937382"/>
                  <a:gd name="connsiteX1841" fmla="*/ 4646042 w 5210132"/>
                  <a:gd name="connsiteY1841" fmla="*/ 552898 h 1937382"/>
                  <a:gd name="connsiteX1842" fmla="*/ 4652999 w 5210132"/>
                  <a:gd name="connsiteY1842" fmla="*/ 562321 h 1937382"/>
                  <a:gd name="connsiteX1843" fmla="*/ 4678851 w 5210132"/>
                  <a:gd name="connsiteY1843" fmla="*/ 592154 h 1937382"/>
                  <a:gd name="connsiteX1844" fmla="*/ 4689458 w 5210132"/>
                  <a:gd name="connsiteY1844" fmla="*/ 603928 h 1937382"/>
                  <a:gd name="connsiteX1845" fmla="*/ 4692961 w 5210132"/>
                  <a:gd name="connsiteY1845" fmla="*/ 612612 h 1937382"/>
                  <a:gd name="connsiteX1846" fmla="*/ 4714834 w 5210132"/>
                  <a:gd name="connsiteY1846" fmla="*/ 673888 h 1937382"/>
                  <a:gd name="connsiteX1847" fmla="*/ 4719373 w 5210132"/>
                  <a:gd name="connsiteY1847" fmla="*/ 693589 h 1937382"/>
                  <a:gd name="connsiteX1848" fmla="*/ 4707828 w 5210132"/>
                  <a:gd name="connsiteY1848" fmla="*/ 727796 h 1937382"/>
                  <a:gd name="connsiteX1849" fmla="*/ 4693734 w 5210132"/>
                  <a:gd name="connsiteY1849" fmla="*/ 749521 h 1937382"/>
                  <a:gd name="connsiteX1850" fmla="*/ 4676549 w 5210132"/>
                  <a:gd name="connsiteY1850" fmla="*/ 772100 h 1937382"/>
                  <a:gd name="connsiteX1851" fmla="*/ 4643329 w 5210132"/>
                  <a:gd name="connsiteY1851" fmla="*/ 791111 h 1937382"/>
                  <a:gd name="connsiteX1852" fmla="*/ 4624877 w 5210132"/>
                  <a:gd name="connsiteY1852" fmla="*/ 806605 h 1937382"/>
                  <a:gd name="connsiteX1853" fmla="*/ 4615470 w 5210132"/>
                  <a:gd name="connsiteY1853" fmla="*/ 816635 h 1937382"/>
                  <a:gd name="connsiteX1854" fmla="*/ 4605917 w 5210132"/>
                  <a:gd name="connsiteY1854" fmla="*/ 823270 h 1937382"/>
                  <a:gd name="connsiteX1855" fmla="*/ 4625995 w 5210132"/>
                  <a:gd name="connsiteY1855" fmla="*/ 819366 h 1937382"/>
                  <a:gd name="connsiteX1856" fmla="*/ 4655169 w 5210132"/>
                  <a:gd name="connsiteY1856" fmla="*/ 815483 h 1937382"/>
                  <a:gd name="connsiteX1857" fmla="*/ 4684640 w 5210132"/>
                  <a:gd name="connsiteY1857" fmla="*/ 806800 h 1937382"/>
                  <a:gd name="connsiteX1858" fmla="*/ 4717103 w 5210132"/>
                  <a:gd name="connsiteY1858" fmla="*/ 802656 h 1937382"/>
                  <a:gd name="connsiteX1859" fmla="*/ 4745521 w 5210132"/>
                  <a:gd name="connsiteY1859" fmla="*/ 799565 h 1937382"/>
                  <a:gd name="connsiteX1860" fmla="*/ 4801238 w 5210132"/>
                  <a:gd name="connsiteY1860" fmla="*/ 786606 h 1937382"/>
                  <a:gd name="connsiteX1861" fmla="*/ 4879453 w 5210132"/>
                  <a:gd name="connsiteY1861" fmla="*/ 773088 h 1937382"/>
                  <a:gd name="connsiteX1862" fmla="*/ 4889567 w 5210132"/>
                  <a:gd name="connsiteY1862" fmla="*/ 768073 h 1937382"/>
                  <a:gd name="connsiteX1863" fmla="*/ 4901424 w 5210132"/>
                  <a:gd name="connsiteY1863" fmla="*/ 765653 h 1937382"/>
                  <a:gd name="connsiteX1864" fmla="*/ 4950202 w 5210132"/>
                  <a:gd name="connsiteY1864" fmla="*/ 756148 h 1937382"/>
                  <a:gd name="connsiteX1865" fmla="*/ 4976350 w 5210132"/>
                  <a:gd name="connsiteY1865" fmla="*/ 746906 h 1937382"/>
                  <a:gd name="connsiteX1866" fmla="*/ 4987402 w 5210132"/>
                  <a:gd name="connsiteY1866" fmla="*/ 746906 h 1937382"/>
                  <a:gd name="connsiteX1867" fmla="*/ 4990493 w 5210132"/>
                  <a:gd name="connsiteY1867" fmla="*/ 744340 h 1937382"/>
                  <a:gd name="connsiteX1868" fmla="*/ 4996512 w 5210132"/>
                  <a:gd name="connsiteY1868" fmla="*/ 740689 h 1937382"/>
                  <a:gd name="connsiteX1869" fmla="*/ 5011938 w 5210132"/>
                  <a:gd name="connsiteY1869" fmla="*/ 728191 h 1937382"/>
                  <a:gd name="connsiteX1870" fmla="*/ 5041902 w 5210132"/>
                  <a:gd name="connsiteY1870" fmla="*/ 717995 h 1937382"/>
                  <a:gd name="connsiteX1871" fmla="*/ 5091765 w 5210132"/>
                  <a:gd name="connsiteY1871" fmla="*/ 726875 h 1937382"/>
                  <a:gd name="connsiteX1872" fmla="*/ 5133964 w 5210132"/>
                  <a:gd name="connsiteY1872" fmla="*/ 756839 h 1937382"/>
                  <a:gd name="connsiteX1873" fmla="*/ 5150146 w 5210132"/>
                  <a:gd name="connsiteY1873" fmla="*/ 768121 h 1937382"/>
                  <a:gd name="connsiteX1874" fmla="*/ 5166592 w 5210132"/>
                  <a:gd name="connsiteY1874" fmla="*/ 777167 h 1937382"/>
                  <a:gd name="connsiteX1875" fmla="*/ 5190208 w 5210132"/>
                  <a:gd name="connsiteY1875" fmla="*/ 811800 h 1937382"/>
                  <a:gd name="connsiteX1876" fmla="*/ 5198463 w 5210132"/>
                  <a:gd name="connsiteY1876" fmla="*/ 856795 h 1937382"/>
                  <a:gd name="connsiteX1877" fmla="*/ 5208692 w 5210132"/>
                  <a:gd name="connsiteY1877" fmla="*/ 891693 h 1937382"/>
                  <a:gd name="connsiteX1878" fmla="*/ 5209794 w 5210132"/>
                  <a:gd name="connsiteY1878" fmla="*/ 909025 h 1937382"/>
                  <a:gd name="connsiteX1879" fmla="*/ 5208758 w 5210132"/>
                  <a:gd name="connsiteY1879" fmla="*/ 926918 h 1937382"/>
                  <a:gd name="connsiteX1880" fmla="*/ 5204647 w 5210132"/>
                  <a:gd name="connsiteY1880" fmla="*/ 948462 h 1937382"/>
                  <a:gd name="connsiteX1881" fmla="*/ 5192494 w 5210132"/>
                  <a:gd name="connsiteY1881" fmla="*/ 973377 h 1937382"/>
                  <a:gd name="connsiteX1882" fmla="*/ 5167085 w 5210132"/>
                  <a:gd name="connsiteY1882" fmla="*/ 983096 h 1937382"/>
                  <a:gd name="connsiteX1883" fmla="*/ 5146923 w 5210132"/>
                  <a:gd name="connsiteY1883" fmla="*/ 978360 h 1937382"/>
                  <a:gd name="connsiteX1884" fmla="*/ 5125215 w 5210132"/>
                  <a:gd name="connsiteY1884" fmla="*/ 974018 h 1937382"/>
                  <a:gd name="connsiteX1885" fmla="*/ 5113698 w 5210132"/>
                  <a:gd name="connsiteY1885" fmla="*/ 972071 h 1937382"/>
                  <a:gd name="connsiteX1886" fmla="*/ 5113329 w 5210132"/>
                  <a:gd name="connsiteY1886" fmla="*/ 972509 h 1937382"/>
                  <a:gd name="connsiteX1887" fmla="*/ 5109493 w 5210132"/>
                  <a:gd name="connsiteY1887" fmla="*/ 972768 h 1937382"/>
                  <a:gd name="connsiteX1888" fmla="*/ 5091337 w 5210132"/>
                  <a:gd name="connsiteY1888" fmla="*/ 974840 h 1937382"/>
                  <a:gd name="connsiteX1889" fmla="*/ 5080006 w 5210132"/>
                  <a:gd name="connsiteY1889" fmla="*/ 972752 h 1937382"/>
                  <a:gd name="connsiteX1890" fmla="*/ 5065880 w 5210132"/>
                  <a:gd name="connsiteY1890" fmla="*/ 976880 h 1937382"/>
                  <a:gd name="connsiteX1891" fmla="*/ 5035159 w 5210132"/>
                  <a:gd name="connsiteY1891" fmla="*/ 976880 h 1937382"/>
                  <a:gd name="connsiteX1892" fmla="*/ 5007778 w 5210132"/>
                  <a:gd name="connsiteY1892" fmla="*/ 978952 h 1937382"/>
                  <a:gd name="connsiteX1893" fmla="*/ 4978916 w 5210132"/>
                  <a:gd name="connsiteY1893" fmla="*/ 980925 h 1937382"/>
                  <a:gd name="connsiteX1894" fmla="*/ 4937868 w 5210132"/>
                  <a:gd name="connsiteY1894" fmla="*/ 987207 h 1937382"/>
                  <a:gd name="connsiteX1895" fmla="*/ 4908364 w 5210132"/>
                  <a:gd name="connsiteY1895" fmla="*/ 983556 h 1937382"/>
                  <a:gd name="connsiteX1896" fmla="*/ 4900668 w 5210132"/>
                  <a:gd name="connsiteY1896" fmla="*/ 981024 h 1937382"/>
                  <a:gd name="connsiteX1897" fmla="*/ 4895109 w 5210132"/>
                  <a:gd name="connsiteY1897" fmla="*/ 985168 h 1937382"/>
                  <a:gd name="connsiteX1898" fmla="*/ 4877052 w 5210132"/>
                  <a:gd name="connsiteY1898" fmla="*/ 985168 h 1937382"/>
                  <a:gd name="connsiteX1899" fmla="*/ 4840083 w 5210132"/>
                  <a:gd name="connsiteY1899" fmla="*/ 986221 h 1937382"/>
                  <a:gd name="connsiteX1900" fmla="*/ 4838159 w 5210132"/>
                  <a:gd name="connsiteY1900" fmla="*/ 986188 h 1937382"/>
                  <a:gd name="connsiteX1901" fmla="*/ 4828406 w 5210132"/>
                  <a:gd name="connsiteY1901" fmla="*/ 987207 h 1937382"/>
                  <a:gd name="connsiteX1902" fmla="*/ 4794594 w 5210132"/>
                  <a:gd name="connsiteY1902" fmla="*/ 987207 h 1937382"/>
                  <a:gd name="connsiteX1903" fmla="*/ 4775419 w 5210132"/>
                  <a:gd name="connsiteY1903" fmla="*/ 989280 h 1937382"/>
                  <a:gd name="connsiteX1904" fmla="*/ 4772755 w 5210132"/>
                  <a:gd name="connsiteY1904" fmla="*/ 987207 h 1937382"/>
                  <a:gd name="connsiteX1905" fmla="*/ 4754073 w 5210132"/>
                  <a:gd name="connsiteY1905" fmla="*/ 989280 h 1937382"/>
                  <a:gd name="connsiteX1906" fmla="*/ 4733417 w 5210132"/>
                  <a:gd name="connsiteY1906" fmla="*/ 989280 h 1937382"/>
                  <a:gd name="connsiteX1907" fmla="*/ 4720984 w 5210132"/>
                  <a:gd name="connsiteY1907" fmla="*/ 991220 h 1937382"/>
                  <a:gd name="connsiteX1908" fmla="*/ 4683357 w 5210132"/>
                  <a:gd name="connsiteY1908" fmla="*/ 993424 h 1937382"/>
                  <a:gd name="connsiteX1909" fmla="*/ 4665448 w 5210132"/>
                  <a:gd name="connsiteY1909" fmla="*/ 994443 h 1937382"/>
                  <a:gd name="connsiteX1910" fmla="*/ 4652374 w 5210132"/>
                  <a:gd name="connsiteY1910" fmla="*/ 995463 h 1937382"/>
                  <a:gd name="connsiteX1911" fmla="*/ 4650433 w 5210132"/>
                  <a:gd name="connsiteY1911" fmla="*/ 998571 h 1937382"/>
                  <a:gd name="connsiteX1912" fmla="*/ 4636619 w 5210132"/>
                  <a:gd name="connsiteY1912" fmla="*/ 1001679 h 1937382"/>
                  <a:gd name="connsiteX1913" fmla="*/ 4603333 w 5210132"/>
                  <a:gd name="connsiteY1913" fmla="*/ 1003752 h 1937382"/>
                  <a:gd name="connsiteX1914" fmla="*/ 4584026 w 5210132"/>
                  <a:gd name="connsiteY1914" fmla="*/ 1001679 h 1937382"/>
                  <a:gd name="connsiteX1915" fmla="*/ 4578665 w 5210132"/>
                  <a:gd name="connsiteY1915" fmla="*/ 1003192 h 1937382"/>
                  <a:gd name="connsiteX1916" fmla="*/ 4541366 w 5210132"/>
                  <a:gd name="connsiteY1916" fmla="*/ 1012007 h 1937382"/>
                  <a:gd name="connsiteX1917" fmla="*/ 4527552 w 5210132"/>
                  <a:gd name="connsiteY1917" fmla="*/ 1012007 h 1937382"/>
                  <a:gd name="connsiteX1918" fmla="*/ 4518474 w 5210132"/>
                  <a:gd name="connsiteY1918" fmla="*/ 1010757 h 1937382"/>
                  <a:gd name="connsiteX1919" fmla="*/ 4456705 w 5210132"/>
                  <a:gd name="connsiteY1919" fmla="*/ 1020263 h 1937382"/>
                  <a:gd name="connsiteX1920" fmla="*/ 4449584 w 5210132"/>
                  <a:gd name="connsiteY1920" fmla="*/ 1023355 h 1937382"/>
                  <a:gd name="connsiteX1921" fmla="*/ 4436740 w 5210132"/>
                  <a:gd name="connsiteY1921" fmla="*/ 1026446 h 1937382"/>
                  <a:gd name="connsiteX1922" fmla="*/ 4389213 w 5210132"/>
                  <a:gd name="connsiteY1922" fmla="*/ 1038846 h 1937382"/>
                  <a:gd name="connsiteX1923" fmla="*/ 4384651 w 5210132"/>
                  <a:gd name="connsiteY1923" fmla="*/ 1039177 h 1937382"/>
                  <a:gd name="connsiteX1924" fmla="*/ 4381349 w 5210132"/>
                  <a:gd name="connsiteY1924" fmla="*/ 1039643 h 1937382"/>
                  <a:gd name="connsiteX1925" fmla="*/ 4385496 w 5210132"/>
                  <a:gd name="connsiteY1925" fmla="*/ 1042658 h 1937382"/>
                  <a:gd name="connsiteX1926" fmla="*/ 4390199 w 5210132"/>
                  <a:gd name="connsiteY1926" fmla="*/ 1046346 h 1937382"/>
                  <a:gd name="connsiteX1927" fmla="*/ 4403948 w 5210132"/>
                  <a:gd name="connsiteY1927" fmla="*/ 1056706 h 1937382"/>
                  <a:gd name="connsiteX1928" fmla="*/ 4412664 w 5210132"/>
                  <a:gd name="connsiteY1928" fmla="*/ 1063350 h 1937382"/>
                  <a:gd name="connsiteX1929" fmla="*/ 4420130 w 5210132"/>
                  <a:gd name="connsiteY1929" fmla="*/ 1069863 h 1937382"/>
                  <a:gd name="connsiteX1930" fmla="*/ 4457034 w 5210132"/>
                  <a:gd name="connsiteY1930" fmla="*/ 1124363 h 1937382"/>
                  <a:gd name="connsiteX1931" fmla="*/ 4454370 w 5210132"/>
                  <a:gd name="connsiteY1931" fmla="*/ 1153406 h 1937382"/>
                  <a:gd name="connsiteX1932" fmla="*/ 4452591 w 5210132"/>
                  <a:gd name="connsiteY1932" fmla="*/ 1164181 h 1937382"/>
                  <a:gd name="connsiteX1933" fmla="*/ 4467164 w 5210132"/>
                  <a:gd name="connsiteY1933" fmla="*/ 1161267 h 1937382"/>
                  <a:gd name="connsiteX1934" fmla="*/ 4479564 w 5210132"/>
                  <a:gd name="connsiteY1934" fmla="*/ 1155116 h 1937382"/>
                  <a:gd name="connsiteX1935" fmla="*/ 4523572 w 5210132"/>
                  <a:gd name="connsiteY1935" fmla="*/ 1141335 h 1937382"/>
                  <a:gd name="connsiteX1936" fmla="*/ 4531696 w 5210132"/>
                  <a:gd name="connsiteY1936" fmla="*/ 1140595 h 1937382"/>
                  <a:gd name="connsiteX1937" fmla="*/ 4539031 w 5210132"/>
                  <a:gd name="connsiteY1937" fmla="*/ 1136237 h 1937382"/>
                  <a:gd name="connsiteX1938" fmla="*/ 4563983 w 5210132"/>
                  <a:gd name="connsiteY1938" fmla="*/ 1129391 h 1937382"/>
                  <a:gd name="connsiteX1939" fmla="*/ 4566133 w 5210132"/>
                  <a:gd name="connsiteY1939" fmla="*/ 1129835 h 1937382"/>
                  <a:gd name="connsiteX1940" fmla="*/ 4576436 w 5210132"/>
                  <a:gd name="connsiteY1940" fmla="*/ 1123064 h 1937382"/>
                  <a:gd name="connsiteX1941" fmla="*/ 4589256 w 5210132"/>
                  <a:gd name="connsiteY1941" fmla="*/ 1120975 h 1937382"/>
                  <a:gd name="connsiteX1942" fmla="*/ 4600373 w 5210132"/>
                  <a:gd name="connsiteY1942" fmla="*/ 1118410 h 1937382"/>
                  <a:gd name="connsiteX1943" fmla="*/ 4619844 w 5210132"/>
                  <a:gd name="connsiteY1943" fmla="*/ 1110319 h 1937382"/>
                  <a:gd name="connsiteX1944" fmla="*/ 4637244 w 5210132"/>
                  <a:gd name="connsiteY1944" fmla="*/ 1114496 h 1937382"/>
                  <a:gd name="connsiteX1945" fmla="*/ 4672010 w 5210132"/>
                  <a:gd name="connsiteY1945" fmla="*/ 1117719 h 1937382"/>
                  <a:gd name="connsiteX1946" fmla="*/ 4698651 w 5210132"/>
                  <a:gd name="connsiteY1946" fmla="*/ 1128376 h 1937382"/>
                  <a:gd name="connsiteX1947" fmla="*/ 4704605 w 5210132"/>
                  <a:gd name="connsiteY1947" fmla="*/ 1126896 h 1937382"/>
                  <a:gd name="connsiteX1948" fmla="*/ 4721280 w 5210132"/>
                  <a:gd name="connsiteY1948" fmla="*/ 1146860 h 1937382"/>
                  <a:gd name="connsiteX1949" fmla="*/ 4727020 w 5210132"/>
                  <a:gd name="connsiteY1949" fmla="*/ 1154080 h 1937382"/>
                  <a:gd name="connsiteX1950" fmla="*/ 4734897 w 5210132"/>
                  <a:gd name="connsiteY1950" fmla="*/ 1169588 h 1937382"/>
                  <a:gd name="connsiteX1951" fmla="*/ 4739749 w 5210132"/>
                  <a:gd name="connsiteY1951" fmla="*/ 1176314 h 1937382"/>
                  <a:gd name="connsiteX1952" fmla="*/ 4748218 w 5210132"/>
                  <a:gd name="connsiteY1952" fmla="*/ 1184126 h 1937382"/>
                  <a:gd name="connsiteX1953" fmla="*/ 4760322 w 5210132"/>
                  <a:gd name="connsiteY1953" fmla="*/ 1203499 h 1937382"/>
                  <a:gd name="connsiteX1954" fmla="*/ 4770847 w 5210132"/>
                  <a:gd name="connsiteY1954" fmla="*/ 1216195 h 1937382"/>
                  <a:gd name="connsiteX1955" fmla="*/ 4778905 w 5210132"/>
                  <a:gd name="connsiteY1955" fmla="*/ 1236982 h 1937382"/>
                  <a:gd name="connsiteX1956" fmla="*/ 4778708 w 5210132"/>
                  <a:gd name="connsiteY1956" fmla="*/ 1240468 h 1937382"/>
                  <a:gd name="connsiteX1957" fmla="*/ 4791634 w 5210132"/>
                  <a:gd name="connsiteY1957" fmla="*/ 1265137 h 1937382"/>
                  <a:gd name="connsiteX1958" fmla="*/ 4779991 w 5210132"/>
                  <a:gd name="connsiteY1958" fmla="*/ 1312401 h 1937382"/>
                  <a:gd name="connsiteX1959" fmla="*/ 4762920 w 5210132"/>
                  <a:gd name="connsiteY1959" fmla="*/ 1338089 h 1937382"/>
                  <a:gd name="connsiteX1960" fmla="*/ 4731345 w 5210132"/>
                  <a:gd name="connsiteY1960" fmla="*/ 1348614 h 1937382"/>
                  <a:gd name="connsiteX1961" fmla="*/ 4721247 w 5210132"/>
                  <a:gd name="connsiteY1961" fmla="*/ 1348614 h 1937382"/>
                  <a:gd name="connsiteX1962" fmla="*/ 4705065 w 5210132"/>
                  <a:gd name="connsiteY1962" fmla="*/ 1343220 h 1937382"/>
                  <a:gd name="connsiteX1963" fmla="*/ 4702796 w 5210132"/>
                  <a:gd name="connsiteY1963" fmla="*/ 1340326 h 1937382"/>
                  <a:gd name="connsiteX1964" fmla="*/ 4700691 w 5210132"/>
                  <a:gd name="connsiteY1964" fmla="*/ 1340326 h 1937382"/>
                  <a:gd name="connsiteX1965" fmla="*/ 4652527 w 5210132"/>
                  <a:gd name="connsiteY1965" fmla="*/ 1342272 h 1937382"/>
                  <a:gd name="connsiteX1966" fmla="*/ 4663232 w 5210132"/>
                  <a:gd name="connsiteY1966" fmla="*/ 1346879 h 1937382"/>
                  <a:gd name="connsiteX1967" fmla="*/ 4706414 w 5210132"/>
                  <a:gd name="connsiteY1967" fmla="*/ 1363974 h 1937382"/>
                  <a:gd name="connsiteX1968" fmla="*/ 4739305 w 5210132"/>
                  <a:gd name="connsiteY1968" fmla="*/ 1381670 h 1937382"/>
                  <a:gd name="connsiteX1969" fmla="*/ 4767525 w 5210132"/>
                  <a:gd name="connsiteY1969" fmla="*/ 1397523 h 1937382"/>
                  <a:gd name="connsiteX1970" fmla="*/ 4799857 w 5210132"/>
                  <a:gd name="connsiteY1970" fmla="*/ 1415712 h 1937382"/>
                  <a:gd name="connsiteX1971" fmla="*/ 4815974 w 5210132"/>
                  <a:gd name="connsiteY1971" fmla="*/ 1423770 h 1937382"/>
                  <a:gd name="connsiteX1972" fmla="*/ 4851858 w 5210132"/>
                  <a:gd name="connsiteY1972" fmla="*/ 1440314 h 1937382"/>
                  <a:gd name="connsiteX1973" fmla="*/ 4868797 w 5210132"/>
                  <a:gd name="connsiteY1973" fmla="*/ 1460115 h 1937382"/>
                  <a:gd name="connsiteX1974" fmla="*/ 4882019 w 5210132"/>
                  <a:gd name="connsiteY1974" fmla="*/ 1497610 h 1937382"/>
                  <a:gd name="connsiteX1975" fmla="*/ 4884058 w 5210132"/>
                  <a:gd name="connsiteY1975" fmla="*/ 1524416 h 1937382"/>
                  <a:gd name="connsiteX1976" fmla="*/ 4882027 w 5210132"/>
                  <a:gd name="connsiteY1976" fmla="*/ 1547144 h 1937382"/>
                  <a:gd name="connsiteX1977" fmla="*/ 4876296 w 5210132"/>
                  <a:gd name="connsiteY1977" fmla="*/ 1557123 h 1937382"/>
                  <a:gd name="connsiteX1978" fmla="*/ 4876296 w 5210132"/>
                  <a:gd name="connsiteY1978" fmla="*/ 1589310 h 1937382"/>
                  <a:gd name="connsiteX1979" fmla="*/ 4875260 w 5210132"/>
                  <a:gd name="connsiteY1979" fmla="*/ 1612038 h 1937382"/>
                  <a:gd name="connsiteX1980" fmla="*/ 4876296 w 5210132"/>
                  <a:gd name="connsiteY1980" fmla="*/ 1629043 h 1937382"/>
                  <a:gd name="connsiteX1981" fmla="*/ 4876296 w 5210132"/>
                  <a:gd name="connsiteY1981" fmla="*/ 1649600 h 1937382"/>
                  <a:gd name="connsiteX1982" fmla="*/ 4867152 w 5210132"/>
                  <a:gd name="connsiteY1982" fmla="*/ 1687424 h 1937382"/>
                  <a:gd name="connsiteX1983" fmla="*/ 4857712 w 5210132"/>
                  <a:gd name="connsiteY1983" fmla="*/ 1701535 h 1937382"/>
                  <a:gd name="connsiteX1984" fmla="*/ 4856676 w 5210132"/>
                  <a:gd name="connsiteY1984" fmla="*/ 1707110 h 1937382"/>
                  <a:gd name="connsiteX1985" fmla="*/ 4855640 w 5210132"/>
                  <a:gd name="connsiteY1985" fmla="*/ 1701304 h 1937382"/>
                  <a:gd name="connsiteX1986" fmla="*/ 4845674 w 5210132"/>
                  <a:gd name="connsiteY1986" fmla="*/ 1725562 h 1937382"/>
                  <a:gd name="connsiteX1987" fmla="*/ 4834787 w 5210132"/>
                  <a:gd name="connsiteY1987" fmla="*/ 1732979 h 1937382"/>
                  <a:gd name="connsiteX1988" fmla="*/ 4811484 w 5210132"/>
                  <a:gd name="connsiteY1988" fmla="*/ 1739047 h 1937382"/>
                  <a:gd name="connsiteX1989" fmla="*/ 4792621 w 5210132"/>
                  <a:gd name="connsiteY1989" fmla="*/ 1730906 h 1937382"/>
                  <a:gd name="connsiteX1990" fmla="*/ 4768611 w 5210132"/>
                  <a:gd name="connsiteY1990" fmla="*/ 1704824 h 1937382"/>
                  <a:gd name="connsiteX1991" fmla="*/ 4755964 w 5210132"/>
                  <a:gd name="connsiteY1991" fmla="*/ 1689085 h 1937382"/>
                  <a:gd name="connsiteX1992" fmla="*/ 4744896 w 5210132"/>
                  <a:gd name="connsiteY1992" fmla="*/ 1674926 h 1937382"/>
                  <a:gd name="connsiteX1993" fmla="*/ 4731740 w 5210132"/>
                  <a:gd name="connsiteY1993" fmla="*/ 1655586 h 1937382"/>
                  <a:gd name="connsiteX1994" fmla="*/ 4707499 w 5210132"/>
                  <a:gd name="connsiteY1994" fmla="*/ 1622794 h 1937382"/>
                  <a:gd name="connsiteX1995" fmla="*/ 4697303 w 5210132"/>
                  <a:gd name="connsiteY1995" fmla="*/ 1606562 h 1937382"/>
                  <a:gd name="connsiteX1996" fmla="*/ 4684081 w 5210132"/>
                  <a:gd name="connsiteY1996" fmla="*/ 1582173 h 1937382"/>
                  <a:gd name="connsiteX1997" fmla="*/ 4674723 w 5210132"/>
                  <a:gd name="connsiteY1997" fmla="*/ 1566813 h 1937382"/>
                  <a:gd name="connsiteX1998" fmla="*/ 4664872 w 5210132"/>
                  <a:gd name="connsiteY1998" fmla="*/ 1546256 h 1937382"/>
                  <a:gd name="connsiteX1999" fmla="*/ 4659708 w 5210132"/>
                  <a:gd name="connsiteY1999" fmla="*/ 1527969 h 1937382"/>
                  <a:gd name="connsiteX2000" fmla="*/ 4654545 w 5210132"/>
                  <a:gd name="connsiteY2000" fmla="*/ 1505142 h 1937382"/>
                  <a:gd name="connsiteX2001" fmla="*/ 4648657 w 5210132"/>
                  <a:gd name="connsiteY2001" fmla="*/ 1509320 h 1937382"/>
                  <a:gd name="connsiteX2002" fmla="*/ 4630337 w 5210132"/>
                  <a:gd name="connsiteY2002" fmla="*/ 1445939 h 1937382"/>
                  <a:gd name="connsiteX2003" fmla="*/ 4627903 w 5210132"/>
                  <a:gd name="connsiteY2003" fmla="*/ 1431434 h 1937382"/>
                  <a:gd name="connsiteX2004" fmla="*/ 4623561 w 5210132"/>
                  <a:gd name="connsiteY2004" fmla="*/ 1398214 h 1937382"/>
                  <a:gd name="connsiteX2005" fmla="*/ 4625798 w 5210132"/>
                  <a:gd name="connsiteY2005" fmla="*/ 1375716 h 1937382"/>
                  <a:gd name="connsiteX2006" fmla="*/ 4627705 w 5210132"/>
                  <a:gd name="connsiteY2006" fmla="*/ 1364171 h 1937382"/>
                  <a:gd name="connsiteX2007" fmla="*/ 4631118 w 5210132"/>
                  <a:gd name="connsiteY2007" fmla="*/ 1354567 h 1937382"/>
                  <a:gd name="connsiteX2008" fmla="*/ 4633660 w 5210132"/>
                  <a:gd name="connsiteY2008" fmla="*/ 1350321 h 1937382"/>
                  <a:gd name="connsiteX2009" fmla="*/ 4628088 w 5210132"/>
                  <a:gd name="connsiteY2009" fmla="*/ 1353100 h 1937382"/>
                  <a:gd name="connsiteX2010" fmla="*/ 4618808 w 5210132"/>
                  <a:gd name="connsiteY2010" fmla="*/ 1353761 h 1937382"/>
                  <a:gd name="connsiteX2011" fmla="*/ 4607444 w 5210132"/>
                  <a:gd name="connsiteY2011" fmla="*/ 1352725 h 1937382"/>
                  <a:gd name="connsiteX2012" fmla="*/ 4600768 w 5210132"/>
                  <a:gd name="connsiteY2012" fmla="*/ 1352725 h 1937382"/>
                  <a:gd name="connsiteX2013" fmla="*/ 4541695 w 5210132"/>
                  <a:gd name="connsiteY2013" fmla="*/ 1346805 h 1937382"/>
                  <a:gd name="connsiteX2014" fmla="*/ 4532190 w 5210132"/>
                  <a:gd name="connsiteY2014" fmla="*/ 1345259 h 1937382"/>
                  <a:gd name="connsiteX2015" fmla="*/ 4476670 w 5210132"/>
                  <a:gd name="connsiteY2015" fmla="*/ 1342398 h 1937382"/>
                  <a:gd name="connsiteX2016" fmla="*/ 4479531 w 5210132"/>
                  <a:gd name="connsiteY2016" fmla="*/ 1345506 h 1937382"/>
                  <a:gd name="connsiteX2017" fmla="*/ 4474795 w 5210132"/>
                  <a:gd name="connsiteY2017" fmla="*/ 1346542 h 1937382"/>
                  <a:gd name="connsiteX2018" fmla="*/ 4452561 w 5210132"/>
                  <a:gd name="connsiteY2018" fmla="*/ 1348614 h 1937382"/>
                  <a:gd name="connsiteX2019" fmla="*/ 4443812 w 5210132"/>
                  <a:gd name="connsiteY2019" fmla="*/ 1348614 h 1937382"/>
                  <a:gd name="connsiteX2020" fmla="*/ 4437595 w 5210132"/>
                  <a:gd name="connsiteY2020" fmla="*/ 1347693 h 1937382"/>
                  <a:gd name="connsiteX2021" fmla="*/ 4437530 w 5210132"/>
                  <a:gd name="connsiteY2021" fmla="*/ 1347923 h 1937382"/>
                  <a:gd name="connsiteX2022" fmla="*/ 4432333 w 5210132"/>
                  <a:gd name="connsiteY2022" fmla="*/ 1404923 h 1937382"/>
                  <a:gd name="connsiteX2023" fmla="*/ 4434372 w 5210132"/>
                  <a:gd name="connsiteY2023" fmla="*/ 1431894 h 1937382"/>
                  <a:gd name="connsiteX2024" fmla="*/ 4429669 w 5210132"/>
                  <a:gd name="connsiteY2024" fmla="*/ 1456529 h 1937382"/>
                  <a:gd name="connsiteX2025" fmla="*/ 4428188 w 5210132"/>
                  <a:gd name="connsiteY2025" fmla="*/ 1472515 h 1937382"/>
                  <a:gd name="connsiteX2026" fmla="*/ 4428188 w 5210132"/>
                  <a:gd name="connsiteY2026" fmla="*/ 1538921 h 1937382"/>
                  <a:gd name="connsiteX2027" fmla="*/ 4434306 w 5210132"/>
                  <a:gd name="connsiteY2027" fmla="*/ 1573589 h 1937382"/>
                  <a:gd name="connsiteX2028" fmla="*/ 4432333 w 5210132"/>
                  <a:gd name="connsiteY2028" fmla="*/ 1601250 h 1937382"/>
                  <a:gd name="connsiteX2029" fmla="*/ 4434372 w 5210132"/>
                  <a:gd name="connsiteY2029" fmla="*/ 1623122 h 1937382"/>
                  <a:gd name="connsiteX2030" fmla="*/ 4436444 w 5210132"/>
                  <a:gd name="connsiteY2030" fmla="*/ 1652757 h 1937382"/>
                  <a:gd name="connsiteX2031" fmla="*/ 4440588 w 5210132"/>
                  <a:gd name="connsiteY2031" fmla="*/ 1674367 h 1937382"/>
                  <a:gd name="connsiteX2032" fmla="*/ 4442266 w 5210132"/>
                  <a:gd name="connsiteY2032" fmla="*/ 1685747 h 1937382"/>
                  <a:gd name="connsiteX2033" fmla="*/ 4438089 w 5210132"/>
                  <a:gd name="connsiteY2033" fmla="*/ 1720019 h 1937382"/>
                  <a:gd name="connsiteX2034" fmla="*/ 4434372 w 5210132"/>
                  <a:gd name="connsiteY2034" fmla="*/ 1732913 h 1937382"/>
                  <a:gd name="connsiteX2035" fmla="*/ 4430949 w 5210132"/>
                  <a:gd name="connsiteY2035" fmla="*/ 1741534 h 1937382"/>
                  <a:gd name="connsiteX2036" fmla="*/ 4428442 w 5210132"/>
                  <a:gd name="connsiteY2036" fmla="*/ 1748965 h 1937382"/>
                  <a:gd name="connsiteX2037" fmla="*/ 4429225 w 5210132"/>
                  <a:gd name="connsiteY2037" fmla="*/ 1753840 h 1937382"/>
                  <a:gd name="connsiteX2038" fmla="*/ 4428188 w 5210132"/>
                  <a:gd name="connsiteY2038" fmla="*/ 1763995 h 1937382"/>
                  <a:gd name="connsiteX2039" fmla="*/ 4426116 w 5210132"/>
                  <a:gd name="connsiteY2039" fmla="*/ 1783927 h 1937382"/>
                  <a:gd name="connsiteX2040" fmla="*/ 4423140 w 5210132"/>
                  <a:gd name="connsiteY2040" fmla="*/ 1799928 h 1937382"/>
                  <a:gd name="connsiteX2041" fmla="*/ 4416078 w 5210132"/>
                  <a:gd name="connsiteY2041" fmla="*/ 1816772 h 1937382"/>
                  <a:gd name="connsiteX2042" fmla="*/ 4416695 w 5210132"/>
                  <a:gd name="connsiteY2042" fmla="*/ 1821790 h 1937382"/>
                  <a:gd name="connsiteX2043" fmla="*/ 4405428 w 5210132"/>
                  <a:gd name="connsiteY2043" fmla="*/ 1846551 h 1937382"/>
                  <a:gd name="connsiteX2044" fmla="*/ 4405461 w 5210132"/>
                  <a:gd name="connsiteY2044" fmla="*/ 1839677 h 1937382"/>
                  <a:gd name="connsiteX2045" fmla="*/ 4397304 w 5210132"/>
                  <a:gd name="connsiteY2045" fmla="*/ 1875397 h 1937382"/>
                  <a:gd name="connsiteX2046" fmla="*/ 4386055 w 5210132"/>
                  <a:gd name="connsiteY2046" fmla="*/ 1894835 h 1937382"/>
                  <a:gd name="connsiteX2047" fmla="*/ 4363870 w 5210132"/>
                  <a:gd name="connsiteY2047" fmla="*/ 1918221 h 1937382"/>
                  <a:gd name="connsiteX2048" fmla="*/ 4345336 w 5210132"/>
                  <a:gd name="connsiteY2048" fmla="*/ 1933515 h 1937382"/>
                  <a:gd name="connsiteX2049" fmla="*/ 4319451 w 5210132"/>
                  <a:gd name="connsiteY2049" fmla="*/ 1936525 h 1937382"/>
                  <a:gd name="connsiteX2050" fmla="*/ 4301196 w 5210132"/>
                  <a:gd name="connsiteY2050" fmla="*/ 1922694 h 1937382"/>
                  <a:gd name="connsiteX2051" fmla="*/ 4292513 w 5210132"/>
                  <a:gd name="connsiteY2051" fmla="*/ 1911429 h 1937382"/>
                  <a:gd name="connsiteX2052" fmla="*/ 4283172 w 5210132"/>
                  <a:gd name="connsiteY2052" fmla="*/ 1890362 h 1937382"/>
                  <a:gd name="connsiteX2053" fmla="*/ 4275476 w 5210132"/>
                  <a:gd name="connsiteY2053" fmla="*/ 1884935 h 1937382"/>
                  <a:gd name="connsiteX2054" fmla="*/ 4259984 w 5210132"/>
                  <a:gd name="connsiteY2054" fmla="*/ 1868062 h 1937382"/>
                  <a:gd name="connsiteX2055" fmla="*/ 4262582 w 5210132"/>
                  <a:gd name="connsiteY2055" fmla="*/ 1873127 h 1937382"/>
                  <a:gd name="connsiteX2056" fmla="*/ 4217982 w 5210132"/>
                  <a:gd name="connsiteY2056" fmla="*/ 1845630 h 1937382"/>
                  <a:gd name="connsiteX2057" fmla="*/ 4214380 w 5210132"/>
                  <a:gd name="connsiteY2057" fmla="*/ 1844890 h 1937382"/>
                  <a:gd name="connsiteX2058" fmla="*/ 4207062 w 5210132"/>
                  <a:gd name="connsiteY2058" fmla="*/ 1839184 h 1937382"/>
                  <a:gd name="connsiteX2059" fmla="*/ 4178579 w 5210132"/>
                  <a:gd name="connsiteY2059" fmla="*/ 1821028 h 1937382"/>
                  <a:gd name="connsiteX2060" fmla="*/ 4127071 w 5210132"/>
                  <a:gd name="connsiteY2060" fmla="*/ 1760673 h 1937382"/>
                  <a:gd name="connsiteX2061" fmla="*/ 4105232 w 5210132"/>
                  <a:gd name="connsiteY2061" fmla="*/ 1695121 h 1937382"/>
                  <a:gd name="connsiteX2062" fmla="*/ 4101893 w 5210132"/>
                  <a:gd name="connsiteY2062" fmla="*/ 1687836 h 1937382"/>
                  <a:gd name="connsiteX2063" fmla="*/ 4094937 w 5210132"/>
                  <a:gd name="connsiteY2063" fmla="*/ 1670124 h 1937382"/>
                  <a:gd name="connsiteX2064" fmla="*/ 4094937 w 5210132"/>
                  <a:gd name="connsiteY2064" fmla="*/ 1639009 h 1937382"/>
                  <a:gd name="connsiteX2065" fmla="*/ 4125920 w 5210132"/>
                  <a:gd name="connsiteY2065" fmla="*/ 1639009 h 1937382"/>
                  <a:gd name="connsiteX2066" fmla="*/ 4175586 w 5210132"/>
                  <a:gd name="connsiteY2066" fmla="*/ 1658447 h 1937382"/>
                  <a:gd name="connsiteX2067" fmla="*/ 4198987 w 5210132"/>
                  <a:gd name="connsiteY2067" fmla="*/ 1663628 h 1937382"/>
                  <a:gd name="connsiteX2068" fmla="*/ 4213332 w 5210132"/>
                  <a:gd name="connsiteY2068" fmla="*/ 1666904 h 1937382"/>
                  <a:gd name="connsiteX2069" fmla="*/ 4215357 w 5210132"/>
                  <a:gd name="connsiteY2069" fmla="*/ 1667544 h 1937382"/>
                  <a:gd name="connsiteX2070" fmla="*/ 4217982 w 5210132"/>
                  <a:gd name="connsiteY2070" fmla="*/ 1663052 h 1937382"/>
                  <a:gd name="connsiteX2071" fmla="*/ 4225284 w 5210132"/>
                  <a:gd name="connsiteY2071" fmla="*/ 1653119 h 1937382"/>
                  <a:gd name="connsiteX2072" fmla="*/ 4233391 w 5210132"/>
                  <a:gd name="connsiteY2072" fmla="*/ 1638647 h 1937382"/>
                  <a:gd name="connsiteX2073" fmla="*/ 4239460 w 5210132"/>
                  <a:gd name="connsiteY2073" fmla="*/ 1622794 h 1937382"/>
                  <a:gd name="connsiteX2074" fmla="*/ 4238440 w 5210132"/>
                  <a:gd name="connsiteY2074" fmla="*/ 1576319 h 1937382"/>
                  <a:gd name="connsiteX2075" fmla="*/ 4239460 w 5210132"/>
                  <a:gd name="connsiteY2075" fmla="*/ 1544250 h 1937382"/>
                  <a:gd name="connsiteX2076" fmla="*/ 4241532 w 5210132"/>
                  <a:gd name="connsiteY2076" fmla="*/ 1467680 h 1937382"/>
                  <a:gd name="connsiteX2077" fmla="*/ 4242050 w 5210132"/>
                  <a:gd name="connsiteY2077" fmla="*/ 1407703 h 1937382"/>
                  <a:gd name="connsiteX2078" fmla="*/ 4242652 w 5210132"/>
                  <a:gd name="connsiteY2078" fmla="*/ 1386047 h 1937382"/>
                  <a:gd name="connsiteX2079" fmla="*/ 4227488 w 5210132"/>
                  <a:gd name="connsiteY2079" fmla="*/ 1387820 h 1937382"/>
                  <a:gd name="connsiteX2080" fmla="*/ 4213344 w 5210132"/>
                  <a:gd name="connsiteY2080" fmla="*/ 1386579 h 1937382"/>
                  <a:gd name="connsiteX2081" fmla="*/ 4197297 w 5210132"/>
                  <a:gd name="connsiteY2081" fmla="*/ 1383250 h 1937382"/>
                  <a:gd name="connsiteX2082" fmla="*/ 4179590 w 5210132"/>
                  <a:gd name="connsiteY2082" fmla="*/ 1391117 h 1937382"/>
                  <a:gd name="connsiteX2083" fmla="*/ 4153154 w 5210132"/>
                  <a:gd name="connsiteY2083" fmla="*/ 1394036 h 1937382"/>
                  <a:gd name="connsiteX2084" fmla="*/ 4129012 w 5210132"/>
                  <a:gd name="connsiteY2084" fmla="*/ 1403575 h 1937382"/>
                  <a:gd name="connsiteX2085" fmla="*/ 4101943 w 5210132"/>
                  <a:gd name="connsiteY2085" fmla="*/ 1408476 h 1937382"/>
                  <a:gd name="connsiteX2086" fmla="*/ 4080828 w 5210132"/>
                  <a:gd name="connsiteY2086" fmla="*/ 1405670 h 1937382"/>
                  <a:gd name="connsiteX2087" fmla="*/ 4081024 w 5210132"/>
                  <a:gd name="connsiteY2087" fmla="*/ 1408476 h 1937382"/>
                  <a:gd name="connsiteX2088" fmla="*/ 4065105 w 5210132"/>
                  <a:gd name="connsiteY2088" fmla="*/ 1414100 h 1937382"/>
                  <a:gd name="connsiteX2089" fmla="*/ 4048725 w 5210132"/>
                  <a:gd name="connsiteY2089" fmla="*/ 1416402 h 1937382"/>
                  <a:gd name="connsiteX2090" fmla="*/ 4010711 w 5210132"/>
                  <a:gd name="connsiteY2090" fmla="*/ 1408570 h 1937382"/>
                  <a:gd name="connsiteX2091" fmla="*/ 4003833 w 5210132"/>
                  <a:gd name="connsiteY2091" fmla="*/ 1400330 h 1937382"/>
                  <a:gd name="connsiteX2092" fmla="*/ 4003894 w 5210132"/>
                  <a:gd name="connsiteY2092" fmla="*/ 1402457 h 1937382"/>
                  <a:gd name="connsiteX2093" fmla="*/ 4002217 w 5210132"/>
                  <a:gd name="connsiteY2093" fmla="*/ 1413113 h 1937382"/>
                  <a:gd name="connsiteX2094" fmla="*/ 4000742 w 5210132"/>
                  <a:gd name="connsiteY2094" fmla="*/ 1427696 h 1937382"/>
                  <a:gd name="connsiteX2095" fmla="*/ 4004861 w 5210132"/>
                  <a:gd name="connsiteY2095" fmla="*/ 1436552 h 1937382"/>
                  <a:gd name="connsiteX2096" fmla="*/ 4004865 w 5210132"/>
                  <a:gd name="connsiteY2096" fmla="*/ 1445198 h 1937382"/>
                  <a:gd name="connsiteX2097" fmla="*/ 4002809 w 5210132"/>
                  <a:gd name="connsiteY2097" fmla="*/ 1449392 h 1937382"/>
                  <a:gd name="connsiteX2098" fmla="*/ 4002809 w 5210132"/>
                  <a:gd name="connsiteY2098" fmla="*/ 1454309 h 1937382"/>
                  <a:gd name="connsiteX2099" fmla="*/ 4004848 w 5210132"/>
                  <a:gd name="connsiteY2099" fmla="*/ 1459227 h 1937382"/>
                  <a:gd name="connsiteX2100" fmla="*/ 4004848 w 5210132"/>
                  <a:gd name="connsiteY2100" fmla="*/ 1470837 h 1937382"/>
                  <a:gd name="connsiteX2101" fmla="*/ 4002809 w 5210132"/>
                  <a:gd name="connsiteY2101" fmla="*/ 1484339 h 1937382"/>
                  <a:gd name="connsiteX2102" fmla="*/ 3999750 w 5210132"/>
                  <a:gd name="connsiteY2102" fmla="*/ 1500899 h 1937382"/>
                  <a:gd name="connsiteX2103" fmla="*/ 3993008 w 5210132"/>
                  <a:gd name="connsiteY2103" fmla="*/ 1521029 h 1937382"/>
                  <a:gd name="connsiteX2104" fmla="*/ 3986528 w 5210132"/>
                  <a:gd name="connsiteY2104" fmla="*/ 1536422 h 1937382"/>
                  <a:gd name="connsiteX2105" fmla="*/ 3980377 w 5210132"/>
                  <a:gd name="connsiteY2105" fmla="*/ 1559051 h 1937382"/>
                  <a:gd name="connsiteX2106" fmla="*/ 3974589 w 5210132"/>
                  <a:gd name="connsiteY2106" fmla="*/ 1576779 h 1937382"/>
                  <a:gd name="connsiteX2107" fmla="*/ 3969088 w 5210132"/>
                  <a:gd name="connsiteY2107" fmla="*/ 1588982 h 1937382"/>
                  <a:gd name="connsiteX2108" fmla="*/ 3961188 w 5210132"/>
                  <a:gd name="connsiteY2108" fmla="*/ 1597258 h 1937382"/>
                  <a:gd name="connsiteX2109" fmla="*/ 3958283 w 5210132"/>
                  <a:gd name="connsiteY2109" fmla="*/ 1606998 h 1937382"/>
                  <a:gd name="connsiteX2110" fmla="*/ 3948637 w 5210132"/>
                  <a:gd name="connsiteY2110" fmla="*/ 1624866 h 1937382"/>
                  <a:gd name="connsiteX2111" fmla="*/ 3945710 w 5210132"/>
                  <a:gd name="connsiteY2111" fmla="*/ 1627859 h 1937382"/>
                  <a:gd name="connsiteX2112" fmla="*/ 3940349 w 5210132"/>
                  <a:gd name="connsiteY2112" fmla="*/ 1646672 h 1937382"/>
                  <a:gd name="connsiteX2113" fmla="*/ 3928640 w 5210132"/>
                  <a:gd name="connsiteY2113" fmla="*/ 1664631 h 1937382"/>
                  <a:gd name="connsiteX2114" fmla="*/ 3928442 w 5210132"/>
                  <a:gd name="connsiteY2114" fmla="*/ 1662098 h 1937382"/>
                  <a:gd name="connsiteX2115" fmla="*/ 3905419 w 5210132"/>
                  <a:gd name="connsiteY2115" fmla="*/ 1699199 h 1937382"/>
                  <a:gd name="connsiteX2116" fmla="*/ 3905320 w 5210132"/>
                  <a:gd name="connsiteY2116" fmla="*/ 1700959 h 1937382"/>
                  <a:gd name="connsiteX2117" fmla="*/ 3902952 w 5210132"/>
                  <a:gd name="connsiteY2117" fmla="*/ 1704462 h 1937382"/>
                  <a:gd name="connsiteX2118" fmla="*/ 3875428 w 5210132"/>
                  <a:gd name="connsiteY2118" fmla="*/ 1735334 h 1937382"/>
                  <a:gd name="connsiteX2119" fmla="*/ 3861884 w 5210132"/>
                  <a:gd name="connsiteY2119" fmla="*/ 1738651 h 1937382"/>
                  <a:gd name="connsiteX2120" fmla="*/ 3847695 w 5210132"/>
                  <a:gd name="connsiteY2120" fmla="*/ 1743464 h 1937382"/>
                  <a:gd name="connsiteX2121" fmla="*/ 3805858 w 5210132"/>
                  <a:gd name="connsiteY2121" fmla="*/ 1719394 h 1937382"/>
                  <a:gd name="connsiteX2122" fmla="*/ 3794477 w 5210132"/>
                  <a:gd name="connsiteY2122" fmla="*/ 1706929 h 1937382"/>
                  <a:gd name="connsiteX2123" fmla="*/ 3786008 w 5210132"/>
                  <a:gd name="connsiteY2123" fmla="*/ 1687112 h 1937382"/>
                  <a:gd name="connsiteX2124" fmla="*/ 3783097 w 5210132"/>
                  <a:gd name="connsiteY2124" fmla="*/ 1668282 h 1937382"/>
                  <a:gd name="connsiteX2125" fmla="*/ 3783097 w 5210132"/>
                  <a:gd name="connsiteY2125" fmla="*/ 1656967 h 1937382"/>
                  <a:gd name="connsiteX2126" fmla="*/ 3783149 w 5210132"/>
                  <a:gd name="connsiteY2126" fmla="*/ 1656982 h 1937382"/>
                  <a:gd name="connsiteX2127" fmla="*/ 3782061 w 5210132"/>
                  <a:gd name="connsiteY2127" fmla="*/ 1650586 h 1937382"/>
                  <a:gd name="connsiteX2128" fmla="*/ 3781025 w 5210132"/>
                  <a:gd name="connsiteY2128" fmla="*/ 1626280 h 1937382"/>
                  <a:gd name="connsiteX2129" fmla="*/ 3775006 w 5210132"/>
                  <a:gd name="connsiteY2129" fmla="*/ 1610821 h 1937382"/>
                  <a:gd name="connsiteX2130" fmla="*/ 3768658 w 5210132"/>
                  <a:gd name="connsiteY2130" fmla="*/ 1579476 h 1937382"/>
                  <a:gd name="connsiteX2131" fmla="*/ 3776026 w 5210132"/>
                  <a:gd name="connsiteY2131" fmla="*/ 1546059 h 1937382"/>
                  <a:gd name="connsiteX2132" fmla="*/ 3789774 w 5210132"/>
                  <a:gd name="connsiteY2132" fmla="*/ 1539217 h 1937382"/>
                  <a:gd name="connsiteX2133" fmla="*/ 3817929 w 5210132"/>
                  <a:gd name="connsiteY2133" fmla="*/ 1524844 h 1937382"/>
                  <a:gd name="connsiteX2134" fmla="*/ 3840064 w 5210132"/>
                  <a:gd name="connsiteY2134" fmla="*/ 1502741 h 1937382"/>
                  <a:gd name="connsiteX2135" fmla="*/ 3858352 w 5210132"/>
                  <a:gd name="connsiteY2135" fmla="*/ 1480803 h 1937382"/>
                  <a:gd name="connsiteX2136" fmla="*/ 3888381 w 5210132"/>
                  <a:gd name="connsiteY2136" fmla="*/ 1444623 h 1937382"/>
                  <a:gd name="connsiteX2137" fmla="*/ 3896867 w 5210132"/>
                  <a:gd name="connsiteY2137" fmla="*/ 1428013 h 1937382"/>
                  <a:gd name="connsiteX2138" fmla="*/ 3908330 w 5210132"/>
                  <a:gd name="connsiteY2138" fmla="*/ 1410992 h 1937382"/>
                  <a:gd name="connsiteX2139" fmla="*/ 3914891 w 5210132"/>
                  <a:gd name="connsiteY2139" fmla="*/ 1400121 h 1937382"/>
                  <a:gd name="connsiteX2140" fmla="*/ 3922456 w 5210132"/>
                  <a:gd name="connsiteY2140" fmla="*/ 1373282 h 1937382"/>
                  <a:gd name="connsiteX2141" fmla="*/ 3942553 w 5210132"/>
                  <a:gd name="connsiteY2141" fmla="*/ 1339536 h 1937382"/>
                  <a:gd name="connsiteX2142" fmla="*/ 3976182 w 5210132"/>
                  <a:gd name="connsiteY2142" fmla="*/ 1358977 h 1937382"/>
                  <a:gd name="connsiteX2143" fmla="*/ 3976028 w 5210132"/>
                  <a:gd name="connsiteY2143" fmla="*/ 1357059 h 1937382"/>
                  <a:gd name="connsiteX2144" fmla="*/ 3972451 w 5210132"/>
                  <a:gd name="connsiteY2144" fmla="*/ 1347035 h 1937382"/>
                  <a:gd name="connsiteX2145" fmla="*/ 3959196 w 5210132"/>
                  <a:gd name="connsiteY2145" fmla="*/ 1327005 h 1937382"/>
                  <a:gd name="connsiteX2146" fmla="*/ 3938803 w 5210132"/>
                  <a:gd name="connsiteY2146" fmla="*/ 1279773 h 1937382"/>
                  <a:gd name="connsiteX2147" fmla="*/ 3933837 w 5210132"/>
                  <a:gd name="connsiteY2147" fmla="*/ 1240468 h 1937382"/>
                  <a:gd name="connsiteX2148" fmla="*/ 3956564 w 5210132"/>
                  <a:gd name="connsiteY2148" fmla="*/ 1240468 h 1937382"/>
                  <a:gd name="connsiteX2149" fmla="*/ 3956564 w 5210132"/>
                  <a:gd name="connsiteY2149" fmla="*/ 1249810 h 1937382"/>
                  <a:gd name="connsiteX2150" fmla="*/ 3958446 w 5210132"/>
                  <a:gd name="connsiteY2150" fmla="*/ 1247366 h 1937382"/>
                  <a:gd name="connsiteX2151" fmla="*/ 3990722 w 5210132"/>
                  <a:gd name="connsiteY2151" fmla="*/ 1232426 h 1937382"/>
                  <a:gd name="connsiteX2152" fmla="*/ 4019419 w 5210132"/>
                  <a:gd name="connsiteY2152" fmla="*/ 1236324 h 1937382"/>
                  <a:gd name="connsiteX2153" fmla="*/ 4032904 w 5210132"/>
                  <a:gd name="connsiteY2153" fmla="*/ 1241208 h 1937382"/>
                  <a:gd name="connsiteX2154" fmla="*/ 4034112 w 5210132"/>
                  <a:gd name="connsiteY2154" fmla="*/ 1242482 h 1937382"/>
                  <a:gd name="connsiteX2155" fmla="*/ 4040765 w 5210132"/>
                  <a:gd name="connsiteY2155" fmla="*/ 1241817 h 1937382"/>
                  <a:gd name="connsiteX2156" fmla="*/ 4099344 w 5210132"/>
                  <a:gd name="connsiteY2156" fmla="*/ 1230140 h 1937382"/>
                  <a:gd name="connsiteX2157" fmla="*/ 4124029 w 5210132"/>
                  <a:gd name="connsiteY2157" fmla="*/ 1228315 h 1937382"/>
                  <a:gd name="connsiteX2158" fmla="*/ 4152759 w 5210132"/>
                  <a:gd name="connsiteY2158" fmla="*/ 1222970 h 1937382"/>
                  <a:gd name="connsiteX2159" fmla="*/ 4196471 w 5210132"/>
                  <a:gd name="connsiteY2159" fmla="*/ 1214978 h 1937382"/>
                  <a:gd name="connsiteX2160" fmla="*/ 4225925 w 5210132"/>
                  <a:gd name="connsiteY2160" fmla="*/ 1209715 h 1937382"/>
                  <a:gd name="connsiteX2161" fmla="*/ 4250215 w 5210132"/>
                  <a:gd name="connsiteY2161" fmla="*/ 1207413 h 1937382"/>
                  <a:gd name="connsiteX2162" fmla="*/ 4256037 w 5210132"/>
                  <a:gd name="connsiteY2162" fmla="*/ 1206821 h 1937382"/>
                  <a:gd name="connsiteX2163" fmla="*/ 4258390 w 5210132"/>
                  <a:gd name="connsiteY2163" fmla="*/ 1206045 h 1937382"/>
                  <a:gd name="connsiteX2164" fmla="*/ 4260115 w 5210132"/>
                  <a:gd name="connsiteY2164" fmla="*/ 1176775 h 1937382"/>
                  <a:gd name="connsiteX2165" fmla="*/ 4262188 w 5210132"/>
                  <a:gd name="connsiteY2165" fmla="*/ 1145841 h 1937382"/>
                  <a:gd name="connsiteX2166" fmla="*/ 4263224 w 5210132"/>
                  <a:gd name="connsiteY2166" fmla="*/ 1127586 h 1937382"/>
                  <a:gd name="connsiteX2167" fmla="*/ 4262188 w 5210132"/>
                  <a:gd name="connsiteY2167" fmla="*/ 1107161 h 1937382"/>
                  <a:gd name="connsiteX2168" fmla="*/ 4255905 w 5210132"/>
                  <a:gd name="connsiteY2168" fmla="*/ 1089268 h 1937382"/>
                  <a:gd name="connsiteX2169" fmla="*/ 4252896 w 5210132"/>
                  <a:gd name="connsiteY2169" fmla="*/ 1068958 h 1937382"/>
                  <a:gd name="connsiteX2170" fmla="*/ 4253042 w 5210132"/>
                  <a:gd name="connsiteY2170" fmla="*/ 1067310 h 1937382"/>
                  <a:gd name="connsiteX2171" fmla="*/ 4246614 w 5210132"/>
                  <a:gd name="connsiteY2171" fmla="*/ 1068794 h 1937382"/>
                  <a:gd name="connsiteX2172" fmla="*/ 4239361 w 5210132"/>
                  <a:gd name="connsiteY2172" fmla="*/ 1069830 h 1937382"/>
                  <a:gd name="connsiteX2173" fmla="*/ 4220778 w 5210132"/>
                  <a:gd name="connsiteY2173" fmla="*/ 1070849 h 1937382"/>
                  <a:gd name="connsiteX2174" fmla="*/ 4207621 w 5210132"/>
                  <a:gd name="connsiteY2174" fmla="*/ 1071540 h 1937382"/>
                  <a:gd name="connsiteX2175" fmla="*/ 4188956 w 5210132"/>
                  <a:gd name="connsiteY2175" fmla="*/ 1077000 h 1937382"/>
                  <a:gd name="connsiteX2176" fmla="*/ 4167363 w 5210132"/>
                  <a:gd name="connsiteY2176" fmla="*/ 1082098 h 1937382"/>
                  <a:gd name="connsiteX2177" fmla="*/ 4146444 w 5210132"/>
                  <a:gd name="connsiteY2177" fmla="*/ 1084269 h 1937382"/>
                  <a:gd name="connsiteX2178" fmla="*/ 4127466 w 5210132"/>
                  <a:gd name="connsiteY2178" fmla="*/ 1088413 h 1937382"/>
                  <a:gd name="connsiteX2179" fmla="*/ 4108850 w 5210132"/>
                  <a:gd name="connsiteY2179" fmla="*/ 1094597 h 1937382"/>
                  <a:gd name="connsiteX2180" fmla="*/ 4098522 w 5210132"/>
                  <a:gd name="connsiteY2180" fmla="*/ 1096669 h 1937382"/>
                  <a:gd name="connsiteX2181" fmla="*/ 4092799 w 5210132"/>
                  <a:gd name="connsiteY2181" fmla="*/ 1096274 h 1937382"/>
                  <a:gd name="connsiteX2182" fmla="*/ 4065105 w 5210132"/>
                  <a:gd name="connsiteY2182" fmla="*/ 1106733 h 1937382"/>
                  <a:gd name="connsiteX2183" fmla="*/ 4043693 w 5210132"/>
                  <a:gd name="connsiteY2183" fmla="*/ 1109069 h 1937382"/>
                  <a:gd name="connsiteX2184" fmla="*/ 4027675 w 5210132"/>
                  <a:gd name="connsiteY2184" fmla="*/ 1112917 h 1937382"/>
                  <a:gd name="connsiteX2185" fmla="*/ 4003450 w 5210132"/>
                  <a:gd name="connsiteY2185" fmla="*/ 1119018 h 1937382"/>
                  <a:gd name="connsiteX2186" fmla="*/ 3983305 w 5210132"/>
                  <a:gd name="connsiteY2186" fmla="*/ 1125580 h 1937382"/>
                  <a:gd name="connsiteX2187" fmla="*/ 3953078 w 5210132"/>
                  <a:gd name="connsiteY2187" fmla="*/ 1127652 h 1937382"/>
                  <a:gd name="connsiteX2188" fmla="*/ 3951927 w 5210132"/>
                  <a:gd name="connsiteY2188" fmla="*/ 1127652 h 1937382"/>
                  <a:gd name="connsiteX2189" fmla="*/ 3892591 w 5210132"/>
                  <a:gd name="connsiteY2189" fmla="*/ 1146235 h 1937382"/>
                  <a:gd name="connsiteX2190" fmla="*/ 3881342 w 5210132"/>
                  <a:gd name="connsiteY2190" fmla="*/ 1149319 h 1937382"/>
                  <a:gd name="connsiteX2191" fmla="*/ 3880306 w 5210132"/>
                  <a:gd name="connsiteY2191" fmla="*/ 1149554 h 1937382"/>
                  <a:gd name="connsiteX2192" fmla="*/ 3880948 w 5210132"/>
                  <a:gd name="connsiteY2192" fmla="*/ 1144821 h 1937382"/>
                  <a:gd name="connsiteX2193" fmla="*/ 3850285 w 5210132"/>
                  <a:gd name="connsiteY2193" fmla="*/ 1155815 h 1937382"/>
                  <a:gd name="connsiteX2194" fmla="*/ 3837850 w 5210132"/>
                  <a:gd name="connsiteY2194" fmla="*/ 1156074 h 1937382"/>
                  <a:gd name="connsiteX2195" fmla="*/ 3838469 w 5210132"/>
                  <a:gd name="connsiteY2195" fmla="*/ 1156304 h 1937382"/>
                  <a:gd name="connsiteX2196" fmla="*/ 3837762 w 5210132"/>
                  <a:gd name="connsiteY2196" fmla="*/ 1156563 h 1937382"/>
                  <a:gd name="connsiteX2197" fmla="*/ 3818619 w 5210132"/>
                  <a:gd name="connsiteY2197" fmla="*/ 1162747 h 1937382"/>
                  <a:gd name="connsiteX2198" fmla="*/ 3798753 w 5210132"/>
                  <a:gd name="connsiteY2198" fmla="*/ 1164490 h 1937382"/>
                  <a:gd name="connsiteX2199" fmla="*/ 3768625 w 5210132"/>
                  <a:gd name="connsiteY2199" fmla="*/ 1156563 h 1937382"/>
                  <a:gd name="connsiteX2200" fmla="*/ 3735109 w 5210132"/>
                  <a:gd name="connsiteY2200" fmla="*/ 1148340 h 1937382"/>
                  <a:gd name="connsiteX2201" fmla="*/ 3736638 w 5210132"/>
                  <a:gd name="connsiteY2201" fmla="*/ 1149870 h 1937382"/>
                  <a:gd name="connsiteX2202" fmla="*/ 3738168 w 5210132"/>
                  <a:gd name="connsiteY2202" fmla="*/ 1151399 h 1937382"/>
                  <a:gd name="connsiteX2203" fmla="*/ 3717134 w 5210132"/>
                  <a:gd name="connsiteY2203" fmla="*/ 1136549 h 1937382"/>
                  <a:gd name="connsiteX2204" fmla="*/ 3702284 w 5210132"/>
                  <a:gd name="connsiteY2204" fmla="*/ 1121732 h 1937382"/>
                  <a:gd name="connsiteX2205" fmla="*/ 3676695 w 5210132"/>
                  <a:gd name="connsiteY2205" fmla="*/ 1083743 h 1937382"/>
                  <a:gd name="connsiteX2206" fmla="*/ 3667452 w 5210132"/>
                  <a:gd name="connsiteY2206" fmla="*/ 1063219 h 1937382"/>
                  <a:gd name="connsiteX2207" fmla="*/ 3662420 w 5210132"/>
                  <a:gd name="connsiteY2207" fmla="*/ 1049635 h 1937382"/>
                  <a:gd name="connsiteX2208" fmla="*/ 3656664 w 5210132"/>
                  <a:gd name="connsiteY2208" fmla="*/ 1038945 h 1937382"/>
                  <a:gd name="connsiteX2209" fmla="*/ 3661565 w 5210132"/>
                  <a:gd name="connsiteY2209" fmla="*/ 1042991 h 1937382"/>
                  <a:gd name="connsiteX2210" fmla="*/ 3641010 w 5210132"/>
                  <a:gd name="connsiteY2210" fmla="*/ 1011502 h 1937382"/>
                  <a:gd name="connsiteX2211" fmla="*/ 3641662 w 5210132"/>
                  <a:gd name="connsiteY2211" fmla="*/ 1000311 h 1937382"/>
                  <a:gd name="connsiteX2212" fmla="*/ 3639594 w 5210132"/>
                  <a:gd name="connsiteY2212" fmla="*/ 998357 h 1937382"/>
                  <a:gd name="connsiteX2213" fmla="*/ 3637275 w 5210132"/>
                  <a:gd name="connsiteY2213" fmla="*/ 996006 h 1937382"/>
                  <a:gd name="connsiteX2214" fmla="*/ 3636924 w 5210132"/>
                  <a:gd name="connsiteY2214" fmla="*/ 996028 h 1937382"/>
                  <a:gd name="connsiteX2215" fmla="*/ 3629200 w 5210132"/>
                  <a:gd name="connsiteY2215" fmla="*/ 985744 h 1937382"/>
                  <a:gd name="connsiteX2216" fmla="*/ 3626174 w 5210132"/>
                  <a:gd name="connsiteY2216" fmla="*/ 973821 h 1937382"/>
                  <a:gd name="connsiteX2217" fmla="*/ 3630845 w 5210132"/>
                  <a:gd name="connsiteY2217" fmla="*/ 948774 h 1937382"/>
                  <a:gd name="connsiteX2218" fmla="*/ 3657552 w 5210132"/>
                  <a:gd name="connsiteY2218" fmla="*/ 932773 h 1937382"/>
                  <a:gd name="connsiteX2219" fmla="*/ 3686858 w 5210132"/>
                  <a:gd name="connsiteY2219" fmla="*/ 935340 h 1937382"/>
                  <a:gd name="connsiteX2220" fmla="*/ 3702975 w 5210132"/>
                  <a:gd name="connsiteY2220" fmla="*/ 941028 h 1937382"/>
                  <a:gd name="connsiteX2221" fmla="*/ 3739220 w 5210132"/>
                  <a:gd name="connsiteY2221" fmla="*/ 939515 h 1937382"/>
                  <a:gd name="connsiteX2222" fmla="*/ 3808324 w 5210132"/>
                  <a:gd name="connsiteY2222" fmla="*/ 933595 h 1937382"/>
                  <a:gd name="connsiteX2223" fmla="*/ 3819655 w 5210132"/>
                  <a:gd name="connsiteY2223" fmla="*/ 928630 h 1937382"/>
                  <a:gd name="connsiteX2224" fmla="*/ 3824474 w 5210132"/>
                  <a:gd name="connsiteY2224" fmla="*/ 927709 h 1937382"/>
                  <a:gd name="connsiteX2225" fmla="*/ 3874896 w 5210132"/>
                  <a:gd name="connsiteY2225" fmla="*/ 922445 h 1937382"/>
                  <a:gd name="connsiteX2226" fmla="*/ 3881836 w 5210132"/>
                  <a:gd name="connsiteY2226" fmla="*/ 922445 h 1937382"/>
                  <a:gd name="connsiteX2227" fmla="*/ 3904021 w 5210132"/>
                  <a:gd name="connsiteY2227" fmla="*/ 917578 h 1937382"/>
                  <a:gd name="connsiteX2228" fmla="*/ 3934264 w 5210132"/>
                  <a:gd name="connsiteY2228" fmla="*/ 914191 h 1937382"/>
                  <a:gd name="connsiteX2229" fmla="*/ 3945299 w 5210132"/>
                  <a:gd name="connsiteY2229" fmla="*/ 911082 h 1937382"/>
                  <a:gd name="connsiteX2230" fmla="*/ 3965215 w 5210132"/>
                  <a:gd name="connsiteY2230" fmla="*/ 907974 h 1937382"/>
                  <a:gd name="connsiteX2231" fmla="*/ 4087536 w 5210132"/>
                  <a:gd name="connsiteY2231" fmla="*/ 901790 h 1937382"/>
                  <a:gd name="connsiteX2232" fmla="*/ 4107531 w 5210132"/>
                  <a:gd name="connsiteY2232" fmla="*/ 901790 h 1937382"/>
                  <a:gd name="connsiteX2233" fmla="*/ 4104917 w 5210132"/>
                  <a:gd name="connsiteY2233" fmla="*/ 897318 h 1937382"/>
                  <a:gd name="connsiteX2234" fmla="*/ 4091220 w 5210132"/>
                  <a:gd name="connsiteY2234" fmla="*/ 872286 h 1937382"/>
                  <a:gd name="connsiteX2235" fmla="*/ 4084214 w 5210132"/>
                  <a:gd name="connsiteY2235" fmla="*/ 863718 h 1937382"/>
                  <a:gd name="connsiteX2236" fmla="*/ 4076353 w 5210132"/>
                  <a:gd name="connsiteY2236" fmla="*/ 838145 h 1937382"/>
                  <a:gd name="connsiteX2237" fmla="*/ 4068065 w 5210132"/>
                  <a:gd name="connsiteY2237" fmla="*/ 832521 h 1937382"/>
                  <a:gd name="connsiteX2238" fmla="*/ 4068229 w 5210132"/>
                  <a:gd name="connsiteY2238" fmla="*/ 821700 h 1937382"/>
                  <a:gd name="connsiteX2239" fmla="*/ 4068163 w 5210132"/>
                  <a:gd name="connsiteY2239" fmla="*/ 822654 h 1937382"/>
                  <a:gd name="connsiteX2240" fmla="*/ 4061881 w 5210132"/>
                  <a:gd name="connsiteY2240" fmla="*/ 783513 h 1937382"/>
                  <a:gd name="connsiteX2241" fmla="*/ 4061388 w 5210132"/>
                  <a:gd name="connsiteY2241" fmla="*/ 782888 h 1937382"/>
                  <a:gd name="connsiteX2242" fmla="*/ 4056290 w 5210132"/>
                  <a:gd name="connsiteY2242" fmla="*/ 753319 h 1937382"/>
                  <a:gd name="connsiteX2243" fmla="*/ 4060673 w 5210132"/>
                  <a:gd name="connsiteY2243" fmla="*/ 744217 h 1937382"/>
                  <a:gd name="connsiteX2244" fmla="*/ 4066585 w 5210132"/>
                  <a:gd name="connsiteY2244" fmla="*/ 739535 h 1937382"/>
                  <a:gd name="connsiteX2245" fmla="*/ 4068081 w 5210132"/>
                  <a:gd name="connsiteY2245" fmla="*/ 729852 h 1937382"/>
                  <a:gd name="connsiteX2246" fmla="*/ 4070137 w 5210132"/>
                  <a:gd name="connsiteY2246" fmla="*/ 718356 h 1937382"/>
                  <a:gd name="connsiteX2247" fmla="*/ 4070137 w 5210132"/>
                  <a:gd name="connsiteY2247" fmla="*/ 686320 h 1937382"/>
                  <a:gd name="connsiteX2248" fmla="*/ 4078393 w 5210132"/>
                  <a:gd name="connsiteY2248" fmla="*/ 640668 h 1937382"/>
                  <a:gd name="connsiteX2249" fmla="*/ 4077032 w 5210132"/>
                  <a:gd name="connsiteY2249" fmla="*/ 620627 h 1937382"/>
                  <a:gd name="connsiteX2250" fmla="*/ 4064537 w 5210132"/>
                  <a:gd name="connsiteY2250" fmla="*/ 619909 h 1937382"/>
                  <a:gd name="connsiteX2251" fmla="*/ 4055139 w 5210132"/>
                  <a:gd name="connsiteY2251" fmla="*/ 619650 h 1937382"/>
                  <a:gd name="connsiteX2252" fmla="*/ 4056092 w 5210132"/>
                  <a:gd name="connsiteY2252" fmla="*/ 617578 h 1937382"/>
                  <a:gd name="connsiteX2253" fmla="*/ 4038627 w 5210132"/>
                  <a:gd name="connsiteY2253" fmla="*/ 617578 h 1937382"/>
                  <a:gd name="connsiteX2254" fmla="*/ 4032230 w 5210132"/>
                  <a:gd name="connsiteY2254" fmla="*/ 608204 h 1937382"/>
                  <a:gd name="connsiteX2255" fmla="*/ 4023761 w 5210132"/>
                  <a:gd name="connsiteY2255" fmla="*/ 604192 h 1937382"/>
                  <a:gd name="connsiteX2256" fmla="*/ 3998204 w 5210132"/>
                  <a:gd name="connsiteY2256" fmla="*/ 572879 h 1937382"/>
                  <a:gd name="connsiteX2257" fmla="*/ 3993879 w 5210132"/>
                  <a:gd name="connsiteY2257" fmla="*/ 562042 h 1937382"/>
                  <a:gd name="connsiteX2258" fmla="*/ 3989192 w 5210132"/>
                  <a:gd name="connsiteY2258" fmla="*/ 551763 h 1937382"/>
                  <a:gd name="connsiteX2259" fmla="*/ 3985771 w 5210132"/>
                  <a:gd name="connsiteY2259" fmla="*/ 544050 h 1937382"/>
                  <a:gd name="connsiteX2260" fmla="*/ 3980575 w 5210132"/>
                  <a:gd name="connsiteY2260" fmla="*/ 536831 h 1937382"/>
                  <a:gd name="connsiteX2261" fmla="*/ 3973832 w 5210132"/>
                  <a:gd name="connsiteY2261" fmla="*/ 521043 h 1937382"/>
                  <a:gd name="connsiteX2262" fmla="*/ 3962452 w 5210132"/>
                  <a:gd name="connsiteY2262" fmla="*/ 506439 h 1937382"/>
                  <a:gd name="connsiteX2263" fmla="*/ 3942125 w 5210132"/>
                  <a:gd name="connsiteY2263" fmla="*/ 476542 h 1937382"/>
                  <a:gd name="connsiteX2264" fmla="*/ 3976430 w 5210132"/>
                  <a:gd name="connsiteY2264" fmla="*/ 428850 h 1937382"/>
                  <a:gd name="connsiteX2265" fmla="*/ 3996083 w 5210132"/>
                  <a:gd name="connsiteY2265" fmla="*/ 437303 h 1937382"/>
                  <a:gd name="connsiteX2266" fmla="*/ 4014683 w 5210132"/>
                  <a:gd name="connsiteY2266" fmla="*/ 430922 h 1937382"/>
                  <a:gd name="connsiteX2267" fmla="*/ 4027181 w 5210132"/>
                  <a:gd name="connsiteY2267" fmla="*/ 449538 h 1937382"/>
                  <a:gd name="connsiteX2268" fmla="*/ 4042443 w 5210132"/>
                  <a:gd name="connsiteY2268" fmla="*/ 445427 h 1937382"/>
                  <a:gd name="connsiteX2269" fmla="*/ 4084741 w 5210132"/>
                  <a:gd name="connsiteY2269" fmla="*/ 438191 h 1937382"/>
                  <a:gd name="connsiteX2270" fmla="*/ 4126578 w 5210132"/>
                  <a:gd name="connsiteY2270" fmla="*/ 430955 h 1937382"/>
                  <a:gd name="connsiteX2271" fmla="*/ 4166031 w 5210132"/>
                  <a:gd name="connsiteY2271" fmla="*/ 422896 h 1937382"/>
                  <a:gd name="connsiteX2272" fmla="*/ 4216699 w 5210132"/>
                  <a:gd name="connsiteY2272" fmla="*/ 410891 h 1937382"/>
                  <a:gd name="connsiteX2273" fmla="*/ 4262379 w 5210132"/>
                  <a:gd name="connsiteY2273" fmla="*/ 401653 h 1937382"/>
                  <a:gd name="connsiteX2274" fmla="*/ 4272312 w 5210132"/>
                  <a:gd name="connsiteY2274" fmla="*/ 399736 h 1937382"/>
                  <a:gd name="connsiteX2275" fmla="*/ 4261283 w 5210132"/>
                  <a:gd name="connsiteY2275" fmla="*/ 376257 h 1937382"/>
                  <a:gd name="connsiteX2276" fmla="*/ 4245874 w 5210132"/>
                  <a:gd name="connsiteY2276" fmla="*/ 340899 h 1937382"/>
                  <a:gd name="connsiteX2277" fmla="*/ 4231007 w 5210132"/>
                  <a:gd name="connsiteY2277" fmla="*/ 285642 h 1937382"/>
                  <a:gd name="connsiteX2278" fmla="*/ 4227093 w 5210132"/>
                  <a:gd name="connsiteY2278" fmla="*/ 270233 h 1937382"/>
                  <a:gd name="connsiteX2279" fmla="*/ 4224429 w 5210132"/>
                  <a:gd name="connsiteY2279" fmla="*/ 255777 h 1937382"/>
                  <a:gd name="connsiteX2280" fmla="*/ 4205582 w 5210132"/>
                  <a:gd name="connsiteY2280" fmla="*/ 218084 h 1937382"/>
                  <a:gd name="connsiteX2281" fmla="*/ 4197063 w 5210132"/>
                  <a:gd name="connsiteY2281" fmla="*/ 196063 h 1937382"/>
                  <a:gd name="connsiteX2282" fmla="*/ 4191965 w 5210132"/>
                  <a:gd name="connsiteY2282" fmla="*/ 175062 h 1937382"/>
                  <a:gd name="connsiteX2283" fmla="*/ 4190485 w 5210132"/>
                  <a:gd name="connsiteY2283" fmla="*/ 168517 h 1937382"/>
                  <a:gd name="connsiteX2284" fmla="*/ 4183710 w 5210132"/>
                  <a:gd name="connsiteY2284" fmla="*/ 138093 h 1937382"/>
                  <a:gd name="connsiteX2285" fmla="*/ 4183710 w 5210132"/>
                  <a:gd name="connsiteY2285" fmla="*/ 112405 h 1937382"/>
                  <a:gd name="connsiteX2286" fmla="*/ 997752 w 5210132"/>
                  <a:gd name="connsiteY2286" fmla="*/ 57617 h 1937382"/>
                  <a:gd name="connsiteX2287" fmla="*/ 993038 w 5210132"/>
                  <a:gd name="connsiteY2287" fmla="*/ 58924 h 1937382"/>
                  <a:gd name="connsiteX2288" fmla="*/ 989165 w 5210132"/>
                  <a:gd name="connsiteY2288" fmla="*/ 64458 h 1937382"/>
                  <a:gd name="connsiteX2289" fmla="*/ 989167 w 5210132"/>
                  <a:gd name="connsiteY2289" fmla="*/ 64457 h 1937382"/>
                  <a:gd name="connsiteX2290" fmla="*/ 993038 w 5210132"/>
                  <a:gd name="connsiteY2290" fmla="*/ 58925 h 1937382"/>
                  <a:gd name="connsiteX2291" fmla="*/ 997750 w 5210132"/>
                  <a:gd name="connsiteY2291" fmla="*/ 57619 h 1937382"/>
                  <a:gd name="connsiteX2292" fmla="*/ 1021622 w 5210132"/>
                  <a:gd name="connsiteY2292" fmla="*/ 49361 h 1937382"/>
                  <a:gd name="connsiteX2293" fmla="*/ 1033272 w 5210132"/>
                  <a:gd name="connsiteY2293" fmla="*/ 50841 h 1937382"/>
                  <a:gd name="connsiteX2294" fmla="*/ 1065505 w 5210132"/>
                  <a:gd name="connsiteY2294" fmla="*/ 50841 h 1937382"/>
                  <a:gd name="connsiteX2295" fmla="*/ 1101422 w 5210132"/>
                  <a:gd name="connsiteY2295" fmla="*/ 64721 h 1937382"/>
                  <a:gd name="connsiteX2296" fmla="*/ 1118015 w 5210132"/>
                  <a:gd name="connsiteY2296" fmla="*/ 75394 h 1937382"/>
                  <a:gd name="connsiteX2297" fmla="*/ 1145529 w 5210132"/>
                  <a:gd name="connsiteY2297" fmla="*/ 90672 h 1937382"/>
                  <a:gd name="connsiteX2298" fmla="*/ 1189208 w 5210132"/>
                  <a:gd name="connsiteY2298" fmla="*/ 123727 h 1937382"/>
                  <a:gd name="connsiteX2299" fmla="*/ 1206476 w 5210132"/>
                  <a:gd name="connsiteY2299" fmla="*/ 138792 h 1937382"/>
                  <a:gd name="connsiteX2300" fmla="*/ 1221178 w 5210132"/>
                  <a:gd name="connsiteY2300" fmla="*/ 153527 h 1937382"/>
                  <a:gd name="connsiteX2301" fmla="*/ 1226079 w 5210132"/>
                  <a:gd name="connsiteY2301" fmla="*/ 158428 h 1937382"/>
                  <a:gd name="connsiteX2302" fmla="*/ 1235239 w 5210132"/>
                  <a:gd name="connsiteY2302" fmla="*/ 168459 h 1937382"/>
                  <a:gd name="connsiteX2303" fmla="*/ 1247129 w 5210132"/>
                  <a:gd name="connsiteY2303" fmla="*/ 183951 h 1937382"/>
                  <a:gd name="connsiteX2304" fmla="*/ 1255911 w 5210132"/>
                  <a:gd name="connsiteY2304" fmla="*/ 201515 h 1937382"/>
                  <a:gd name="connsiteX2305" fmla="*/ 1260483 w 5210132"/>
                  <a:gd name="connsiteY2305" fmla="*/ 210658 h 1937382"/>
                  <a:gd name="connsiteX2306" fmla="*/ 1260483 w 5210132"/>
                  <a:gd name="connsiteY2306" fmla="*/ 232926 h 1937382"/>
                  <a:gd name="connsiteX2307" fmla="*/ 1239992 w 5210132"/>
                  <a:gd name="connsiteY2307" fmla="*/ 270487 h 1937382"/>
                  <a:gd name="connsiteX2308" fmla="*/ 1238577 w 5210132"/>
                  <a:gd name="connsiteY2308" fmla="*/ 267231 h 1937382"/>
                  <a:gd name="connsiteX2309" fmla="*/ 1230947 w 5210132"/>
                  <a:gd name="connsiteY2309" fmla="*/ 298280 h 1937382"/>
                  <a:gd name="connsiteX2310" fmla="*/ 1180656 w 5210132"/>
                  <a:gd name="connsiteY2310" fmla="*/ 359293 h 1937382"/>
                  <a:gd name="connsiteX2311" fmla="*/ 1173355 w 5210132"/>
                  <a:gd name="connsiteY2311" fmla="*/ 359293 h 1937382"/>
                  <a:gd name="connsiteX2312" fmla="*/ 1172894 w 5210132"/>
                  <a:gd name="connsiteY2312" fmla="*/ 363421 h 1937382"/>
                  <a:gd name="connsiteX2313" fmla="*/ 1146022 w 5210132"/>
                  <a:gd name="connsiteY2313" fmla="*/ 360839 h 1937382"/>
                  <a:gd name="connsiteX2314" fmla="*/ 1134494 w 5210132"/>
                  <a:gd name="connsiteY2314" fmla="*/ 356596 h 1937382"/>
                  <a:gd name="connsiteX2315" fmla="*/ 1122341 w 5210132"/>
                  <a:gd name="connsiteY2315" fmla="*/ 347946 h 1937382"/>
                  <a:gd name="connsiteX2316" fmla="*/ 1113460 w 5210132"/>
                  <a:gd name="connsiteY2316" fmla="*/ 343505 h 1937382"/>
                  <a:gd name="connsiteX2317" fmla="*/ 1098034 w 5210132"/>
                  <a:gd name="connsiteY2317" fmla="*/ 330020 h 1937382"/>
                  <a:gd name="connsiteX2318" fmla="*/ 1068103 w 5210132"/>
                  <a:gd name="connsiteY2318" fmla="*/ 308707 h 1937382"/>
                  <a:gd name="connsiteX2319" fmla="*/ 1051921 w 5210132"/>
                  <a:gd name="connsiteY2319" fmla="*/ 284433 h 1937382"/>
                  <a:gd name="connsiteX2320" fmla="*/ 1027220 w 5210132"/>
                  <a:gd name="connsiteY2320" fmla="*/ 233189 h 1937382"/>
                  <a:gd name="connsiteX2321" fmla="*/ 1006564 w 5210132"/>
                  <a:gd name="connsiteY2321" fmla="*/ 190792 h 1937382"/>
                  <a:gd name="connsiteX2322" fmla="*/ 996993 w 5210132"/>
                  <a:gd name="connsiteY2322" fmla="*/ 167489 h 1937382"/>
                  <a:gd name="connsiteX2323" fmla="*/ 986567 w 5210132"/>
                  <a:gd name="connsiteY2323" fmla="*/ 142508 h 1937382"/>
                  <a:gd name="connsiteX2324" fmla="*/ 976765 w 5210132"/>
                  <a:gd name="connsiteY2324" fmla="*/ 121228 h 1937382"/>
                  <a:gd name="connsiteX2325" fmla="*/ 967769 w 5210132"/>
                  <a:gd name="connsiteY2325" fmla="*/ 112150 h 1937382"/>
                  <a:gd name="connsiteX2326" fmla="*/ 960254 w 5210132"/>
                  <a:gd name="connsiteY2326" fmla="*/ 87251 h 1937382"/>
                  <a:gd name="connsiteX2327" fmla="*/ 956110 w 5210132"/>
                  <a:gd name="connsiteY2327" fmla="*/ 52880 h 1937382"/>
                  <a:gd name="connsiteX2328" fmla="*/ 998927 w 5210132"/>
                  <a:gd name="connsiteY2328" fmla="*/ 56680 h 1937382"/>
                  <a:gd name="connsiteX2329" fmla="*/ 999569 w 5210132"/>
                  <a:gd name="connsiteY2329" fmla="*/ 56169 h 1937382"/>
                  <a:gd name="connsiteX2330" fmla="*/ 1021622 w 5210132"/>
                  <a:gd name="connsiteY2330" fmla="*/ 49361 h 1937382"/>
                  <a:gd name="connsiteX2331" fmla="*/ 592686 w 5210132"/>
                  <a:gd name="connsiteY2331" fmla="*/ 14463 h 1937382"/>
                  <a:gd name="connsiteX2332" fmla="*/ 592191 w 5210132"/>
                  <a:gd name="connsiteY2332" fmla="*/ 14792 h 1937382"/>
                  <a:gd name="connsiteX2333" fmla="*/ 590592 w 5210132"/>
                  <a:gd name="connsiteY2333" fmla="*/ 24364 h 1937382"/>
                  <a:gd name="connsiteX2334" fmla="*/ 590593 w 5210132"/>
                  <a:gd name="connsiteY2334" fmla="*/ 24360 h 1937382"/>
                  <a:gd name="connsiteX2335" fmla="*/ 592191 w 5210132"/>
                  <a:gd name="connsiteY2335" fmla="*/ 14793 h 1937382"/>
                  <a:gd name="connsiteX2336" fmla="*/ 592686 w 5210132"/>
                  <a:gd name="connsiteY2336" fmla="*/ 14464 h 1937382"/>
                  <a:gd name="connsiteX2337" fmla="*/ 632643 w 5210132"/>
                  <a:gd name="connsiteY2337" fmla="*/ 205 h 1937382"/>
                  <a:gd name="connsiteX2338" fmla="*/ 643579 w 5210132"/>
                  <a:gd name="connsiteY2338" fmla="*/ 3346 h 1937382"/>
                  <a:gd name="connsiteX2339" fmla="*/ 676470 w 5210132"/>
                  <a:gd name="connsiteY2339" fmla="*/ 9102 h 1937382"/>
                  <a:gd name="connsiteX2340" fmla="*/ 689561 w 5210132"/>
                  <a:gd name="connsiteY2340" fmla="*/ 9826 h 1937382"/>
                  <a:gd name="connsiteX2341" fmla="*/ 706845 w 5210132"/>
                  <a:gd name="connsiteY2341" fmla="*/ 9530 h 1937382"/>
                  <a:gd name="connsiteX2342" fmla="*/ 719426 w 5210132"/>
                  <a:gd name="connsiteY2342" fmla="*/ 18509 h 1937382"/>
                  <a:gd name="connsiteX2343" fmla="*/ 726448 w 5210132"/>
                  <a:gd name="connsiteY2343" fmla="*/ 22094 h 1937382"/>
                  <a:gd name="connsiteX2344" fmla="*/ 739522 w 5210132"/>
                  <a:gd name="connsiteY2344" fmla="*/ 27752 h 1937382"/>
                  <a:gd name="connsiteX2345" fmla="*/ 766772 w 5210132"/>
                  <a:gd name="connsiteY2345" fmla="*/ 37767 h 1937382"/>
                  <a:gd name="connsiteX2346" fmla="*/ 797509 w 5210132"/>
                  <a:gd name="connsiteY2346" fmla="*/ 50381 h 1937382"/>
                  <a:gd name="connsiteX2347" fmla="*/ 831387 w 5210132"/>
                  <a:gd name="connsiteY2347" fmla="*/ 67352 h 1937382"/>
                  <a:gd name="connsiteX2348" fmla="*/ 876020 w 5210132"/>
                  <a:gd name="connsiteY2348" fmla="*/ 99586 h 1937382"/>
                  <a:gd name="connsiteX2349" fmla="*/ 883881 w 5210132"/>
                  <a:gd name="connsiteY2349" fmla="*/ 110012 h 1937382"/>
                  <a:gd name="connsiteX2350" fmla="*/ 894965 w 5210132"/>
                  <a:gd name="connsiteY2350" fmla="*/ 146192 h 1937382"/>
                  <a:gd name="connsiteX2351" fmla="*/ 885854 w 5210132"/>
                  <a:gd name="connsiteY2351" fmla="*/ 178623 h 1937382"/>
                  <a:gd name="connsiteX2352" fmla="*/ 889620 w 5210132"/>
                  <a:gd name="connsiteY2352" fmla="*/ 174791 h 1937382"/>
                  <a:gd name="connsiteX2353" fmla="*/ 890821 w 5210132"/>
                  <a:gd name="connsiteY2353" fmla="*/ 180136 h 1937382"/>
                  <a:gd name="connsiteX2354" fmla="*/ 892893 w 5210132"/>
                  <a:gd name="connsiteY2354" fmla="*/ 198719 h 1937382"/>
                  <a:gd name="connsiteX2355" fmla="*/ 892893 w 5210132"/>
                  <a:gd name="connsiteY2355" fmla="*/ 212435 h 1937382"/>
                  <a:gd name="connsiteX2356" fmla="*/ 896675 w 5210132"/>
                  <a:gd name="connsiteY2356" fmla="*/ 219638 h 1937382"/>
                  <a:gd name="connsiteX2357" fmla="*/ 899076 w 5210132"/>
                  <a:gd name="connsiteY2357" fmla="*/ 241576 h 1937382"/>
                  <a:gd name="connsiteX2358" fmla="*/ 900787 w 5210132"/>
                  <a:gd name="connsiteY2358" fmla="*/ 261738 h 1937382"/>
                  <a:gd name="connsiteX2359" fmla="*/ 903221 w 5210132"/>
                  <a:gd name="connsiteY2359" fmla="*/ 292820 h 1937382"/>
                  <a:gd name="connsiteX2360" fmla="*/ 904142 w 5210132"/>
                  <a:gd name="connsiteY2360" fmla="*/ 317719 h 1937382"/>
                  <a:gd name="connsiteX2361" fmla="*/ 910802 w 5210132"/>
                  <a:gd name="connsiteY2361" fmla="*/ 328573 h 1937382"/>
                  <a:gd name="connsiteX2362" fmla="*/ 911908 w 5210132"/>
                  <a:gd name="connsiteY2362" fmla="*/ 330641 h 1937382"/>
                  <a:gd name="connsiteX2363" fmla="*/ 923761 w 5210132"/>
                  <a:gd name="connsiteY2363" fmla="*/ 327257 h 1937382"/>
                  <a:gd name="connsiteX2364" fmla="*/ 942065 w 5210132"/>
                  <a:gd name="connsiteY2364" fmla="*/ 325481 h 1937382"/>
                  <a:gd name="connsiteX2365" fmla="*/ 977653 w 5210132"/>
                  <a:gd name="connsiteY2365" fmla="*/ 332816 h 1937382"/>
                  <a:gd name="connsiteX2366" fmla="*/ 994526 w 5210132"/>
                  <a:gd name="connsiteY2366" fmla="*/ 337881 h 1937382"/>
                  <a:gd name="connsiteX2367" fmla="*/ 1031068 w 5210132"/>
                  <a:gd name="connsiteY2367" fmla="*/ 361957 h 1937382"/>
                  <a:gd name="connsiteX2368" fmla="*/ 1045376 w 5210132"/>
                  <a:gd name="connsiteY2368" fmla="*/ 387678 h 1937382"/>
                  <a:gd name="connsiteX2369" fmla="*/ 1048895 w 5210132"/>
                  <a:gd name="connsiteY2369" fmla="*/ 383994 h 1937382"/>
                  <a:gd name="connsiteX2370" fmla="*/ 1070472 w 5210132"/>
                  <a:gd name="connsiteY2370" fmla="*/ 418793 h 1937382"/>
                  <a:gd name="connsiteX2371" fmla="*/ 1072544 w 5210132"/>
                  <a:gd name="connsiteY2371" fmla="*/ 432673 h 1937382"/>
                  <a:gd name="connsiteX2372" fmla="*/ 1074616 w 5210132"/>
                  <a:gd name="connsiteY2372" fmla="*/ 445632 h 1937382"/>
                  <a:gd name="connsiteX2373" fmla="*/ 1074616 w 5210132"/>
                  <a:gd name="connsiteY2373" fmla="*/ 453888 h 1937382"/>
                  <a:gd name="connsiteX2374" fmla="*/ 1059749 w 5210132"/>
                  <a:gd name="connsiteY2374" fmla="*/ 501481 h 1937382"/>
                  <a:gd name="connsiteX2375" fmla="*/ 1055810 w 5210132"/>
                  <a:gd name="connsiteY2375" fmla="*/ 509482 h 1937382"/>
                  <a:gd name="connsiteX2376" fmla="*/ 1048902 w 5210132"/>
                  <a:gd name="connsiteY2376" fmla="*/ 520428 h 1937382"/>
                  <a:gd name="connsiteX2377" fmla="*/ 1045766 w 5210132"/>
                  <a:gd name="connsiteY2377" fmla="*/ 532411 h 1937382"/>
                  <a:gd name="connsiteX2378" fmla="*/ 1040754 w 5210132"/>
                  <a:gd name="connsiteY2378" fmla="*/ 543104 h 1937382"/>
                  <a:gd name="connsiteX2379" fmla="*/ 1017813 w 5210132"/>
                  <a:gd name="connsiteY2379" fmla="*/ 554830 h 1937382"/>
                  <a:gd name="connsiteX2380" fmla="*/ 1017550 w 5210132"/>
                  <a:gd name="connsiteY2380" fmla="*/ 554929 h 1937382"/>
                  <a:gd name="connsiteX2381" fmla="*/ 973015 w 5210132"/>
                  <a:gd name="connsiteY2381" fmla="*/ 569927 h 1937382"/>
                  <a:gd name="connsiteX2382" fmla="*/ 961808 w 5210132"/>
                  <a:gd name="connsiteY2382" fmla="*/ 570445 h 1937382"/>
                  <a:gd name="connsiteX2383" fmla="*/ 959838 w 5210132"/>
                  <a:gd name="connsiteY2383" fmla="*/ 570836 h 1937382"/>
                  <a:gd name="connsiteX2384" fmla="*/ 964431 w 5210132"/>
                  <a:gd name="connsiteY2384" fmla="*/ 581570 h 1937382"/>
                  <a:gd name="connsiteX2385" fmla="*/ 972390 w 5210132"/>
                  <a:gd name="connsiteY2385" fmla="*/ 615350 h 1937382"/>
                  <a:gd name="connsiteX2386" fmla="*/ 987093 w 5210132"/>
                  <a:gd name="connsiteY2386" fmla="*/ 653996 h 1937382"/>
                  <a:gd name="connsiteX2387" fmla="*/ 994658 w 5210132"/>
                  <a:gd name="connsiteY2387" fmla="*/ 680441 h 1937382"/>
                  <a:gd name="connsiteX2388" fmla="*/ 1021760 w 5210132"/>
                  <a:gd name="connsiteY2388" fmla="*/ 724975 h 1937382"/>
                  <a:gd name="connsiteX2389" fmla="*/ 1036923 w 5210132"/>
                  <a:gd name="connsiteY2389" fmla="*/ 764214 h 1937382"/>
                  <a:gd name="connsiteX2390" fmla="*/ 1041922 w 5210132"/>
                  <a:gd name="connsiteY2390" fmla="*/ 779245 h 1937382"/>
                  <a:gd name="connsiteX2391" fmla="*/ 1045705 w 5210132"/>
                  <a:gd name="connsiteY2391" fmla="*/ 789246 h 1937382"/>
                  <a:gd name="connsiteX2392" fmla="*/ 1044389 w 5210132"/>
                  <a:gd name="connsiteY2392" fmla="*/ 790363 h 1937382"/>
                  <a:gd name="connsiteX2393" fmla="*/ 1060177 w 5210132"/>
                  <a:gd name="connsiteY2393" fmla="*/ 802205 h 1937382"/>
                  <a:gd name="connsiteX2394" fmla="*/ 1060177 w 5210132"/>
                  <a:gd name="connsiteY2394" fmla="*/ 802989 h 1937382"/>
                  <a:gd name="connsiteX2395" fmla="*/ 1065312 w 5210132"/>
                  <a:gd name="connsiteY2395" fmla="*/ 791300 h 1937382"/>
                  <a:gd name="connsiteX2396" fmla="*/ 1069748 w 5210132"/>
                  <a:gd name="connsiteY2396" fmla="*/ 781879 h 1937382"/>
                  <a:gd name="connsiteX2397" fmla="*/ 1083513 w 5210132"/>
                  <a:gd name="connsiteY2397" fmla="*/ 765120 h 1937382"/>
                  <a:gd name="connsiteX2398" fmla="*/ 1096455 w 5210132"/>
                  <a:gd name="connsiteY2398" fmla="*/ 747078 h 1937382"/>
                  <a:gd name="connsiteX2399" fmla="*/ 1120137 w 5210132"/>
                  <a:gd name="connsiteY2399" fmla="*/ 683138 h 1937382"/>
                  <a:gd name="connsiteX2400" fmla="*/ 1121321 w 5210132"/>
                  <a:gd name="connsiteY2400" fmla="*/ 677875 h 1937382"/>
                  <a:gd name="connsiteX2401" fmla="*/ 1113065 w 5210132"/>
                  <a:gd name="connsiteY2401" fmla="*/ 638538 h 1937382"/>
                  <a:gd name="connsiteX2402" fmla="*/ 1113065 w 5210132"/>
                  <a:gd name="connsiteY2402" fmla="*/ 608377 h 1937382"/>
                  <a:gd name="connsiteX2403" fmla="*/ 1149476 w 5210132"/>
                  <a:gd name="connsiteY2403" fmla="*/ 614593 h 1937382"/>
                  <a:gd name="connsiteX2404" fmla="*/ 1158883 w 5210132"/>
                  <a:gd name="connsiteY2404" fmla="*/ 618737 h 1937382"/>
                  <a:gd name="connsiteX2405" fmla="*/ 1163224 w 5210132"/>
                  <a:gd name="connsiteY2405" fmla="*/ 618737 h 1937382"/>
                  <a:gd name="connsiteX2406" fmla="*/ 1167566 w 5210132"/>
                  <a:gd name="connsiteY2406" fmla="*/ 618737 h 1937382"/>
                  <a:gd name="connsiteX2407" fmla="*/ 1193073 w 5210132"/>
                  <a:gd name="connsiteY2407" fmla="*/ 630825 h 1937382"/>
                  <a:gd name="connsiteX2408" fmla="*/ 1223711 w 5210132"/>
                  <a:gd name="connsiteY2408" fmla="*/ 655016 h 1937382"/>
                  <a:gd name="connsiteX2409" fmla="*/ 1250846 w 5210132"/>
                  <a:gd name="connsiteY2409" fmla="*/ 753163 h 1937382"/>
                  <a:gd name="connsiteX2410" fmla="*/ 1254217 w 5210132"/>
                  <a:gd name="connsiteY2410" fmla="*/ 761484 h 1937382"/>
                  <a:gd name="connsiteX2411" fmla="*/ 1261207 w 5210132"/>
                  <a:gd name="connsiteY2411" fmla="*/ 771812 h 1937382"/>
                  <a:gd name="connsiteX2412" fmla="*/ 1270811 w 5210132"/>
                  <a:gd name="connsiteY2412" fmla="*/ 804935 h 1937382"/>
                  <a:gd name="connsiteX2413" fmla="*/ 1249662 w 5210132"/>
                  <a:gd name="connsiteY2413" fmla="*/ 845917 h 1937382"/>
                  <a:gd name="connsiteX2414" fmla="*/ 1247129 w 5210132"/>
                  <a:gd name="connsiteY2414" fmla="*/ 849864 h 1937382"/>
                  <a:gd name="connsiteX2415" fmla="*/ 1246011 w 5210132"/>
                  <a:gd name="connsiteY2415" fmla="*/ 861474 h 1937382"/>
                  <a:gd name="connsiteX2416" fmla="*/ 1231316 w 5210132"/>
                  <a:gd name="connsiteY2416" fmla="*/ 866391 h 1937382"/>
                  <a:gd name="connsiteX2417" fmla="*/ 1231315 w 5210132"/>
                  <a:gd name="connsiteY2417" fmla="*/ 866393 h 1937382"/>
                  <a:gd name="connsiteX2418" fmla="*/ 1231314 w 5210132"/>
                  <a:gd name="connsiteY2418" fmla="*/ 866393 h 1937382"/>
                  <a:gd name="connsiteX2419" fmla="*/ 1231013 w 5210132"/>
                  <a:gd name="connsiteY2419" fmla="*/ 866883 h 1937382"/>
                  <a:gd name="connsiteX2420" fmla="*/ 1229385 w 5210132"/>
                  <a:gd name="connsiteY2420" fmla="*/ 867545 h 1937382"/>
                  <a:gd name="connsiteX2421" fmla="*/ 1229477 w 5210132"/>
                  <a:gd name="connsiteY2421" fmla="*/ 867364 h 1937382"/>
                  <a:gd name="connsiteX2422" fmla="*/ 1170954 w 5210132"/>
                  <a:gd name="connsiteY2422" fmla="*/ 933998 h 1937382"/>
                  <a:gd name="connsiteX2423" fmla="*/ 1153752 w 5210132"/>
                  <a:gd name="connsiteY2423" fmla="*/ 955640 h 1937382"/>
                  <a:gd name="connsiteX2424" fmla="*/ 1136399 w 5210132"/>
                  <a:gd name="connsiteY2424" fmla="*/ 980193 h 1937382"/>
                  <a:gd name="connsiteX2425" fmla="*/ 1134510 w 5210132"/>
                  <a:gd name="connsiteY2425" fmla="*/ 1004680 h 1937382"/>
                  <a:gd name="connsiteX2426" fmla="*/ 1139822 w 5210132"/>
                  <a:gd name="connsiteY2426" fmla="*/ 1015896 h 1937382"/>
                  <a:gd name="connsiteX2427" fmla="*/ 1146746 w 5210132"/>
                  <a:gd name="connsiteY2427" fmla="*/ 1029020 h 1937382"/>
                  <a:gd name="connsiteX2428" fmla="*/ 1153061 w 5210132"/>
                  <a:gd name="connsiteY2428" fmla="*/ 1040704 h 1937382"/>
                  <a:gd name="connsiteX2429" fmla="*/ 1154427 w 5210132"/>
                  <a:gd name="connsiteY2429" fmla="*/ 1047189 h 1937382"/>
                  <a:gd name="connsiteX2430" fmla="*/ 1156247 w 5210132"/>
                  <a:gd name="connsiteY2430" fmla="*/ 1047451 h 1937382"/>
                  <a:gd name="connsiteX2431" fmla="*/ 1167533 w 5210132"/>
                  <a:gd name="connsiteY2431" fmla="*/ 1066384 h 1937382"/>
                  <a:gd name="connsiteX2432" fmla="*/ 1173700 w 5210132"/>
                  <a:gd name="connsiteY2432" fmla="*/ 1079952 h 1937382"/>
                  <a:gd name="connsiteX2433" fmla="*/ 1175019 w 5210132"/>
                  <a:gd name="connsiteY2433" fmla="*/ 1083356 h 1937382"/>
                  <a:gd name="connsiteX2434" fmla="*/ 1176282 w 5210132"/>
                  <a:gd name="connsiteY2434" fmla="*/ 1083356 h 1937382"/>
                  <a:gd name="connsiteX2435" fmla="*/ 1200046 w 5210132"/>
                  <a:gd name="connsiteY2435" fmla="*/ 1103962 h 1937382"/>
                  <a:gd name="connsiteX2436" fmla="*/ 1210361 w 5210132"/>
                  <a:gd name="connsiteY2436" fmla="*/ 1111983 h 1937382"/>
                  <a:gd name="connsiteX2437" fmla="*/ 1212907 w 5210132"/>
                  <a:gd name="connsiteY2437" fmla="*/ 1114296 h 1937382"/>
                  <a:gd name="connsiteX2438" fmla="*/ 1228135 w 5210132"/>
                  <a:gd name="connsiteY2438" fmla="*/ 1096726 h 1937382"/>
                  <a:gd name="connsiteX2439" fmla="*/ 1243215 w 5210132"/>
                  <a:gd name="connsiteY2439" fmla="*/ 1073061 h 1937382"/>
                  <a:gd name="connsiteX2440" fmla="*/ 1248955 w 5210132"/>
                  <a:gd name="connsiteY2440" fmla="*/ 1055612 h 1937382"/>
                  <a:gd name="connsiteX2441" fmla="*/ 1255023 w 5210132"/>
                  <a:gd name="connsiteY2441" fmla="*/ 1034776 h 1937382"/>
                  <a:gd name="connsiteX2442" fmla="*/ 1275054 w 5210132"/>
                  <a:gd name="connsiteY2442" fmla="*/ 978006 h 1937382"/>
                  <a:gd name="connsiteX2443" fmla="*/ 1330672 w 5210132"/>
                  <a:gd name="connsiteY2443" fmla="*/ 1013495 h 1937382"/>
                  <a:gd name="connsiteX2444" fmla="*/ 1334438 w 5210132"/>
                  <a:gd name="connsiteY2444" fmla="*/ 1024497 h 1937382"/>
                  <a:gd name="connsiteX2445" fmla="*/ 1340770 w 5210132"/>
                  <a:gd name="connsiteY2445" fmla="*/ 1034118 h 1937382"/>
                  <a:gd name="connsiteX2446" fmla="*/ 1347217 w 5210132"/>
                  <a:gd name="connsiteY2446" fmla="*/ 1049873 h 1937382"/>
                  <a:gd name="connsiteX2447" fmla="*/ 1359584 w 5210132"/>
                  <a:gd name="connsiteY2447" fmla="*/ 1058359 h 1937382"/>
                  <a:gd name="connsiteX2448" fmla="*/ 1360620 w 5210132"/>
                  <a:gd name="connsiteY2448" fmla="*/ 1065282 h 1937382"/>
                  <a:gd name="connsiteX2449" fmla="*/ 1361656 w 5210132"/>
                  <a:gd name="connsiteY2449" fmla="*/ 1075462 h 1937382"/>
                  <a:gd name="connsiteX2450" fmla="*/ 1361656 w 5210132"/>
                  <a:gd name="connsiteY2450" fmla="*/ 1116773 h 1937382"/>
                  <a:gd name="connsiteX2451" fmla="*/ 1359584 w 5210132"/>
                  <a:gd name="connsiteY2451" fmla="*/ 1164268 h 1937382"/>
                  <a:gd name="connsiteX2452" fmla="*/ 1349025 w 5210132"/>
                  <a:gd name="connsiteY2452" fmla="*/ 1198573 h 1937382"/>
                  <a:gd name="connsiteX2453" fmla="*/ 1347397 w 5210132"/>
                  <a:gd name="connsiteY2453" fmla="*/ 1206993 h 1937382"/>
                  <a:gd name="connsiteX2454" fmla="*/ 1345144 w 5210132"/>
                  <a:gd name="connsiteY2454" fmla="*/ 1216663 h 1937382"/>
                  <a:gd name="connsiteX2455" fmla="*/ 1334817 w 5210132"/>
                  <a:gd name="connsiteY2455" fmla="*/ 1241397 h 1937382"/>
                  <a:gd name="connsiteX2456" fmla="*/ 1332745 w 5210132"/>
                  <a:gd name="connsiteY2456" fmla="*/ 1259652 h 1937382"/>
                  <a:gd name="connsiteX2457" fmla="*/ 1322548 w 5210132"/>
                  <a:gd name="connsiteY2457" fmla="*/ 1278235 h 1937382"/>
                  <a:gd name="connsiteX2458" fmla="*/ 1316167 w 5210132"/>
                  <a:gd name="connsiteY2458" fmla="*/ 1276426 h 1937382"/>
                  <a:gd name="connsiteX2459" fmla="*/ 1306547 w 5210132"/>
                  <a:gd name="connsiteY2459" fmla="*/ 1285027 h 1937382"/>
                  <a:gd name="connsiteX2460" fmla="*/ 1294525 w 5210132"/>
                  <a:gd name="connsiteY2460" fmla="*/ 1296029 h 1937382"/>
                  <a:gd name="connsiteX2461" fmla="*/ 1208943 w 5210132"/>
                  <a:gd name="connsiteY2461" fmla="*/ 1285997 h 1937382"/>
                  <a:gd name="connsiteX2462" fmla="*/ 1130531 w 5210132"/>
                  <a:gd name="connsiteY2462" fmla="*/ 1261099 h 1937382"/>
                  <a:gd name="connsiteX2463" fmla="*/ 1110960 w 5210132"/>
                  <a:gd name="connsiteY2463" fmla="*/ 1247778 h 1937382"/>
                  <a:gd name="connsiteX2464" fmla="*/ 1100675 w 5210132"/>
                  <a:gd name="connsiteY2464" fmla="*/ 1237493 h 1937382"/>
                  <a:gd name="connsiteX2465" fmla="*/ 1093429 w 5210132"/>
                  <a:gd name="connsiteY2465" fmla="*/ 1233881 h 1937382"/>
                  <a:gd name="connsiteX2466" fmla="*/ 1078859 w 5210132"/>
                  <a:gd name="connsiteY2466" fmla="*/ 1226004 h 1937382"/>
                  <a:gd name="connsiteX2467" fmla="*/ 1075619 w 5210132"/>
                  <a:gd name="connsiteY2467" fmla="*/ 1222205 h 1937382"/>
                  <a:gd name="connsiteX2468" fmla="*/ 1067182 w 5210132"/>
                  <a:gd name="connsiteY2468" fmla="*/ 1222485 h 1937382"/>
                  <a:gd name="connsiteX2469" fmla="*/ 1024720 w 5210132"/>
                  <a:gd name="connsiteY2469" fmla="*/ 1162459 h 1937382"/>
                  <a:gd name="connsiteX2470" fmla="*/ 1010347 w 5210132"/>
                  <a:gd name="connsiteY2470" fmla="*/ 1136146 h 1937382"/>
                  <a:gd name="connsiteX2471" fmla="*/ 1000479 w 5210132"/>
                  <a:gd name="connsiteY2471" fmla="*/ 1107860 h 1937382"/>
                  <a:gd name="connsiteX2472" fmla="*/ 995099 w 5210132"/>
                  <a:gd name="connsiteY2472" fmla="*/ 1102463 h 1937382"/>
                  <a:gd name="connsiteX2473" fmla="*/ 984404 w 5210132"/>
                  <a:gd name="connsiteY2473" fmla="*/ 1109759 h 1937382"/>
                  <a:gd name="connsiteX2474" fmla="*/ 953774 w 5210132"/>
                  <a:gd name="connsiteY2474" fmla="*/ 1127495 h 1937382"/>
                  <a:gd name="connsiteX2475" fmla="*/ 946801 w 5210132"/>
                  <a:gd name="connsiteY2475" fmla="*/ 1127495 h 1937382"/>
                  <a:gd name="connsiteX2476" fmla="*/ 927445 w 5210132"/>
                  <a:gd name="connsiteY2476" fmla="*/ 1138054 h 1937382"/>
                  <a:gd name="connsiteX2477" fmla="*/ 904405 w 5210132"/>
                  <a:gd name="connsiteY2477" fmla="*/ 1146079 h 1937382"/>
                  <a:gd name="connsiteX2478" fmla="*/ 887605 w 5210132"/>
                  <a:gd name="connsiteY2478" fmla="*/ 1146079 h 1937382"/>
                  <a:gd name="connsiteX2479" fmla="*/ 880575 w 5210132"/>
                  <a:gd name="connsiteY2479" fmla="*/ 1147769 h 1937382"/>
                  <a:gd name="connsiteX2480" fmla="*/ 855578 w 5210132"/>
                  <a:gd name="connsiteY2480" fmla="*/ 1142440 h 1937382"/>
                  <a:gd name="connsiteX2481" fmla="*/ 852618 w 5210132"/>
                  <a:gd name="connsiteY2481" fmla="*/ 1140578 h 1937382"/>
                  <a:gd name="connsiteX2482" fmla="*/ 848359 w 5210132"/>
                  <a:gd name="connsiteY2482" fmla="*/ 1140899 h 1937382"/>
                  <a:gd name="connsiteX2483" fmla="*/ 823953 w 5210132"/>
                  <a:gd name="connsiteY2483" fmla="*/ 1139863 h 1937382"/>
                  <a:gd name="connsiteX2484" fmla="*/ 836551 w 5210132"/>
                  <a:gd name="connsiteY2484" fmla="*/ 1091611 h 1937382"/>
                  <a:gd name="connsiteX2485" fmla="*/ 855430 w 5210132"/>
                  <a:gd name="connsiteY2485" fmla="*/ 1077863 h 1937382"/>
                  <a:gd name="connsiteX2486" fmla="*/ 856039 w 5210132"/>
                  <a:gd name="connsiteY2486" fmla="*/ 1075380 h 1937382"/>
                  <a:gd name="connsiteX2487" fmla="*/ 863061 w 5210132"/>
                  <a:gd name="connsiteY2487" fmla="*/ 1066417 h 1937382"/>
                  <a:gd name="connsiteX2488" fmla="*/ 867008 w 5210132"/>
                  <a:gd name="connsiteY2488" fmla="*/ 1062980 h 1937382"/>
                  <a:gd name="connsiteX2489" fmla="*/ 869376 w 5210132"/>
                  <a:gd name="connsiteY2489" fmla="*/ 1063062 h 1937382"/>
                  <a:gd name="connsiteX2490" fmla="*/ 873997 w 5210132"/>
                  <a:gd name="connsiteY2490" fmla="*/ 1046929 h 1937382"/>
                  <a:gd name="connsiteX2491" fmla="*/ 879605 w 5210132"/>
                  <a:gd name="connsiteY2491" fmla="*/ 1040334 h 1937382"/>
                  <a:gd name="connsiteX2492" fmla="*/ 902793 w 5210132"/>
                  <a:gd name="connsiteY2492" fmla="*/ 1003661 h 1937382"/>
                  <a:gd name="connsiteX2493" fmla="*/ 910837 w 5210132"/>
                  <a:gd name="connsiteY2493" fmla="*/ 998883 h 1937382"/>
                  <a:gd name="connsiteX2494" fmla="*/ 914971 w 5210132"/>
                  <a:gd name="connsiteY2494" fmla="*/ 996589 h 1937382"/>
                  <a:gd name="connsiteX2495" fmla="*/ 915156 w 5210132"/>
                  <a:gd name="connsiteY2495" fmla="*/ 996367 h 1937382"/>
                  <a:gd name="connsiteX2496" fmla="*/ 921722 w 5210132"/>
                  <a:gd name="connsiteY2496" fmla="*/ 986492 h 1937382"/>
                  <a:gd name="connsiteX2497" fmla="*/ 931343 w 5210132"/>
                  <a:gd name="connsiteY2497" fmla="*/ 970178 h 1937382"/>
                  <a:gd name="connsiteX2498" fmla="*/ 929665 w 5210132"/>
                  <a:gd name="connsiteY2498" fmla="*/ 961198 h 1937382"/>
                  <a:gd name="connsiteX2499" fmla="*/ 871925 w 5210132"/>
                  <a:gd name="connsiteY2499" fmla="*/ 807368 h 1937382"/>
                  <a:gd name="connsiteX2500" fmla="*/ 859081 w 5210132"/>
                  <a:gd name="connsiteY2500" fmla="*/ 778029 h 1937382"/>
                  <a:gd name="connsiteX2501" fmla="*/ 855956 w 5210132"/>
                  <a:gd name="connsiteY2501" fmla="*/ 767718 h 1937382"/>
                  <a:gd name="connsiteX2502" fmla="*/ 852437 w 5210132"/>
                  <a:gd name="connsiteY2502" fmla="*/ 760136 h 1937382"/>
                  <a:gd name="connsiteX2503" fmla="*/ 840936 w 5210132"/>
                  <a:gd name="connsiteY2503" fmla="*/ 735091 h 1937382"/>
                  <a:gd name="connsiteX2504" fmla="*/ 841254 w 5210132"/>
                  <a:gd name="connsiteY2504" fmla="*/ 741486 h 1937382"/>
                  <a:gd name="connsiteX2505" fmla="*/ 830071 w 5210132"/>
                  <a:gd name="connsiteY2505" fmla="*/ 774476 h 1937382"/>
                  <a:gd name="connsiteX2506" fmla="*/ 813774 w 5210132"/>
                  <a:gd name="connsiteY2506" fmla="*/ 800971 h 1937382"/>
                  <a:gd name="connsiteX2507" fmla="*/ 791029 w 5210132"/>
                  <a:gd name="connsiteY2507" fmla="*/ 814506 h 1937382"/>
                  <a:gd name="connsiteX2508" fmla="*/ 775012 w 5210132"/>
                  <a:gd name="connsiteY2508" fmla="*/ 817729 h 1937382"/>
                  <a:gd name="connsiteX2509" fmla="*/ 762941 w 5210132"/>
                  <a:gd name="connsiteY2509" fmla="*/ 819243 h 1937382"/>
                  <a:gd name="connsiteX2510" fmla="*/ 704493 w 5210132"/>
                  <a:gd name="connsiteY2510" fmla="*/ 829700 h 1937382"/>
                  <a:gd name="connsiteX2511" fmla="*/ 655716 w 5210132"/>
                  <a:gd name="connsiteY2511" fmla="*/ 844569 h 1937382"/>
                  <a:gd name="connsiteX2512" fmla="*/ 640783 w 5210132"/>
                  <a:gd name="connsiteY2512" fmla="*/ 844569 h 1937382"/>
                  <a:gd name="connsiteX2513" fmla="*/ 609800 w 5210132"/>
                  <a:gd name="connsiteY2513" fmla="*/ 848449 h 1937382"/>
                  <a:gd name="connsiteX2514" fmla="*/ 569508 w 5210132"/>
                  <a:gd name="connsiteY2514" fmla="*/ 852825 h 1937382"/>
                  <a:gd name="connsiteX2515" fmla="*/ 544807 w 5210132"/>
                  <a:gd name="connsiteY2515" fmla="*/ 856967 h 1937382"/>
                  <a:gd name="connsiteX2516" fmla="*/ 547603 w 5210132"/>
                  <a:gd name="connsiteY2516" fmla="*/ 855555 h 1937382"/>
                  <a:gd name="connsiteX2517" fmla="*/ 489814 w 5210132"/>
                  <a:gd name="connsiteY2517" fmla="*/ 867295 h 1937382"/>
                  <a:gd name="connsiteX2518" fmla="*/ 428110 w 5210132"/>
                  <a:gd name="connsiteY2518" fmla="*/ 871406 h 1937382"/>
                  <a:gd name="connsiteX2519" fmla="*/ 414493 w 5210132"/>
                  <a:gd name="connsiteY2519" fmla="*/ 875091 h 1937382"/>
                  <a:gd name="connsiteX2520" fmla="*/ 412750 w 5210132"/>
                  <a:gd name="connsiteY2520" fmla="*/ 878067 h 1937382"/>
                  <a:gd name="connsiteX2521" fmla="*/ 408211 w 5210132"/>
                  <a:gd name="connsiteY2521" fmla="*/ 887194 h 1937382"/>
                  <a:gd name="connsiteX2522" fmla="*/ 404427 w 5210132"/>
                  <a:gd name="connsiteY2522" fmla="*/ 891144 h 1937382"/>
                  <a:gd name="connsiteX2523" fmla="*/ 415792 w 5210132"/>
                  <a:gd name="connsiteY2523" fmla="*/ 892720 h 1937382"/>
                  <a:gd name="connsiteX2524" fmla="*/ 445805 w 5210132"/>
                  <a:gd name="connsiteY2524" fmla="*/ 903181 h 1937382"/>
                  <a:gd name="connsiteX2525" fmla="*/ 459167 w 5210132"/>
                  <a:gd name="connsiteY2525" fmla="*/ 911016 h 1937382"/>
                  <a:gd name="connsiteX2526" fmla="*/ 464175 w 5210132"/>
                  <a:gd name="connsiteY2526" fmla="*/ 920015 h 1937382"/>
                  <a:gd name="connsiteX2527" fmla="*/ 478302 w 5210132"/>
                  <a:gd name="connsiteY2527" fmla="*/ 917651 h 1937382"/>
                  <a:gd name="connsiteX2528" fmla="*/ 496786 w 5210132"/>
                  <a:gd name="connsiteY2528" fmla="*/ 911962 h 1937382"/>
                  <a:gd name="connsiteX2529" fmla="*/ 489781 w 5210132"/>
                  <a:gd name="connsiteY2529" fmla="*/ 911962 h 1937382"/>
                  <a:gd name="connsiteX2530" fmla="*/ 509532 w 5210132"/>
                  <a:gd name="connsiteY2530" fmla="*/ 901057 h 1937382"/>
                  <a:gd name="connsiteX2531" fmla="*/ 525698 w 5210132"/>
                  <a:gd name="connsiteY2531" fmla="*/ 897523 h 1937382"/>
                  <a:gd name="connsiteX2532" fmla="*/ 576416 w 5210132"/>
                  <a:gd name="connsiteY2532" fmla="*/ 880615 h 1937382"/>
                  <a:gd name="connsiteX2533" fmla="*/ 662261 w 5210132"/>
                  <a:gd name="connsiteY2533" fmla="*/ 856474 h 1937382"/>
                  <a:gd name="connsiteX2534" fmla="*/ 677687 w 5210132"/>
                  <a:gd name="connsiteY2534" fmla="*/ 841738 h 1937382"/>
                  <a:gd name="connsiteX2535" fmla="*/ 686469 w 5210132"/>
                  <a:gd name="connsiteY2535" fmla="*/ 841738 h 1937382"/>
                  <a:gd name="connsiteX2536" fmla="*/ 695251 w 5210132"/>
                  <a:gd name="connsiteY2536" fmla="*/ 841738 h 1937382"/>
                  <a:gd name="connsiteX2537" fmla="*/ 692981 w 5210132"/>
                  <a:gd name="connsiteY2537" fmla="*/ 843843 h 1937382"/>
                  <a:gd name="connsiteX2538" fmla="*/ 702207 w 5210132"/>
                  <a:gd name="connsiteY2538" fmla="*/ 839181 h 1937382"/>
                  <a:gd name="connsiteX2539" fmla="*/ 713362 w 5210132"/>
                  <a:gd name="connsiteY2539" fmla="*/ 838044 h 1937382"/>
                  <a:gd name="connsiteX2540" fmla="*/ 716357 w 5210132"/>
                  <a:gd name="connsiteY2540" fmla="*/ 834490 h 1937382"/>
                  <a:gd name="connsiteX2541" fmla="*/ 747383 w 5210132"/>
                  <a:gd name="connsiteY2541" fmla="*/ 830655 h 1937382"/>
                  <a:gd name="connsiteX2542" fmla="*/ 769815 w 5210132"/>
                  <a:gd name="connsiteY2542" fmla="*/ 835556 h 1937382"/>
                  <a:gd name="connsiteX2543" fmla="*/ 779912 w 5210132"/>
                  <a:gd name="connsiteY2543" fmla="*/ 835556 h 1937382"/>
                  <a:gd name="connsiteX2544" fmla="*/ 821289 w 5210132"/>
                  <a:gd name="connsiteY2544" fmla="*/ 846836 h 1937382"/>
                  <a:gd name="connsiteX2545" fmla="*/ 836863 w 5210132"/>
                  <a:gd name="connsiteY2545" fmla="*/ 856294 h 1937382"/>
                  <a:gd name="connsiteX2546" fmla="*/ 849575 w 5210132"/>
                  <a:gd name="connsiteY2546" fmla="*/ 863085 h 1937382"/>
                  <a:gd name="connsiteX2547" fmla="*/ 884637 w 5210132"/>
                  <a:gd name="connsiteY2547" fmla="*/ 896403 h 1937382"/>
                  <a:gd name="connsiteX2548" fmla="*/ 884637 w 5210132"/>
                  <a:gd name="connsiteY2548" fmla="*/ 912323 h 1937382"/>
                  <a:gd name="connsiteX2549" fmla="*/ 880493 w 5210132"/>
                  <a:gd name="connsiteY2549" fmla="*/ 946365 h 1937382"/>
                  <a:gd name="connsiteX2550" fmla="*/ 870034 w 5210132"/>
                  <a:gd name="connsiteY2550" fmla="*/ 968566 h 1937382"/>
                  <a:gd name="connsiteX2551" fmla="*/ 861811 w 5210132"/>
                  <a:gd name="connsiteY2551" fmla="*/ 980670 h 1937382"/>
                  <a:gd name="connsiteX2552" fmla="*/ 855496 w 5210132"/>
                  <a:gd name="connsiteY2552" fmla="*/ 994123 h 1937382"/>
                  <a:gd name="connsiteX2553" fmla="*/ 850595 w 5210132"/>
                  <a:gd name="connsiteY2553" fmla="*/ 1002756 h 1937382"/>
                  <a:gd name="connsiteX2554" fmla="*/ 844543 w 5210132"/>
                  <a:gd name="connsiteY2554" fmla="*/ 1013923 h 1937382"/>
                  <a:gd name="connsiteX2555" fmla="*/ 834051 w 5210132"/>
                  <a:gd name="connsiteY2555" fmla="*/ 1037966 h 1937382"/>
                  <a:gd name="connsiteX2556" fmla="*/ 824512 w 5210132"/>
                  <a:gd name="connsiteY2556" fmla="*/ 1058161 h 1937382"/>
                  <a:gd name="connsiteX2557" fmla="*/ 819069 w 5210132"/>
                  <a:gd name="connsiteY2557" fmla="*/ 1067683 h 1937382"/>
                  <a:gd name="connsiteX2558" fmla="*/ 812145 w 5210132"/>
                  <a:gd name="connsiteY2558" fmla="*/ 1076120 h 1937382"/>
                  <a:gd name="connsiteX2559" fmla="*/ 795568 w 5210132"/>
                  <a:gd name="connsiteY2559" fmla="*/ 1092894 h 1937382"/>
                  <a:gd name="connsiteX2560" fmla="*/ 766032 w 5210132"/>
                  <a:gd name="connsiteY2560" fmla="*/ 1114339 h 1937382"/>
                  <a:gd name="connsiteX2561" fmla="*/ 749192 w 5210132"/>
                  <a:gd name="connsiteY2561" fmla="*/ 1117168 h 1937382"/>
                  <a:gd name="connsiteX2562" fmla="*/ 747021 w 5210132"/>
                  <a:gd name="connsiteY2562" fmla="*/ 1117168 h 1937382"/>
                  <a:gd name="connsiteX2563" fmla="*/ 722682 w 5210132"/>
                  <a:gd name="connsiteY2563" fmla="*/ 1121279 h 1937382"/>
                  <a:gd name="connsiteX2564" fmla="*/ 709098 w 5210132"/>
                  <a:gd name="connsiteY2564" fmla="*/ 1121279 h 1937382"/>
                  <a:gd name="connsiteX2565" fmla="*/ 707223 w 5210132"/>
                  <a:gd name="connsiteY2565" fmla="*/ 1121279 h 1937382"/>
                  <a:gd name="connsiteX2566" fmla="*/ 681389 w 5210132"/>
                  <a:gd name="connsiteY2566" fmla="*/ 1119133 h 1937382"/>
                  <a:gd name="connsiteX2567" fmla="*/ 672061 w 5210132"/>
                  <a:gd name="connsiteY2567" fmla="*/ 1115432 h 1937382"/>
                  <a:gd name="connsiteX2568" fmla="*/ 661385 w 5210132"/>
                  <a:gd name="connsiteY2568" fmla="*/ 1116909 h 1937382"/>
                  <a:gd name="connsiteX2569" fmla="*/ 637988 w 5210132"/>
                  <a:gd name="connsiteY2569" fmla="*/ 1119240 h 1937382"/>
                  <a:gd name="connsiteX2570" fmla="*/ 625818 w 5210132"/>
                  <a:gd name="connsiteY2570" fmla="*/ 1123253 h 1937382"/>
                  <a:gd name="connsiteX2571" fmla="*/ 575856 w 5210132"/>
                  <a:gd name="connsiteY2571" fmla="*/ 1131245 h 1937382"/>
                  <a:gd name="connsiteX2572" fmla="*/ 539610 w 5210132"/>
                  <a:gd name="connsiteY2572" fmla="*/ 1144632 h 1937382"/>
                  <a:gd name="connsiteX2573" fmla="*/ 506227 w 5210132"/>
                  <a:gd name="connsiteY2573" fmla="*/ 1153889 h 1937382"/>
                  <a:gd name="connsiteX2574" fmla="*/ 505934 w 5210132"/>
                  <a:gd name="connsiteY2574" fmla="*/ 1154569 h 1937382"/>
                  <a:gd name="connsiteX2575" fmla="*/ 503874 w 5210132"/>
                  <a:gd name="connsiteY2575" fmla="*/ 1159679 h 1937382"/>
                  <a:gd name="connsiteX2576" fmla="*/ 496556 w 5210132"/>
                  <a:gd name="connsiteY2576" fmla="*/ 1170945 h 1937382"/>
                  <a:gd name="connsiteX2577" fmla="*/ 461001 w 5210132"/>
                  <a:gd name="connsiteY2577" fmla="*/ 1191501 h 1937382"/>
                  <a:gd name="connsiteX2578" fmla="*/ 463567 w 5210132"/>
                  <a:gd name="connsiteY2578" fmla="*/ 1191501 h 1937382"/>
                  <a:gd name="connsiteX2579" fmla="*/ 444621 w 5210132"/>
                  <a:gd name="connsiteY2579" fmla="*/ 1198310 h 1937382"/>
                  <a:gd name="connsiteX2580" fmla="*/ 429426 w 5210132"/>
                  <a:gd name="connsiteY2580" fmla="*/ 1199757 h 1937382"/>
                  <a:gd name="connsiteX2581" fmla="*/ 410151 w 5210132"/>
                  <a:gd name="connsiteY2581" fmla="*/ 1199905 h 1937382"/>
                  <a:gd name="connsiteX2582" fmla="*/ 393410 w 5210132"/>
                  <a:gd name="connsiteY2582" fmla="*/ 1191041 h 1937382"/>
                  <a:gd name="connsiteX2583" fmla="*/ 386733 w 5210132"/>
                  <a:gd name="connsiteY2583" fmla="*/ 1182687 h 1937382"/>
                  <a:gd name="connsiteX2584" fmla="*/ 347790 w 5210132"/>
                  <a:gd name="connsiteY2584" fmla="*/ 1136475 h 1937382"/>
                  <a:gd name="connsiteX2585" fmla="*/ 337857 w 5210132"/>
                  <a:gd name="connsiteY2585" fmla="*/ 1118714 h 1937382"/>
                  <a:gd name="connsiteX2586" fmla="*/ 334995 w 5210132"/>
                  <a:gd name="connsiteY2586" fmla="*/ 1116905 h 1937382"/>
                  <a:gd name="connsiteX2587" fmla="*/ 322135 w 5210132"/>
                  <a:gd name="connsiteY2587" fmla="*/ 1102268 h 1937382"/>
                  <a:gd name="connsiteX2588" fmla="*/ 326279 w 5210132"/>
                  <a:gd name="connsiteY2588" fmla="*/ 1076778 h 1937382"/>
                  <a:gd name="connsiteX2589" fmla="*/ 325249 w 5210132"/>
                  <a:gd name="connsiteY2589" fmla="*/ 1056229 h 1937382"/>
                  <a:gd name="connsiteX2590" fmla="*/ 323780 w 5210132"/>
                  <a:gd name="connsiteY2590" fmla="*/ 1058063 h 1937382"/>
                  <a:gd name="connsiteX2591" fmla="*/ 310097 w 5210132"/>
                  <a:gd name="connsiteY2591" fmla="*/ 1074475 h 1937382"/>
                  <a:gd name="connsiteX2592" fmla="*/ 302433 w 5210132"/>
                  <a:gd name="connsiteY2592" fmla="*/ 1084178 h 1937382"/>
                  <a:gd name="connsiteX2593" fmla="*/ 284935 w 5210132"/>
                  <a:gd name="connsiteY2593" fmla="*/ 1101709 h 1937382"/>
                  <a:gd name="connsiteX2594" fmla="*/ 258952 w 5210132"/>
                  <a:gd name="connsiteY2594" fmla="*/ 1122463 h 1937382"/>
                  <a:gd name="connsiteX2595" fmla="*/ 228231 w 5210132"/>
                  <a:gd name="connsiteY2595" fmla="*/ 1141935 h 1937382"/>
                  <a:gd name="connsiteX2596" fmla="*/ 213496 w 5210132"/>
                  <a:gd name="connsiteY2596" fmla="*/ 1151276 h 1937382"/>
                  <a:gd name="connsiteX2597" fmla="*/ 194181 w 5210132"/>
                  <a:gd name="connsiteY2597" fmla="*/ 1161883 h 1937382"/>
                  <a:gd name="connsiteX2598" fmla="*/ 184756 w 5210132"/>
                  <a:gd name="connsiteY2598" fmla="*/ 1162327 h 1937382"/>
                  <a:gd name="connsiteX2599" fmla="*/ 176991 w 5210132"/>
                  <a:gd name="connsiteY2599" fmla="*/ 1168724 h 1937382"/>
                  <a:gd name="connsiteX2600" fmla="*/ 166281 w 5210132"/>
                  <a:gd name="connsiteY2600" fmla="*/ 1174365 h 1937382"/>
                  <a:gd name="connsiteX2601" fmla="*/ 149326 w 5210132"/>
                  <a:gd name="connsiteY2601" fmla="*/ 1182687 h 1937382"/>
                  <a:gd name="connsiteX2602" fmla="*/ 127914 w 5210132"/>
                  <a:gd name="connsiteY2602" fmla="*/ 1191501 h 1937382"/>
                  <a:gd name="connsiteX2603" fmla="*/ 86734 w 5210132"/>
                  <a:gd name="connsiteY2603" fmla="*/ 1205941 h 1937382"/>
                  <a:gd name="connsiteX2604" fmla="*/ 99924 w 5210132"/>
                  <a:gd name="connsiteY2604" fmla="*/ 1208013 h 1937382"/>
                  <a:gd name="connsiteX2605" fmla="*/ 74038 w 5210132"/>
                  <a:gd name="connsiteY2605" fmla="*/ 1211121 h 1937382"/>
                  <a:gd name="connsiteX2606" fmla="*/ 54303 w 5210132"/>
                  <a:gd name="connsiteY2606" fmla="*/ 1212157 h 1937382"/>
                  <a:gd name="connsiteX2607" fmla="*/ 57510 w 5210132"/>
                  <a:gd name="connsiteY2607" fmla="*/ 1214213 h 1937382"/>
                  <a:gd name="connsiteX2608" fmla="*/ 47397 w 5210132"/>
                  <a:gd name="connsiteY2608" fmla="*/ 1216268 h 1937382"/>
                  <a:gd name="connsiteX2609" fmla="*/ 25359 w 5210132"/>
                  <a:gd name="connsiteY2609" fmla="*/ 1218341 h 1937382"/>
                  <a:gd name="connsiteX2610" fmla="*/ 0 w 5210132"/>
                  <a:gd name="connsiteY2610" fmla="*/ 1211992 h 1937382"/>
                  <a:gd name="connsiteX2611" fmla="*/ 10066 w 5210132"/>
                  <a:gd name="connsiteY2611" fmla="*/ 1171570 h 1937382"/>
                  <a:gd name="connsiteX2612" fmla="*/ 26807 w 5210132"/>
                  <a:gd name="connsiteY2612" fmla="*/ 1155864 h 1937382"/>
                  <a:gd name="connsiteX2613" fmla="*/ 42201 w 5210132"/>
                  <a:gd name="connsiteY2613" fmla="*/ 1141507 h 1937382"/>
                  <a:gd name="connsiteX2614" fmla="*/ 56902 w 5210132"/>
                  <a:gd name="connsiteY2614" fmla="*/ 1124963 h 1937382"/>
                  <a:gd name="connsiteX2615" fmla="*/ 73414 w 5210132"/>
                  <a:gd name="connsiteY2615" fmla="*/ 1106379 h 1937382"/>
                  <a:gd name="connsiteX2616" fmla="*/ 92325 w 5210132"/>
                  <a:gd name="connsiteY2616" fmla="*/ 1085329 h 1937382"/>
                  <a:gd name="connsiteX2617" fmla="*/ 100927 w 5210132"/>
                  <a:gd name="connsiteY2617" fmla="*/ 1076597 h 1937382"/>
                  <a:gd name="connsiteX2618" fmla="*/ 109166 w 5210132"/>
                  <a:gd name="connsiteY2618" fmla="*/ 1068325 h 1937382"/>
                  <a:gd name="connsiteX2619" fmla="*/ 114790 w 5210132"/>
                  <a:gd name="connsiteY2619" fmla="*/ 1060644 h 1937382"/>
                  <a:gd name="connsiteX2620" fmla="*/ 123638 w 5210132"/>
                  <a:gd name="connsiteY2620" fmla="*/ 1049741 h 1937382"/>
                  <a:gd name="connsiteX2621" fmla="*/ 134623 w 5210132"/>
                  <a:gd name="connsiteY2621" fmla="*/ 1031125 h 1937382"/>
                  <a:gd name="connsiteX2622" fmla="*/ 144450 w 5210132"/>
                  <a:gd name="connsiteY2622" fmla="*/ 1016916 h 1937382"/>
                  <a:gd name="connsiteX2623" fmla="*/ 146629 w 5210132"/>
                  <a:gd name="connsiteY2623" fmla="*/ 1015062 h 1937382"/>
                  <a:gd name="connsiteX2624" fmla="*/ 146629 w 5210132"/>
                  <a:gd name="connsiteY2624" fmla="*/ 1004878 h 1937382"/>
                  <a:gd name="connsiteX2625" fmla="*/ 149594 w 5210132"/>
                  <a:gd name="connsiteY2625" fmla="*/ 1004878 h 1937382"/>
                  <a:gd name="connsiteX2626" fmla="*/ 155526 w 5210132"/>
                  <a:gd name="connsiteY2626" fmla="*/ 994682 h 1937382"/>
                  <a:gd name="connsiteX2627" fmla="*/ 164127 w 5210132"/>
                  <a:gd name="connsiteY2627" fmla="*/ 984452 h 1937382"/>
                  <a:gd name="connsiteX2628" fmla="*/ 176000 w 5210132"/>
                  <a:gd name="connsiteY2628" fmla="*/ 960672 h 1937382"/>
                  <a:gd name="connsiteX2629" fmla="*/ 187907 w 5210132"/>
                  <a:gd name="connsiteY2629" fmla="*/ 938076 h 1937382"/>
                  <a:gd name="connsiteX2630" fmla="*/ 203201 w 5210132"/>
                  <a:gd name="connsiteY2630" fmla="*/ 896075 h 1937382"/>
                  <a:gd name="connsiteX2631" fmla="*/ 214384 w 5210132"/>
                  <a:gd name="connsiteY2631" fmla="*/ 859435 h 1937382"/>
                  <a:gd name="connsiteX2632" fmla="*/ 223594 w 5210132"/>
                  <a:gd name="connsiteY2632" fmla="*/ 829174 h 1937382"/>
                  <a:gd name="connsiteX2633" fmla="*/ 232935 w 5210132"/>
                  <a:gd name="connsiteY2633" fmla="*/ 795264 h 1937382"/>
                  <a:gd name="connsiteX2634" fmla="*/ 237720 w 5210132"/>
                  <a:gd name="connsiteY2634" fmla="*/ 777864 h 1937382"/>
                  <a:gd name="connsiteX2635" fmla="*/ 241618 w 5210132"/>
                  <a:gd name="connsiteY2635" fmla="*/ 758458 h 1937382"/>
                  <a:gd name="connsiteX2636" fmla="*/ 243690 w 5210132"/>
                  <a:gd name="connsiteY2636" fmla="*/ 740697 h 1937382"/>
                  <a:gd name="connsiteX2637" fmla="*/ 248295 w 5210132"/>
                  <a:gd name="connsiteY2637" fmla="*/ 705438 h 1937382"/>
                  <a:gd name="connsiteX2638" fmla="*/ 249874 w 5210132"/>
                  <a:gd name="connsiteY2638" fmla="*/ 691361 h 1937382"/>
                  <a:gd name="connsiteX2639" fmla="*/ 247801 w 5210132"/>
                  <a:gd name="connsiteY2639" fmla="*/ 669768 h 1937382"/>
                  <a:gd name="connsiteX2640" fmla="*/ 245729 w 5210132"/>
                  <a:gd name="connsiteY2640" fmla="*/ 645412 h 1937382"/>
                  <a:gd name="connsiteX2641" fmla="*/ 233658 w 5210132"/>
                  <a:gd name="connsiteY2641" fmla="*/ 632288 h 1937382"/>
                  <a:gd name="connsiteX2642" fmla="*/ 200044 w 5210132"/>
                  <a:gd name="connsiteY2642" fmla="*/ 605318 h 1937382"/>
                  <a:gd name="connsiteX2643" fmla="*/ 183006 w 5210132"/>
                  <a:gd name="connsiteY2643" fmla="*/ 591734 h 1937382"/>
                  <a:gd name="connsiteX2644" fmla="*/ 165212 w 5210132"/>
                  <a:gd name="connsiteY2644" fmla="*/ 570552 h 1937382"/>
                  <a:gd name="connsiteX2645" fmla="*/ 191196 w 5210132"/>
                  <a:gd name="connsiteY2645" fmla="*/ 534076 h 1937382"/>
                  <a:gd name="connsiteX2646" fmla="*/ 187907 w 5210132"/>
                  <a:gd name="connsiteY2646" fmla="*/ 523748 h 1937382"/>
                  <a:gd name="connsiteX2647" fmla="*/ 231981 w 5210132"/>
                  <a:gd name="connsiteY2647" fmla="*/ 528550 h 1937382"/>
                  <a:gd name="connsiteX2648" fmla="*/ 252998 w 5210132"/>
                  <a:gd name="connsiteY2648" fmla="*/ 530096 h 1937382"/>
                  <a:gd name="connsiteX2649" fmla="*/ 259379 w 5210132"/>
                  <a:gd name="connsiteY2649" fmla="*/ 525787 h 1937382"/>
                  <a:gd name="connsiteX2650" fmla="*/ 275035 w 5210132"/>
                  <a:gd name="connsiteY2650" fmla="*/ 525787 h 1937382"/>
                  <a:gd name="connsiteX2651" fmla="*/ 308189 w 5210132"/>
                  <a:gd name="connsiteY2651" fmla="*/ 518453 h 1937382"/>
                  <a:gd name="connsiteX2652" fmla="*/ 360914 w 5210132"/>
                  <a:gd name="connsiteY2652" fmla="*/ 502172 h 1937382"/>
                  <a:gd name="connsiteX2653" fmla="*/ 389595 w 5210132"/>
                  <a:gd name="connsiteY2653" fmla="*/ 490693 h 1937382"/>
                  <a:gd name="connsiteX2654" fmla="*/ 434491 w 5210132"/>
                  <a:gd name="connsiteY2654" fmla="*/ 476451 h 1937382"/>
                  <a:gd name="connsiteX2655" fmla="*/ 471822 w 5210132"/>
                  <a:gd name="connsiteY2655" fmla="*/ 464182 h 1937382"/>
                  <a:gd name="connsiteX2656" fmla="*/ 548392 w 5210132"/>
                  <a:gd name="connsiteY2656" fmla="*/ 440369 h 1937382"/>
                  <a:gd name="connsiteX2657" fmla="*/ 610622 w 5210132"/>
                  <a:gd name="connsiteY2657" fmla="*/ 421654 h 1937382"/>
                  <a:gd name="connsiteX2658" fmla="*/ 645980 w 5210132"/>
                  <a:gd name="connsiteY2658" fmla="*/ 412708 h 1937382"/>
                  <a:gd name="connsiteX2659" fmla="*/ 660123 w 5210132"/>
                  <a:gd name="connsiteY2659" fmla="*/ 407561 h 1937382"/>
                  <a:gd name="connsiteX2660" fmla="*/ 673773 w 5210132"/>
                  <a:gd name="connsiteY2660" fmla="*/ 401196 h 1937382"/>
                  <a:gd name="connsiteX2661" fmla="*/ 684989 w 5210132"/>
                  <a:gd name="connsiteY2661" fmla="*/ 398960 h 1937382"/>
                  <a:gd name="connsiteX2662" fmla="*/ 720076 w 5210132"/>
                  <a:gd name="connsiteY2662" fmla="*/ 388263 h 1937382"/>
                  <a:gd name="connsiteX2663" fmla="*/ 719582 w 5210132"/>
                  <a:gd name="connsiteY2663" fmla="*/ 386568 h 1937382"/>
                  <a:gd name="connsiteX2664" fmla="*/ 712190 w 5210132"/>
                  <a:gd name="connsiteY2664" fmla="*/ 372318 h 1937382"/>
                  <a:gd name="connsiteX2665" fmla="*/ 706500 w 5210132"/>
                  <a:gd name="connsiteY2665" fmla="*/ 353307 h 1937382"/>
                  <a:gd name="connsiteX2666" fmla="*/ 696731 w 5210132"/>
                  <a:gd name="connsiteY2666" fmla="*/ 328935 h 1937382"/>
                  <a:gd name="connsiteX2667" fmla="*/ 673543 w 5210132"/>
                  <a:gd name="connsiteY2667" fmla="*/ 252331 h 1937382"/>
                  <a:gd name="connsiteX2668" fmla="*/ 661143 w 5210132"/>
                  <a:gd name="connsiteY2668" fmla="*/ 200692 h 1937382"/>
                  <a:gd name="connsiteX2669" fmla="*/ 653329 w 5210132"/>
                  <a:gd name="connsiteY2669" fmla="*/ 166280 h 1937382"/>
                  <a:gd name="connsiteX2670" fmla="*/ 652592 w 5210132"/>
                  <a:gd name="connsiteY2670" fmla="*/ 163032 h 1937382"/>
                  <a:gd name="connsiteX2671" fmla="*/ 650486 w 5210132"/>
                  <a:gd name="connsiteY2671" fmla="*/ 153757 h 1937382"/>
                  <a:gd name="connsiteX2672" fmla="*/ 650486 w 5210132"/>
                  <a:gd name="connsiteY2672" fmla="*/ 153759 h 1937382"/>
                  <a:gd name="connsiteX2673" fmla="*/ 652592 w 5210132"/>
                  <a:gd name="connsiteY2673" fmla="*/ 163033 h 1937382"/>
                  <a:gd name="connsiteX2674" fmla="*/ 653329 w 5210132"/>
                  <a:gd name="connsiteY2674" fmla="*/ 166281 h 1937382"/>
                  <a:gd name="connsiteX2675" fmla="*/ 651391 w 5210132"/>
                  <a:gd name="connsiteY2675" fmla="*/ 163872 h 1937382"/>
                  <a:gd name="connsiteX2676" fmla="*/ 650892 w 5210132"/>
                  <a:gd name="connsiteY2676" fmla="*/ 158300 h 1937382"/>
                  <a:gd name="connsiteX2677" fmla="*/ 650892 w 5210132"/>
                  <a:gd name="connsiteY2677" fmla="*/ 158299 h 1937382"/>
                  <a:gd name="connsiteX2678" fmla="*/ 646494 w 5210132"/>
                  <a:gd name="connsiteY2678" fmla="*/ 146052 h 1937382"/>
                  <a:gd name="connsiteX2679" fmla="*/ 640306 w 5210132"/>
                  <a:gd name="connsiteY2679" fmla="*/ 132411 h 1937382"/>
                  <a:gd name="connsiteX2680" fmla="*/ 631969 w 5210132"/>
                  <a:gd name="connsiteY2680" fmla="*/ 111163 h 1937382"/>
                  <a:gd name="connsiteX2681" fmla="*/ 623746 w 5210132"/>
                  <a:gd name="connsiteY2681" fmla="*/ 97711 h 1937382"/>
                  <a:gd name="connsiteX2682" fmla="*/ 611987 w 5210132"/>
                  <a:gd name="connsiteY2682" fmla="*/ 84900 h 1937382"/>
                  <a:gd name="connsiteX2683" fmla="*/ 596676 w 5210132"/>
                  <a:gd name="connsiteY2683" fmla="*/ 68569 h 1937382"/>
                  <a:gd name="connsiteX2684" fmla="*/ 572008 w 5210132"/>
                  <a:gd name="connsiteY2684" fmla="*/ 29955 h 1937382"/>
                  <a:gd name="connsiteX2685" fmla="*/ 580395 w 5210132"/>
                  <a:gd name="connsiteY2685" fmla="*/ 18690 h 1937382"/>
                  <a:gd name="connsiteX2686" fmla="*/ 588783 w 5210132"/>
                  <a:gd name="connsiteY2686" fmla="*/ 7425 h 1937382"/>
                  <a:gd name="connsiteX2687" fmla="*/ 596326 w 5210132"/>
                  <a:gd name="connsiteY2687" fmla="*/ 9446 h 1937382"/>
                  <a:gd name="connsiteX2688" fmla="*/ 600385 w 5210132"/>
                  <a:gd name="connsiteY2688" fmla="*/ 5312 h 1937382"/>
                  <a:gd name="connsiteX2689" fmla="*/ 629765 w 5210132"/>
                  <a:gd name="connsiteY2689" fmla="*/ 2623 h 1937382"/>
                  <a:gd name="connsiteX2690" fmla="*/ 632643 w 5210132"/>
                  <a:gd name="connsiteY2690" fmla="*/ 205 h 1937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</a:cxnLst>
                <a:rect l="l" t="t" r="r" b="b"/>
                <a:pathLst>
                  <a:path w="5210132" h="1937382">
                    <a:moveTo>
                      <a:pt x="3513220" y="1695831"/>
                    </a:moveTo>
                    <a:cubicBezTo>
                      <a:pt x="3509202" y="1697171"/>
                      <a:pt x="3502840" y="1698771"/>
                      <a:pt x="3494133" y="1700631"/>
                    </a:cubicBezTo>
                    <a:cubicBezTo>
                      <a:pt x="3485427" y="1702491"/>
                      <a:pt x="3479734" y="1704314"/>
                      <a:pt x="3477055" y="1706100"/>
                    </a:cubicBezTo>
                    <a:cubicBezTo>
                      <a:pt x="3472962" y="1709003"/>
                      <a:pt x="3470916" y="1712686"/>
                      <a:pt x="3470916" y="1717151"/>
                    </a:cubicBezTo>
                    <a:cubicBezTo>
                      <a:pt x="3470916" y="1721541"/>
                      <a:pt x="3472553" y="1725336"/>
                      <a:pt x="3475827" y="1728536"/>
                    </a:cubicBezTo>
                    <a:cubicBezTo>
                      <a:pt x="3479102" y="1731736"/>
                      <a:pt x="3483269" y="1733336"/>
                      <a:pt x="3488329" y="1733336"/>
                    </a:cubicBezTo>
                    <a:cubicBezTo>
                      <a:pt x="3493984" y="1733336"/>
                      <a:pt x="3499379" y="1731476"/>
                      <a:pt x="3504514" y="1727755"/>
                    </a:cubicBezTo>
                    <a:cubicBezTo>
                      <a:pt x="3508309" y="1724927"/>
                      <a:pt x="3510802" y="1721467"/>
                      <a:pt x="3511993" y="1717374"/>
                    </a:cubicBezTo>
                    <a:cubicBezTo>
                      <a:pt x="3512811" y="1714695"/>
                      <a:pt x="3513220" y="1709598"/>
                      <a:pt x="3513220" y="1702082"/>
                    </a:cubicBezTo>
                    <a:close/>
                    <a:moveTo>
                      <a:pt x="1732045" y="1695831"/>
                    </a:moveTo>
                    <a:cubicBezTo>
                      <a:pt x="1728027" y="1697171"/>
                      <a:pt x="1721665" y="1698771"/>
                      <a:pt x="1712958" y="1700631"/>
                    </a:cubicBezTo>
                    <a:cubicBezTo>
                      <a:pt x="1704252" y="1702491"/>
                      <a:pt x="1698559" y="1704314"/>
                      <a:pt x="1695880" y="1706100"/>
                    </a:cubicBezTo>
                    <a:cubicBezTo>
                      <a:pt x="1691787" y="1709003"/>
                      <a:pt x="1689741" y="1712686"/>
                      <a:pt x="1689741" y="1717151"/>
                    </a:cubicBezTo>
                    <a:cubicBezTo>
                      <a:pt x="1689741" y="1721541"/>
                      <a:pt x="1691378" y="1725336"/>
                      <a:pt x="1694652" y="1728536"/>
                    </a:cubicBezTo>
                    <a:cubicBezTo>
                      <a:pt x="1697927" y="1731736"/>
                      <a:pt x="1702094" y="1733336"/>
                      <a:pt x="1707154" y="1733336"/>
                    </a:cubicBezTo>
                    <a:cubicBezTo>
                      <a:pt x="1712809" y="1733336"/>
                      <a:pt x="1718204" y="1731476"/>
                      <a:pt x="1723339" y="1727755"/>
                    </a:cubicBezTo>
                    <a:cubicBezTo>
                      <a:pt x="1727134" y="1724927"/>
                      <a:pt x="1729627" y="1721467"/>
                      <a:pt x="1730818" y="1717374"/>
                    </a:cubicBezTo>
                    <a:cubicBezTo>
                      <a:pt x="1731636" y="1714695"/>
                      <a:pt x="1732045" y="1709598"/>
                      <a:pt x="1732045" y="1702082"/>
                    </a:cubicBezTo>
                    <a:close/>
                    <a:moveTo>
                      <a:pt x="2520649" y="1657099"/>
                    </a:moveTo>
                    <a:cubicBezTo>
                      <a:pt x="2512463" y="1657099"/>
                      <a:pt x="2505580" y="1660224"/>
                      <a:pt x="2499999" y="1666475"/>
                    </a:cubicBezTo>
                    <a:cubicBezTo>
                      <a:pt x="2494418" y="1672726"/>
                      <a:pt x="2491627" y="1681730"/>
                      <a:pt x="2491627" y="1693487"/>
                    </a:cubicBezTo>
                    <a:cubicBezTo>
                      <a:pt x="2491627" y="1705245"/>
                      <a:pt x="2494418" y="1714249"/>
                      <a:pt x="2499999" y="1720500"/>
                    </a:cubicBezTo>
                    <a:cubicBezTo>
                      <a:pt x="2505580" y="1726750"/>
                      <a:pt x="2512463" y="1729876"/>
                      <a:pt x="2520649" y="1729876"/>
                    </a:cubicBezTo>
                    <a:cubicBezTo>
                      <a:pt x="2528834" y="1729876"/>
                      <a:pt x="2535699" y="1726750"/>
                      <a:pt x="2541243" y="1720500"/>
                    </a:cubicBezTo>
                    <a:cubicBezTo>
                      <a:pt x="2546786" y="1714249"/>
                      <a:pt x="2549558" y="1705170"/>
                      <a:pt x="2549558" y="1693264"/>
                    </a:cubicBezTo>
                    <a:cubicBezTo>
                      <a:pt x="2549558" y="1681655"/>
                      <a:pt x="2546786" y="1672726"/>
                      <a:pt x="2541243" y="1666475"/>
                    </a:cubicBezTo>
                    <a:cubicBezTo>
                      <a:pt x="2535699" y="1660224"/>
                      <a:pt x="2528834" y="1657099"/>
                      <a:pt x="2520649" y="1657099"/>
                    </a:cubicBezTo>
                    <a:close/>
                    <a:moveTo>
                      <a:pt x="1990151" y="1656317"/>
                    </a:moveTo>
                    <a:cubicBezTo>
                      <a:pt x="1982486" y="1656317"/>
                      <a:pt x="1976124" y="1659275"/>
                      <a:pt x="1971063" y="1665191"/>
                    </a:cubicBezTo>
                    <a:cubicBezTo>
                      <a:pt x="1966003" y="1671107"/>
                      <a:pt x="1963473" y="1679869"/>
                      <a:pt x="1963473" y="1691478"/>
                    </a:cubicBezTo>
                    <a:cubicBezTo>
                      <a:pt x="1963473" y="1704798"/>
                      <a:pt x="1966115" y="1714639"/>
                      <a:pt x="1971398" y="1721002"/>
                    </a:cubicBezTo>
                    <a:cubicBezTo>
                      <a:pt x="1976682" y="1727364"/>
                      <a:pt x="1983118" y="1730545"/>
                      <a:pt x="1990709" y="1730545"/>
                    </a:cubicBezTo>
                    <a:cubicBezTo>
                      <a:pt x="1998001" y="1730545"/>
                      <a:pt x="2004066" y="1727625"/>
                      <a:pt x="2008903" y="1721783"/>
                    </a:cubicBezTo>
                    <a:cubicBezTo>
                      <a:pt x="2013740" y="1715942"/>
                      <a:pt x="2016158" y="1706361"/>
                      <a:pt x="2016158" y="1693041"/>
                    </a:cubicBezTo>
                    <a:cubicBezTo>
                      <a:pt x="2016158" y="1680614"/>
                      <a:pt x="2013665" y="1671386"/>
                      <a:pt x="2008680" y="1665359"/>
                    </a:cubicBezTo>
                    <a:cubicBezTo>
                      <a:pt x="2003694" y="1659331"/>
                      <a:pt x="1997518" y="1656317"/>
                      <a:pt x="1990151" y="1656317"/>
                    </a:cubicBezTo>
                    <a:close/>
                    <a:moveTo>
                      <a:pt x="1847276" y="1656317"/>
                    </a:moveTo>
                    <a:cubicBezTo>
                      <a:pt x="1839611" y="1656317"/>
                      <a:pt x="1833249" y="1659275"/>
                      <a:pt x="1828188" y="1665191"/>
                    </a:cubicBezTo>
                    <a:cubicBezTo>
                      <a:pt x="1823128" y="1671107"/>
                      <a:pt x="1820598" y="1679869"/>
                      <a:pt x="1820598" y="1691478"/>
                    </a:cubicBezTo>
                    <a:cubicBezTo>
                      <a:pt x="1820598" y="1704798"/>
                      <a:pt x="1823240" y="1714639"/>
                      <a:pt x="1828523" y="1721002"/>
                    </a:cubicBezTo>
                    <a:cubicBezTo>
                      <a:pt x="1833807" y="1727364"/>
                      <a:pt x="1840243" y="1730545"/>
                      <a:pt x="1847834" y="1730545"/>
                    </a:cubicBezTo>
                    <a:cubicBezTo>
                      <a:pt x="1855126" y="1730545"/>
                      <a:pt x="1861191" y="1727625"/>
                      <a:pt x="1866028" y="1721783"/>
                    </a:cubicBezTo>
                    <a:cubicBezTo>
                      <a:pt x="1870865" y="1715942"/>
                      <a:pt x="1873283" y="1706361"/>
                      <a:pt x="1873283" y="1693041"/>
                    </a:cubicBezTo>
                    <a:cubicBezTo>
                      <a:pt x="1873283" y="1680614"/>
                      <a:pt x="1870790" y="1671386"/>
                      <a:pt x="1865805" y="1665359"/>
                    </a:cubicBezTo>
                    <a:cubicBezTo>
                      <a:pt x="1860819" y="1659331"/>
                      <a:pt x="1854643" y="1656317"/>
                      <a:pt x="1847276" y="1656317"/>
                    </a:cubicBezTo>
                    <a:close/>
                    <a:moveTo>
                      <a:pt x="2875790" y="1655536"/>
                    </a:moveTo>
                    <a:cubicBezTo>
                      <a:pt x="2868944" y="1655536"/>
                      <a:pt x="2863288" y="1658029"/>
                      <a:pt x="2858823" y="1663015"/>
                    </a:cubicBezTo>
                    <a:cubicBezTo>
                      <a:pt x="2854358" y="1668000"/>
                      <a:pt x="2852163" y="1674772"/>
                      <a:pt x="2852238" y="1683330"/>
                    </a:cubicBezTo>
                    <a:lnTo>
                      <a:pt x="2899118" y="1683330"/>
                    </a:lnTo>
                    <a:cubicBezTo>
                      <a:pt x="2898895" y="1674251"/>
                      <a:pt x="2896551" y="1667349"/>
                      <a:pt x="2892086" y="1662624"/>
                    </a:cubicBezTo>
                    <a:cubicBezTo>
                      <a:pt x="2887621" y="1657899"/>
                      <a:pt x="2882189" y="1655536"/>
                      <a:pt x="2875790" y="1655536"/>
                    </a:cubicBezTo>
                    <a:close/>
                    <a:moveTo>
                      <a:pt x="3556790" y="1634216"/>
                    </a:moveTo>
                    <a:lnTo>
                      <a:pt x="3590165" y="1634216"/>
                    </a:lnTo>
                    <a:lnTo>
                      <a:pt x="3618516" y="1718379"/>
                    </a:lnTo>
                    <a:lnTo>
                      <a:pt x="3646198" y="1634216"/>
                    </a:lnTo>
                    <a:lnTo>
                      <a:pt x="3678680" y="1634216"/>
                    </a:lnTo>
                    <a:lnTo>
                      <a:pt x="3636822" y="1748293"/>
                    </a:lnTo>
                    <a:lnTo>
                      <a:pt x="3629344" y="1768943"/>
                    </a:lnTo>
                    <a:cubicBezTo>
                      <a:pt x="3626590" y="1775864"/>
                      <a:pt x="3623967" y="1781147"/>
                      <a:pt x="3621474" y="1784793"/>
                    </a:cubicBezTo>
                    <a:cubicBezTo>
                      <a:pt x="3618981" y="1788440"/>
                      <a:pt x="3616116" y="1791398"/>
                      <a:pt x="3612879" y="1793667"/>
                    </a:cubicBezTo>
                    <a:cubicBezTo>
                      <a:pt x="3609642" y="1795937"/>
                      <a:pt x="3605661" y="1797704"/>
                      <a:pt x="3600936" y="1798969"/>
                    </a:cubicBezTo>
                    <a:cubicBezTo>
                      <a:pt x="3596211" y="1800234"/>
                      <a:pt x="3590872" y="1800867"/>
                      <a:pt x="3584918" y="1800867"/>
                    </a:cubicBezTo>
                    <a:cubicBezTo>
                      <a:pt x="3578891" y="1800867"/>
                      <a:pt x="3572975" y="1800234"/>
                      <a:pt x="3567171" y="1798969"/>
                    </a:cubicBezTo>
                    <a:lnTo>
                      <a:pt x="3564380" y="1774413"/>
                    </a:lnTo>
                    <a:cubicBezTo>
                      <a:pt x="3569291" y="1775380"/>
                      <a:pt x="3573719" y="1775864"/>
                      <a:pt x="3577663" y="1775864"/>
                    </a:cubicBezTo>
                    <a:cubicBezTo>
                      <a:pt x="3584956" y="1775864"/>
                      <a:pt x="3590351" y="1773724"/>
                      <a:pt x="3593848" y="1769445"/>
                    </a:cubicBezTo>
                    <a:cubicBezTo>
                      <a:pt x="3597346" y="1765167"/>
                      <a:pt x="3600024" y="1759716"/>
                      <a:pt x="3601885" y="1753093"/>
                    </a:cubicBezTo>
                    <a:close/>
                    <a:moveTo>
                      <a:pt x="2061365" y="1634216"/>
                    </a:moveTo>
                    <a:lnTo>
                      <a:pt x="2094740" y="1634216"/>
                    </a:lnTo>
                    <a:lnTo>
                      <a:pt x="2123091" y="1718379"/>
                    </a:lnTo>
                    <a:lnTo>
                      <a:pt x="2150773" y="1634216"/>
                    </a:lnTo>
                    <a:lnTo>
                      <a:pt x="2183255" y="1634216"/>
                    </a:lnTo>
                    <a:lnTo>
                      <a:pt x="2141397" y="1748293"/>
                    </a:lnTo>
                    <a:lnTo>
                      <a:pt x="2133919" y="1768943"/>
                    </a:lnTo>
                    <a:cubicBezTo>
                      <a:pt x="2131165" y="1775864"/>
                      <a:pt x="2128542" y="1781147"/>
                      <a:pt x="2126049" y="1784793"/>
                    </a:cubicBezTo>
                    <a:cubicBezTo>
                      <a:pt x="2123556" y="1788440"/>
                      <a:pt x="2120691" y="1791398"/>
                      <a:pt x="2117455" y="1793667"/>
                    </a:cubicBezTo>
                    <a:cubicBezTo>
                      <a:pt x="2114217" y="1795937"/>
                      <a:pt x="2110236" y="1797704"/>
                      <a:pt x="2105511" y="1798969"/>
                    </a:cubicBezTo>
                    <a:cubicBezTo>
                      <a:pt x="2100786" y="1800234"/>
                      <a:pt x="2095447" y="1800867"/>
                      <a:pt x="2089493" y="1800867"/>
                    </a:cubicBezTo>
                    <a:cubicBezTo>
                      <a:pt x="2083466" y="1800867"/>
                      <a:pt x="2077550" y="1800234"/>
                      <a:pt x="2071746" y="1798969"/>
                    </a:cubicBezTo>
                    <a:lnTo>
                      <a:pt x="2068955" y="1774413"/>
                    </a:lnTo>
                    <a:cubicBezTo>
                      <a:pt x="2073866" y="1775380"/>
                      <a:pt x="2078294" y="1775864"/>
                      <a:pt x="2082238" y="1775864"/>
                    </a:cubicBezTo>
                    <a:cubicBezTo>
                      <a:pt x="2089531" y="1775864"/>
                      <a:pt x="2094926" y="1773724"/>
                      <a:pt x="2098423" y="1769445"/>
                    </a:cubicBezTo>
                    <a:cubicBezTo>
                      <a:pt x="2101921" y="1765167"/>
                      <a:pt x="2104599" y="1759716"/>
                      <a:pt x="2106460" y="1753093"/>
                    </a:cubicBezTo>
                    <a:close/>
                    <a:moveTo>
                      <a:pt x="3494133" y="1631538"/>
                    </a:moveTo>
                    <a:cubicBezTo>
                      <a:pt x="3508123" y="1631538"/>
                      <a:pt x="3518541" y="1633193"/>
                      <a:pt x="3525387" y="1636505"/>
                    </a:cubicBezTo>
                    <a:cubicBezTo>
                      <a:pt x="3532233" y="1639816"/>
                      <a:pt x="3537052" y="1644020"/>
                      <a:pt x="3539842" y="1649118"/>
                    </a:cubicBezTo>
                    <a:cubicBezTo>
                      <a:pt x="3542633" y="1654215"/>
                      <a:pt x="3544028" y="1663573"/>
                      <a:pt x="3544028" y="1677191"/>
                    </a:cubicBezTo>
                    <a:lnTo>
                      <a:pt x="3543693" y="1713802"/>
                    </a:lnTo>
                    <a:cubicBezTo>
                      <a:pt x="3543693" y="1724220"/>
                      <a:pt x="3544195" y="1731903"/>
                      <a:pt x="3545200" y="1736852"/>
                    </a:cubicBezTo>
                    <a:cubicBezTo>
                      <a:pt x="3546204" y="1741801"/>
                      <a:pt x="3548083" y="1747103"/>
                      <a:pt x="3550837" y="1752758"/>
                    </a:cubicBezTo>
                    <a:lnTo>
                      <a:pt x="3519806" y="1752758"/>
                    </a:lnTo>
                    <a:cubicBezTo>
                      <a:pt x="3518988" y="1750674"/>
                      <a:pt x="3517983" y="1747586"/>
                      <a:pt x="3516792" y="1743493"/>
                    </a:cubicBezTo>
                    <a:cubicBezTo>
                      <a:pt x="3516271" y="1741633"/>
                      <a:pt x="3515899" y="1740405"/>
                      <a:pt x="3515676" y="1739810"/>
                    </a:cubicBezTo>
                    <a:cubicBezTo>
                      <a:pt x="3510318" y="1745019"/>
                      <a:pt x="3504588" y="1748926"/>
                      <a:pt x="3498486" y="1751530"/>
                    </a:cubicBezTo>
                    <a:cubicBezTo>
                      <a:pt x="3492385" y="1754135"/>
                      <a:pt x="3485873" y="1755437"/>
                      <a:pt x="3478953" y="1755437"/>
                    </a:cubicBezTo>
                    <a:cubicBezTo>
                      <a:pt x="3466749" y="1755437"/>
                      <a:pt x="3457131" y="1752125"/>
                      <a:pt x="3450099" y="1745503"/>
                    </a:cubicBezTo>
                    <a:cubicBezTo>
                      <a:pt x="3443067" y="1738880"/>
                      <a:pt x="3439551" y="1730508"/>
                      <a:pt x="3439551" y="1720388"/>
                    </a:cubicBezTo>
                    <a:cubicBezTo>
                      <a:pt x="3439551" y="1713691"/>
                      <a:pt x="3441150" y="1707719"/>
                      <a:pt x="3444350" y="1702473"/>
                    </a:cubicBezTo>
                    <a:cubicBezTo>
                      <a:pt x="3447550" y="1697227"/>
                      <a:pt x="3452034" y="1693208"/>
                      <a:pt x="3457801" y="1690418"/>
                    </a:cubicBezTo>
                    <a:cubicBezTo>
                      <a:pt x="3463568" y="1687627"/>
                      <a:pt x="3471883" y="1685190"/>
                      <a:pt x="3482748" y="1683106"/>
                    </a:cubicBezTo>
                    <a:cubicBezTo>
                      <a:pt x="3497407" y="1680353"/>
                      <a:pt x="3507565" y="1677786"/>
                      <a:pt x="3513220" y="1675405"/>
                    </a:cubicBezTo>
                    <a:lnTo>
                      <a:pt x="3513220" y="1672279"/>
                    </a:lnTo>
                    <a:cubicBezTo>
                      <a:pt x="3513220" y="1666252"/>
                      <a:pt x="3511732" y="1661954"/>
                      <a:pt x="3508756" y="1659387"/>
                    </a:cubicBezTo>
                    <a:cubicBezTo>
                      <a:pt x="3505779" y="1656820"/>
                      <a:pt x="3500161" y="1655536"/>
                      <a:pt x="3491901" y="1655536"/>
                    </a:cubicBezTo>
                    <a:cubicBezTo>
                      <a:pt x="3486320" y="1655536"/>
                      <a:pt x="3481967" y="1656634"/>
                      <a:pt x="3478841" y="1658829"/>
                    </a:cubicBezTo>
                    <a:cubicBezTo>
                      <a:pt x="3475716" y="1661024"/>
                      <a:pt x="3473186" y="1664875"/>
                      <a:pt x="3471251" y="1670382"/>
                    </a:cubicBezTo>
                    <a:lnTo>
                      <a:pt x="3442788" y="1665247"/>
                    </a:lnTo>
                    <a:cubicBezTo>
                      <a:pt x="3445987" y="1653787"/>
                      <a:pt x="3451494" y="1645304"/>
                      <a:pt x="3459308" y="1639797"/>
                    </a:cubicBezTo>
                    <a:cubicBezTo>
                      <a:pt x="3467121" y="1634291"/>
                      <a:pt x="3478730" y="1631538"/>
                      <a:pt x="3494133" y="1631538"/>
                    </a:cubicBezTo>
                    <a:close/>
                    <a:moveTo>
                      <a:pt x="3138583" y="1631538"/>
                    </a:moveTo>
                    <a:cubicBezTo>
                      <a:pt x="3154805" y="1631538"/>
                      <a:pt x="3166860" y="1634179"/>
                      <a:pt x="3174748" y="1639463"/>
                    </a:cubicBezTo>
                    <a:cubicBezTo>
                      <a:pt x="3182636" y="1644746"/>
                      <a:pt x="3188068" y="1652559"/>
                      <a:pt x="3191045" y="1662903"/>
                    </a:cubicBezTo>
                    <a:lnTo>
                      <a:pt x="3161465" y="1668372"/>
                    </a:lnTo>
                    <a:cubicBezTo>
                      <a:pt x="3160200" y="1663759"/>
                      <a:pt x="3157800" y="1660224"/>
                      <a:pt x="3154266" y="1657768"/>
                    </a:cubicBezTo>
                    <a:cubicBezTo>
                      <a:pt x="3150731" y="1655313"/>
                      <a:pt x="3145689" y="1654085"/>
                      <a:pt x="3139141" y="1654085"/>
                    </a:cubicBezTo>
                    <a:cubicBezTo>
                      <a:pt x="3130881" y="1654085"/>
                      <a:pt x="3124965" y="1655238"/>
                      <a:pt x="3121393" y="1657545"/>
                    </a:cubicBezTo>
                    <a:cubicBezTo>
                      <a:pt x="3119012" y="1659182"/>
                      <a:pt x="3117821" y="1661303"/>
                      <a:pt x="3117821" y="1663908"/>
                    </a:cubicBezTo>
                    <a:cubicBezTo>
                      <a:pt x="3117821" y="1666140"/>
                      <a:pt x="3118863" y="1668038"/>
                      <a:pt x="3120947" y="1669600"/>
                    </a:cubicBezTo>
                    <a:cubicBezTo>
                      <a:pt x="3123775" y="1671684"/>
                      <a:pt x="3133541" y="1674623"/>
                      <a:pt x="3150247" y="1678418"/>
                    </a:cubicBezTo>
                    <a:cubicBezTo>
                      <a:pt x="3166953" y="1682214"/>
                      <a:pt x="3178618" y="1686864"/>
                      <a:pt x="3185241" y="1692371"/>
                    </a:cubicBezTo>
                    <a:cubicBezTo>
                      <a:pt x="3191789" y="1697952"/>
                      <a:pt x="3195063" y="1705728"/>
                      <a:pt x="3195063" y="1715700"/>
                    </a:cubicBezTo>
                    <a:cubicBezTo>
                      <a:pt x="3195063" y="1726564"/>
                      <a:pt x="3190524" y="1735903"/>
                      <a:pt x="3181445" y="1743717"/>
                    </a:cubicBezTo>
                    <a:cubicBezTo>
                      <a:pt x="3172367" y="1751530"/>
                      <a:pt x="3158935" y="1755437"/>
                      <a:pt x="3141150" y="1755437"/>
                    </a:cubicBezTo>
                    <a:cubicBezTo>
                      <a:pt x="3125002" y="1755437"/>
                      <a:pt x="3112222" y="1752163"/>
                      <a:pt x="3102808" y="1745614"/>
                    </a:cubicBezTo>
                    <a:cubicBezTo>
                      <a:pt x="3093395" y="1739066"/>
                      <a:pt x="3087237" y="1730173"/>
                      <a:pt x="3084335" y="1718937"/>
                    </a:cubicBezTo>
                    <a:lnTo>
                      <a:pt x="3115812" y="1714137"/>
                    </a:lnTo>
                    <a:cubicBezTo>
                      <a:pt x="3117152" y="1720239"/>
                      <a:pt x="3119868" y="1724871"/>
                      <a:pt x="3123961" y="1728034"/>
                    </a:cubicBezTo>
                    <a:cubicBezTo>
                      <a:pt x="3128053" y="1731197"/>
                      <a:pt x="3133783" y="1732778"/>
                      <a:pt x="3141150" y="1732778"/>
                    </a:cubicBezTo>
                    <a:cubicBezTo>
                      <a:pt x="3149261" y="1732778"/>
                      <a:pt x="3155363" y="1731290"/>
                      <a:pt x="3159456" y="1728313"/>
                    </a:cubicBezTo>
                    <a:cubicBezTo>
                      <a:pt x="3162209" y="1726229"/>
                      <a:pt x="3163586" y="1723439"/>
                      <a:pt x="3163586" y="1719941"/>
                    </a:cubicBezTo>
                    <a:cubicBezTo>
                      <a:pt x="3163586" y="1717560"/>
                      <a:pt x="3162842" y="1715588"/>
                      <a:pt x="3161354" y="1714025"/>
                    </a:cubicBezTo>
                    <a:cubicBezTo>
                      <a:pt x="3159791" y="1712537"/>
                      <a:pt x="3156293" y="1711161"/>
                      <a:pt x="3150861" y="1709896"/>
                    </a:cubicBezTo>
                    <a:cubicBezTo>
                      <a:pt x="3125560" y="1704314"/>
                      <a:pt x="3109524" y="1699217"/>
                      <a:pt x="3102753" y="1694603"/>
                    </a:cubicBezTo>
                    <a:cubicBezTo>
                      <a:pt x="3093376" y="1688204"/>
                      <a:pt x="3088688" y="1679311"/>
                      <a:pt x="3088688" y="1667926"/>
                    </a:cubicBezTo>
                    <a:cubicBezTo>
                      <a:pt x="3088688" y="1657657"/>
                      <a:pt x="3092744" y="1649025"/>
                      <a:pt x="3100855" y="1642030"/>
                    </a:cubicBezTo>
                    <a:cubicBezTo>
                      <a:pt x="3108966" y="1635035"/>
                      <a:pt x="3121542" y="1631538"/>
                      <a:pt x="3138583" y="1631538"/>
                    </a:cubicBezTo>
                    <a:close/>
                    <a:moveTo>
                      <a:pt x="2873892" y="1631538"/>
                    </a:moveTo>
                    <a:cubicBezTo>
                      <a:pt x="2891528" y="1631538"/>
                      <a:pt x="2905444" y="1637360"/>
                      <a:pt x="2915638" y="1649006"/>
                    </a:cubicBezTo>
                    <a:cubicBezTo>
                      <a:pt x="2925833" y="1660652"/>
                      <a:pt x="2930707" y="1678493"/>
                      <a:pt x="2930261" y="1702529"/>
                    </a:cubicBezTo>
                    <a:lnTo>
                      <a:pt x="2851679" y="1702529"/>
                    </a:lnTo>
                    <a:cubicBezTo>
                      <a:pt x="2851903" y="1711830"/>
                      <a:pt x="2854433" y="1719067"/>
                      <a:pt x="2859270" y="1724239"/>
                    </a:cubicBezTo>
                    <a:cubicBezTo>
                      <a:pt x="2864107" y="1729411"/>
                      <a:pt x="2870134" y="1731996"/>
                      <a:pt x="2877352" y="1731996"/>
                    </a:cubicBezTo>
                    <a:cubicBezTo>
                      <a:pt x="2882264" y="1731996"/>
                      <a:pt x="2886394" y="1730657"/>
                      <a:pt x="2889742" y="1727978"/>
                    </a:cubicBezTo>
                    <a:cubicBezTo>
                      <a:pt x="2893091" y="1725299"/>
                      <a:pt x="2895621" y="1720983"/>
                      <a:pt x="2897333" y="1715030"/>
                    </a:cubicBezTo>
                    <a:lnTo>
                      <a:pt x="2928586" y="1720276"/>
                    </a:lnTo>
                    <a:cubicBezTo>
                      <a:pt x="2924568" y="1731736"/>
                      <a:pt x="2918224" y="1740461"/>
                      <a:pt x="2909555" y="1746451"/>
                    </a:cubicBezTo>
                    <a:cubicBezTo>
                      <a:pt x="2900886" y="1752442"/>
                      <a:pt x="2890040" y="1755437"/>
                      <a:pt x="2877017" y="1755437"/>
                    </a:cubicBezTo>
                    <a:cubicBezTo>
                      <a:pt x="2856405" y="1755437"/>
                      <a:pt x="2841150" y="1748702"/>
                      <a:pt x="2831253" y="1735234"/>
                    </a:cubicBezTo>
                    <a:cubicBezTo>
                      <a:pt x="2823439" y="1724443"/>
                      <a:pt x="2819533" y="1710826"/>
                      <a:pt x="2819533" y="1694380"/>
                    </a:cubicBezTo>
                    <a:cubicBezTo>
                      <a:pt x="2819533" y="1674735"/>
                      <a:pt x="2824667" y="1659350"/>
                      <a:pt x="2834936" y="1648225"/>
                    </a:cubicBezTo>
                    <a:cubicBezTo>
                      <a:pt x="2845205" y="1637100"/>
                      <a:pt x="2858191" y="1631538"/>
                      <a:pt x="2873892" y="1631538"/>
                    </a:cubicBezTo>
                    <a:close/>
                    <a:moveTo>
                      <a:pt x="2520537" y="1631538"/>
                    </a:moveTo>
                    <a:cubicBezTo>
                      <a:pt x="2538471" y="1631538"/>
                      <a:pt x="2553167" y="1637360"/>
                      <a:pt x="2564627" y="1649006"/>
                    </a:cubicBezTo>
                    <a:cubicBezTo>
                      <a:pt x="2576087" y="1660652"/>
                      <a:pt x="2581817" y="1675367"/>
                      <a:pt x="2581817" y="1693152"/>
                    </a:cubicBezTo>
                    <a:cubicBezTo>
                      <a:pt x="2581817" y="1711086"/>
                      <a:pt x="2576031" y="1725950"/>
                      <a:pt x="2564460" y="1737745"/>
                    </a:cubicBezTo>
                    <a:cubicBezTo>
                      <a:pt x="2552888" y="1749540"/>
                      <a:pt x="2538322" y="1755437"/>
                      <a:pt x="2520760" y="1755437"/>
                    </a:cubicBezTo>
                    <a:cubicBezTo>
                      <a:pt x="2509896" y="1755437"/>
                      <a:pt x="2499533" y="1752981"/>
                      <a:pt x="2489674" y="1748070"/>
                    </a:cubicBezTo>
                    <a:cubicBezTo>
                      <a:pt x="2479814" y="1743159"/>
                      <a:pt x="2472317" y="1735959"/>
                      <a:pt x="2467182" y="1726471"/>
                    </a:cubicBezTo>
                    <a:cubicBezTo>
                      <a:pt x="2462047" y="1716983"/>
                      <a:pt x="2459480" y="1705431"/>
                      <a:pt x="2459480" y="1691813"/>
                    </a:cubicBezTo>
                    <a:cubicBezTo>
                      <a:pt x="2459480" y="1681395"/>
                      <a:pt x="2462047" y="1671312"/>
                      <a:pt x="2467182" y="1661564"/>
                    </a:cubicBezTo>
                    <a:cubicBezTo>
                      <a:pt x="2472317" y="1651815"/>
                      <a:pt x="2479591" y="1644374"/>
                      <a:pt x="2489004" y="1639239"/>
                    </a:cubicBezTo>
                    <a:cubicBezTo>
                      <a:pt x="2498417" y="1634105"/>
                      <a:pt x="2508928" y="1631538"/>
                      <a:pt x="2520537" y="1631538"/>
                    </a:cubicBezTo>
                    <a:close/>
                    <a:moveTo>
                      <a:pt x="1998634" y="1631538"/>
                    </a:moveTo>
                    <a:cubicBezTo>
                      <a:pt x="2012400" y="1631538"/>
                      <a:pt x="2024083" y="1636933"/>
                      <a:pt x="2033683" y="1647723"/>
                    </a:cubicBezTo>
                    <a:cubicBezTo>
                      <a:pt x="2043282" y="1658513"/>
                      <a:pt x="2048082" y="1673544"/>
                      <a:pt x="2048082" y="1692817"/>
                    </a:cubicBezTo>
                    <a:cubicBezTo>
                      <a:pt x="2048082" y="1712612"/>
                      <a:pt x="2043245" y="1727997"/>
                      <a:pt x="2033571" y="1738973"/>
                    </a:cubicBezTo>
                    <a:cubicBezTo>
                      <a:pt x="2023897" y="1749949"/>
                      <a:pt x="2012177" y="1755437"/>
                      <a:pt x="1998411" y="1755437"/>
                    </a:cubicBezTo>
                    <a:cubicBezTo>
                      <a:pt x="1991862" y="1755437"/>
                      <a:pt x="1985928" y="1754135"/>
                      <a:pt x="1980607" y="1751530"/>
                    </a:cubicBezTo>
                    <a:cubicBezTo>
                      <a:pt x="1975286" y="1748926"/>
                      <a:pt x="1969687" y="1744461"/>
                      <a:pt x="1963808" y="1738136"/>
                    </a:cubicBezTo>
                    <a:lnTo>
                      <a:pt x="1963808" y="1797853"/>
                    </a:lnTo>
                    <a:lnTo>
                      <a:pt x="1932443" y="1797853"/>
                    </a:lnTo>
                    <a:lnTo>
                      <a:pt x="1932443" y="1634216"/>
                    </a:lnTo>
                    <a:lnTo>
                      <a:pt x="1961687" y="1634216"/>
                    </a:lnTo>
                    <a:lnTo>
                      <a:pt x="1961687" y="1651629"/>
                    </a:lnTo>
                    <a:cubicBezTo>
                      <a:pt x="1965482" y="1645676"/>
                      <a:pt x="1970617" y="1640839"/>
                      <a:pt x="1977091" y="1637119"/>
                    </a:cubicBezTo>
                    <a:cubicBezTo>
                      <a:pt x="1983565" y="1633398"/>
                      <a:pt x="1990746" y="1631538"/>
                      <a:pt x="1998634" y="1631538"/>
                    </a:cubicBezTo>
                    <a:close/>
                    <a:moveTo>
                      <a:pt x="1855759" y="1631538"/>
                    </a:moveTo>
                    <a:cubicBezTo>
                      <a:pt x="1869525" y="1631538"/>
                      <a:pt x="1881208" y="1636933"/>
                      <a:pt x="1890808" y="1647723"/>
                    </a:cubicBezTo>
                    <a:cubicBezTo>
                      <a:pt x="1900407" y="1658513"/>
                      <a:pt x="1905207" y="1673544"/>
                      <a:pt x="1905207" y="1692817"/>
                    </a:cubicBezTo>
                    <a:cubicBezTo>
                      <a:pt x="1905207" y="1712612"/>
                      <a:pt x="1900370" y="1727997"/>
                      <a:pt x="1890696" y="1738973"/>
                    </a:cubicBezTo>
                    <a:cubicBezTo>
                      <a:pt x="1881022" y="1749949"/>
                      <a:pt x="1869302" y="1755437"/>
                      <a:pt x="1855536" y="1755437"/>
                    </a:cubicBezTo>
                    <a:cubicBezTo>
                      <a:pt x="1848987" y="1755437"/>
                      <a:pt x="1843053" y="1754135"/>
                      <a:pt x="1837732" y="1751530"/>
                    </a:cubicBezTo>
                    <a:cubicBezTo>
                      <a:pt x="1832411" y="1748926"/>
                      <a:pt x="1826812" y="1744461"/>
                      <a:pt x="1820933" y="1738136"/>
                    </a:cubicBezTo>
                    <a:lnTo>
                      <a:pt x="1820933" y="1797853"/>
                    </a:lnTo>
                    <a:lnTo>
                      <a:pt x="1789567" y="1797853"/>
                    </a:lnTo>
                    <a:lnTo>
                      <a:pt x="1789567" y="1634216"/>
                    </a:lnTo>
                    <a:lnTo>
                      <a:pt x="1818812" y="1634216"/>
                    </a:lnTo>
                    <a:lnTo>
                      <a:pt x="1818812" y="1651629"/>
                    </a:lnTo>
                    <a:cubicBezTo>
                      <a:pt x="1822607" y="1645676"/>
                      <a:pt x="1827742" y="1640839"/>
                      <a:pt x="1834216" y="1637119"/>
                    </a:cubicBezTo>
                    <a:cubicBezTo>
                      <a:pt x="1840690" y="1633398"/>
                      <a:pt x="1847871" y="1631538"/>
                      <a:pt x="1855759" y="1631538"/>
                    </a:cubicBezTo>
                    <a:close/>
                    <a:moveTo>
                      <a:pt x="1712958" y="1631538"/>
                    </a:moveTo>
                    <a:cubicBezTo>
                      <a:pt x="1726948" y="1631538"/>
                      <a:pt x="1737366" y="1633193"/>
                      <a:pt x="1744212" y="1636505"/>
                    </a:cubicBezTo>
                    <a:cubicBezTo>
                      <a:pt x="1751058" y="1639816"/>
                      <a:pt x="1755877" y="1644020"/>
                      <a:pt x="1758667" y="1649118"/>
                    </a:cubicBezTo>
                    <a:cubicBezTo>
                      <a:pt x="1761458" y="1654215"/>
                      <a:pt x="1762853" y="1663573"/>
                      <a:pt x="1762853" y="1677191"/>
                    </a:cubicBezTo>
                    <a:lnTo>
                      <a:pt x="1762518" y="1713802"/>
                    </a:lnTo>
                    <a:cubicBezTo>
                      <a:pt x="1762518" y="1724220"/>
                      <a:pt x="1763020" y="1731903"/>
                      <a:pt x="1764025" y="1736852"/>
                    </a:cubicBezTo>
                    <a:cubicBezTo>
                      <a:pt x="1765029" y="1741801"/>
                      <a:pt x="1766908" y="1747103"/>
                      <a:pt x="1769662" y="1752758"/>
                    </a:cubicBezTo>
                    <a:lnTo>
                      <a:pt x="1738631" y="1752758"/>
                    </a:lnTo>
                    <a:cubicBezTo>
                      <a:pt x="1737813" y="1750674"/>
                      <a:pt x="1736808" y="1747586"/>
                      <a:pt x="1735617" y="1743493"/>
                    </a:cubicBezTo>
                    <a:cubicBezTo>
                      <a:pt x="1735096" y="1741633"/>
                      <a:pt x="1734724" y="1740405"/>
                      <a:pt x="1734501" y="1739810"/>
                    </a:cubicBezTo>
                    <a:cubicBezTo>
                      <a:pt x="1729143" y="1745019"/>
                      <a:pt x="1723413" y="1748926"/>
                      <a:pt x="1717311" y="1751530"/>
                    </a:cubicBezTo>
                    <a:cubicBezTo>
                      <a:pt x="1711209" y="1754135"/>
                      <a:pt x="1704698" y="1755437"/>
                      <a:pt x="1697778" y="1755437"/>
                    </a:cubicBezTo>
                    <a:cubicBezTo>
                      <a:pt x="1685574" y="1755437"/>
                      <a:pt x="1675956" y="1752125"/>
                      <a:pt x="1668924" y="1745503"/>
                    </a:cubicBezTo>
                    <a:cubicBezTo>
                      <a:pt x="1661892" y="1738880"/>
                      <a:pt x="1658375" y="1730508"/>
                      <a:pt x="1658375" y="1720388"/>
                    </a:cubicBezTo>
                    <a:cubicBezTo>
                      <a:pt x="1658375" y="1713691"/>
                      <a:pt x="1659975" y="1707719"/>
                      <a:pt x="1663175" y="1702473"/>
                    </a:cubicBezTo>
                    <a:cubicBezTo>
                      <a:pt x="1666375" y="1697227"/>
                      <a:pt x="1670858" y="1693208"/>
                      <a:pt x="1676626" y="1690418"/>
                    </a:cubicBezTo>
                    <a:cubicBezTo>
                      <a:pt x="1682393" y="1687627"/>
                      <a:pt x="1690708" y="1685190"/>
                      <a:pt x="1701573" y="1683106"/>
                    </a:cubicBezTo>
                    <a:cubicBezTo>
                      <a:pt x="1716232" y="1680353"/>
                      <a:pt x="1726390" y="1677786"/>
                      <a:pt x="1732045" y="1675405"/>
                    </a:cubicBezTo>
                    <a:lnTo>
                      <a:pt x="1732045" y="1672279"/>
                    </a:lnTo>
                    <a:cubicBezTo>
                      <a:pt x="1732045" y="1666252"/>
                      <a:pt x="1730557" y="1661954"/>
                      <a:pt x="1727581" y="1659387"/>
                    </a:cubicBezTo>
                    <a:cubicBezTo>
                      <a:pt x="1724604" y="1656820"/>
                      <a:pt x="1718986" y="1655536"/>
                      <a:pt x="1710726" y="1655536"/>
                    </a:cubicBezTo>
                    <a:cubicBezTo>
                      <a:pt x="1705145" y="1655536"/>
                      <a:pt x="1700792" y="1656634"/>
                      <a:pt x="1697666" y="1658829"/>
                    </a:cubicBezTo>
                    <a:cubicBezTo>
                      <a:pt x="1694541" y="1661024"/>
                      <a:pt x="1692011" y="1664875"/>
                      <a:pt x="1690076" y="1670382"/>
                    </a:cubicBezTo>
                    <a:lnTo>
                      <a:pt x="1661613" y="1665247"/>
                    </a:lnTo>
                    <a:cubicBezTo>
                      <a:pt x="1664812" y="1653787"/>
                      <a:pt x="1670319" y="1645304"/>
                      <a:pt x="1678132" y="1639797"/>
                    </a:cubicBezTo>
                    <a:cubicBezTo>
                      <a:pt x="1685946" y="1634291"/>
                      <a:pt x="1697555" y="1631538"/>
                      <a:pt x="1712958" y="1631538"/>
                    </a:cubicBezTo>
                    <a:close/>
                    <a:moveTo>
                      <a:pt x="3007317" y="1631537"/>
                    </a:moveTo>
                    <a:cubicBezTo>
                      <a:pt x="3014460" y="1631537"/>
                      <a:pt x="3021344" y="1633508"/>
                      <a:pt x="3027966" y="1637452"/>
                    </a:cubicBezTo>
                    <a:lnTo>
                      <a:pt x="3018255" y="1664800"/>
                    </a:lnTo>
                    <a:cubicBezTo>
                      <a:pt x="3012972" y="1661377"/>
                      <a:pt x="3008061" y="1659665"/>
                      <a:pt x="3003521" y="1659665"/>
                    </a:cubicBezTo>
                    <a:cubicBezTo>
                      <a:pt x="2999131" y="1659665"/>
                      <a:pt x="2995410" y="1660874"/>
                      <a:pt x="2992359" y="1663293"/>
                    </a:cubicBezTo>
                    <a:cubicBezTo>
                      <a:pt x="2989308" y="1665711"/>
                      <a:pt x="2986908" y="1670083"/>
                      <a:pt x="2985160" y="1676408"/>
                    </a:cubicBezTo>
                    <a:cubicBezTo>
                      <a:pt x="2983411" y="1682733"/>
                      <a:pt x="2982537" y="1695979"/>
                      <a:pt x="2982537" y="1716145"/>
                    </a:cubicBezTo>
                    <a:lnTo>
                      <a:pt x="2982537" y="1752757"/>
                    </a:lnTo>
                    <a:lnTo>
                      <a:pt x="2951171" y="1752757"/>
                    </a:lnTo>
                    <a:lnTo>
                      <a:pt x="2951171" y="1634215"/>
                    </a:lnTo>
                    <a:lnTo>
                      <a:pt x="2980304" y="1634215"/>
                    </a:lnTo>
                    <a:lnTo>
                      <a:pt x="2980304" y="1651070"/>
                    </a:lnTo>
                    <a:cubicBezTo>
                      <a:pt x="2985290" y="1643108"/>
                      <a:pt x="2989773" y="1637862"/>
                      <a:pt x="2993755" y="1635332"/>
                    </a:cubicBezTo>
                    <a:cubicBezTo>
                      <a:pt x="2997736" y="1632802"/>
                      <a:pt x="3002256" y="1631537"/>
                      <a:pt x="3007317" y="1631537"/>
                    </a:cubicBezTo>
                    <a:close/>
                    <a:moveTo>
                      <a:pt x="2330223" y="1631537"/>
                    </a:moveTo>
                    <a:cubicBezTo>
                      <a:pt x="2337813" y="1631537"/>
                      <a:pt x="2344399" y="1633099"/>
                      <a:pt x="2349980" y="1636225"/>
                    </a:cubicBezTo>
                    <a:cubicBezTo>
                      <a:pt x="2355561" y="1639350"/>
                      <a:pt x="2360137" y="1644075"/>
                      <a:pt x="2363709" y="1650400"/>
                    </a:cubicBezTo>
                    <a:cubicBezTo>
                      <a:pt x="2368918" y="1644075"/>
                      <a:pt x="2374536" y="1639350"/>
                      <a:pt x="2380564" y="1636225"/>
                    </a:cubicBezTo>
                    <a:cubicBezTo>
                      <a:pt x="2386592" y="1633099"/>
                      <a:pt x="2393028" y="1631537"/>
                      <a:pt x="2399874" y="1631537"/>
                    </a:cubicBezTo>
                    <a:cubicBezTo>
                      <a:pt x="2408581" y="1631537"/>
                      <a:pt x="2415948" y="1633304"/>
                      <a:pt x="2421975" y="1636839"/>
                    </a:cubicBezTo>
                    <a:cubicBezTo>
                      <a:pt x="2428003" y="1640373"/>
                      <a:pt x="2432505" y="1645564"/>
                      <a:pt x="2435482" y="1652410"/>
                    </a:cubicBezTo>
                    <a:cubicBezTo>
                      <a:pt x="2437640" y="1657470"/>
                      <a:pt x="2438719" y="1665655"/>
                      <a:pt x="2438719" y="1676966"/>
                    </a:cubicBezTo>
                    <a:lnTo>
                      <a:pt x="2438719" y="1752757"/>
                    </a:lnTo>
                    <a:lnTo>
                      <a:pt x="2407353" y="1752757"/>
                    </a:lnTo>
                    <a:lnTo>
                      <a:pt x="2407353" y="1685003"/>
                    </a:lnTo>
                    <a:cubicBezTo>
                      <a:pt x="2407353" y="1673246"/>
                      <a:pt x="2406274" y="1665655"/>
                      <a:pt x="2404116" y="1662232"/>
                    </a:cubicBezTo>
                    <a:cubicBezTo>
                      <a:pt x="2401214" y="1657767"/>
                      <a:pt x="2396749" y="1655535"/>
                      <a:pt x="2390722" y="1655535"/>
                    </a:cubicBezTo>
                    <a:cubicBezTo>
                      <a:pt x="2386331" y="1655535"/>
                      <a:pt x="2382201" y="1656874"/>
                      <a:pt x="2378332" y="1659553"/>
                    </a:cubicBezTo>
                    <a:cubicBezTo>
                      <a:pt x="2374462" y="1662232"/>
                      <a:pt x="2371672" y="1666158"/>
                      <a:pt x="2369960" y="1671329"/>
                    </a:cubicBezTo>
                    <a:cubicBezTo>
                      <a:pt x="2368249" y="1676501"/>
                      <a:pt x="2367393" y="1684668"/>
                      <a:pt x="2367393" y="1695830"/>
                    </a:cubicBezTo>
                    <a:lnTo>
                      <a:pt x="2367393" y="1752757"/>
                    </a:lnTo>
                    <a:lnTo>
                      <a:pt x="2336027" y="1752757"/>
                    </a:lnTo>
                    <a:lnTo>
                      <a:pt x="2336027" y="1687794"/>
                    </a:lnTo>
                    <a:cubicBezTo>
                      <a:pt x="2336027" y="1676259"/>
                      <a:pt x="2335469" y="1668818"/>
                      <a:pt x="2334353" y="1665469"/>
                    </a:cubicBezTo>
                    <a:cubicBezTo>
                      <a:pt x="2333237" y="1662121"/>
                      <a:pt x="2331507" y="1659628"/>
                      <a:pt x="2329163" y="1657991"/>
                    </a:cubicBezTo>
                    <a:cubicBezTo>
                      <a:pt x="2326819" y="1656354"/>
                      <a:pt x="2323637" y="1655535"/>
                      <a:pt x="2319619" y="1655535"/>
                    </a:cubicBezTo>
                    <a:cubicBezTo>
                      <a:pt x="2314782" y="1655535"/>
                      <a:pt x="2310429" y="1656837"/>
                      <a:pt x="2306559" y="1659442"/>
                    </a:cubicBezTo>
                    <a:cubicBezTo>
                      <a:pt x="2302690" y="1662046"/>
                      <a:pt x="2299918" y="1665804"/>
                      <a:pt x="2298243" y="1670716"/>
                    </a:cubicBezTo>
                    <a:cubicBezTo>
                      <a:pt x="2296569" y="1675627"/>
                      <a:pt x="2295732" y="1683775"/>
                      <a:pt x="2295732" y="1695161"/>
                    </a:cubicBezTo>
                    <a:lnTo>
                      <a:pt x="2295732" y="1752757"/>
                    </a:lnTo>
                    <a:lnTo>
                      <a:pt x="2264367" y="1752757"/>
                    </a:lnTo>
                    <a:lnTo>
                      <a:pt x="2264367" y="1634215"/>
                    </a:lnTo>
                    <a:lnTo>
                      <a:pt x="2293276" y="1634215"/>
                    </a:lnTo>
                    <a:lnTo>
                      <a:pt x="2293276" y="1650400"/>
                    </a:lnTo>
                    <a:cubicBezTo>
                      <a:pt x="2303620" y="1637825"/>
                      <a:pt x="2315935" y="1631537"/>
                      <a:pt x="2330223" y="1631537"/>
                    </a:cubicBezTo>
                    <a:close/>
                    <a:moveTo>
                      <a:pt x="3319037" y="1616804"/>
                    </a:moveTo>
                    <a:lnTo>
                      <a:pt x="3319037" y="1725188"/>
                    </a:lnTo>
                    <a:lnTo>
                      <a:pt x="3343705" y="1725188"/>
                    </a:lnTo>
                    <a:cubicBezTo>
                      <a:pt x="3352933" y="1725188"/>
                      <a:pt x="3359593" y="1724667"/>
                      <a:pt x="3363685" y="1723625"/>
                    </a:cubicBezTo>
                    <a:cubicBezTo>
                      <a:pt x="3369043" y="1722285"/>
                      <a:pt x="3373490" y="1720016"/>
                      <a:pt x="3377024" y="1716816"/>
                    </a:cubicBezTo>
                    <a:cubicBezTo>
                      <a:pt x="3380559" y="1713616"/>
                      <a:pt x="3383442" y="1708351"/>
                      <a:pt x="3385675" y="1701022"/>
                    </a:cubicBezTo>
                    <a:cubicBezTo>
                      <a:pt x="3387907" y="1693692"/>
                      <a:pt x="3389023" y="1683702"/>
                      <a:pt x="3389023" y="1671051"/>
                    </a:cubicBezTo>
                    <a:cubicBezTo>
                      <a:pt x="3389023" y="1658401"/>
                      <a:pt x="3387907" y="1648690"/>
                      <a:pt x="3385675" y="1641918"/>
                    </a:cubicBezTo>
                    <a:cubicBezTo>
                      <a:pt x="3383442" y="1635147"/>
                      <a:pt x="3380317" y="1629863"/>
                      <a:pt x="3376299" y="1626068"/>
                    </a:cubicBezTo>
                    <a:cubicBezTo>
                      <a:pt x="3372280" y="1622273"/>
                      <a:pt x="3367183" y="1619706"/>
                      <a:pt x="3361007" y="1618366"/>
                    </a:cubicBezTo>
                    <a:cubicBezTo>
                      <a:pt x="3356393" y="1617324"/>
                      <a:pt x="3347352" y="1616804"/>
                      <a:pt x="3333883" y="1616804"/>
                    </a:cubicBezTo>
                    <a:close/>
                    <a:moveTo>
                      <a:pt x="2642539" y="1592358"/>
                    </a:moveTo>
                    <a:lnTo>
                      <a:pt x="2642539" y="1634215"/>
                    </a:lnTo>
                    <a:lnTo>
                      <a:pt x="2663970" y="1634215"/>
                    </a:lnTo>
                    <a:lnTo>
                      <a:pt x="2663970" y="1659219"/>
                    </a:lnTo>
                    <a:lnTo>
                      <a:pt x="2642539" y="1659219"/>
                    </a:lnTo>
                    <a:lnTo>
                      <a:pt x="2642539" y="1706992"/>
                    </a:lnTo>
                    <a:cubicBezTo>
                      <a:pt x="2642539" y="1716666"/>
                      <a:pt x="2642743" y="1722303"/>
                      <a:pt x="2643153" y="1723903"/>
                    </a:cubicBezTo>
                    <a:cubicBezTo>
                      <a:pt x="2643562" y="1725503"/>
                      <a:pt x="2644492" y="1726824"/>
                      <a:pt x="2645943" y="1727866"/>
                    </a:cubicBezTo>
                    <a:cubicBezTo>
                      <a:pt x="2647394" y="1728907"/>
                      <a:pt x="2649162" y="1729428"/>
                      <a:pt x="2651245" y="1729428"/>
                    </a:cubicBezTo>
                    <a:cubicBezTo>
                      <a:pt x="2654147" y="1729428"/>
                      <a:pt x="2658352" y="1728424"/>
                      <a:pt x="2663858" y="1726414"/>
                    </a:cubicBezTo>
                    <a:lnTo>
                      <a:pt x="2666537" y="1750748"/>
                    </a:lnTo>
                    <a:cubicBezTo>
                      <a:pt x="2659245" y="1753873"/>
                      <a:pt x="2650985" y="1755436"/>
                      <a:pt x="2641757" y="1755436"/>
                    </a:cubicBezTo>
                    <a:cubicBezTo>
                      <a:pt x="2636102" y="1755436"/>
                      <a:pt x="2631005" y="1754487"/>
                      <a:pt x="2626465" y="1752590"/>
                    </a:cubicBezTo>
                    <a:cubicBezTo>
                      <a:pt x="2621926" y="1750692"/>
                      <a:pt x="2618596" y="1748236"/>
                      <a:pt x="2616475" y="1745223"/>
                    </a:cubicBezTo>
                    <a:cubicBezTo>
                      <a:pt x="2614354" y="1742209"/>
                      <a:pt x="2612885" y="1738135"/>
                      <a:pt x="2612066" y="1733000"/>
                    </a:cubicBezTo>
                    <a:cubicBezTo>
                      <a:pt x="2611396" y="1729354"/>
                      <a:pt x="2611062" y="1721987"/>
                      <a:pt x="2611062" y="1710899"/>
                    </a:cubicBezTo>
                    <a:lnTo>
                      <a:pt x="2611062" y="1659219"/>
                    </a:lnTo>
                    <a:lnTo>
                      <a:pt x="2596662" y="1659219"/>
                    </a:lnTo>
                    <a:lnTo>
                      <a:pt x="2596662" y="1634215"/>
                    </a:lnTo>
                    <a:lnTo>
                      <a:pt x="2611062" y="1634215"/>
                    </a:lnTo>
                    <a:lnTo>
                      <a:pt x="2611062" y="1610663"/>
                    </a:lnTo>
                    <a:close/>
                    <a:moveTo>
                      <a:pt x="3285997" y="1589121"/>
                    </a:moveTo>
                    <a:lnTo>
                      <a:pt x="3346384" y="1589121"/>
                    </a:lnTo>
                    <a:cubicBezTo>
                      <a:pt x="3360002" y="1589121"/>
                      <a:pt x="3370383" y="1590163"/>
                      <a:pt x="3377526" y="1592247"/>
                    </a:cubicBezTo>
                    <a:cubicBezTo>
                      <a:pt x="3387126" y="1595075"/>
                      <a:pt x="3395349" y="1600098"/>
                      <a:pt x="3402195" y="1607316"/>
                    </a:cubicBezTo>
                    <a:cubicBezTo>
                      <a:pt x="3409041" y="1614534"/>
                      <a:pt x="3414250" y="1623371"/>
                      <a:pt x="3417822" y="1633826"/>
                    </a:cubicBezTo>
                    <a:cubicBezTo>
                      <a:pt x="3421394" y="1644281"/>
                      <a:pt x="3423179" y="1657173"/>
                      <a:pt x="3423179" y="1672502"/>
                    </a:cubicBezTo>
                    <a:cubicBezTo>
                      <a:pt x="3423179" y="1685971"/>
                      <a:pt x="3421505" y="1697580"/>
                      <a:pt x="3418157" y="1707328"/>
                    </a:cubicBezTo>
                    <a:cubicBezTo>
                      <a:pt x="3414064" y="1719234"/>
                      <a:pt x="3408222" y="1728871"/>
                      <a:pt x="3400632" y="1736238"/>
                    </a:cubicBezTo>
                    <a:cubicBezTo>
                      <a:pt x="3394902" y="1741819"/>
                      <a:pt x="3387163" y="1746172"/>
                      <a:pt x="3377415" y="1749298"/>
                    </a:cubicBezTo>
                    <a:cubicBezTo>
                      <a:pt x="3370122" y="1751605"/>
                      <a:pt x="3360374" y="1752758"/>
                      <a:pt x="3348170" y="1752758"/>
                    </a:cubicBezTo>
                    <a:lnTo>
                      <a:pt x="3285997" y="1752758"/>
                    </a:lnTo>
                    <a:close/>
                    <a:moveTo>
                      <a:pt x="3032096" y="1589121"/>
                    </a:moveTo>
                    <a:lnTo>
                      <a:pt x="3066252" y="1589121"/>
                    </a:lnTo>
                    <a:lnTo>
                      <a:pt x="3066252" y="1616804"/>
                    </a:lnTo>
                    <a:lnTo>
                      <a:pt x="3061118" y="1647276"/>
                    </a:lnTo>
                    <a:lnTo>
                      <a:pt x="3038012" y="1647276"/>
                    </a:lnTo>
                    <a:lnTo>
                      <a:pt x="3032096" y="1616804"/>
                    </a:lnTo>
                    <a:close/>
                    <a:moveTo>
                      <a:pt x="2685699" y="1589121"/>
                    </a:moveTo>
                    <a:lnTo>
                      <a:pt x="2717064" y="1589121"/>
                    </a:lnTo>
                    <a:lnTo>
                      <a:pt x="2717064" y="1649285"/>
                    </a:lnTo>
                    <a:cubicBezTo>
                      <a:pt x="2727185" y="1637453"/>
                      <a:pt x="2739277" y="1631538"/>
                      <a:pt x="2753341" y="1631538"/>
                    </a:cubicBezTo>
                    <a:cubicBezTo>
                      <a:pt x="2760559" y="1631538"/>
                      <a:pt x="2767071" y="1632877"/>
                      <a:pt x="2772875" y="1635556"/>
                    </a:cubicBezTo>
                    <a:cubicBezTo>
                      <a:pt x="2778679" y="1638235"/>
                      <a:pt x="2783051" y="1641658"/>
                      <a:pt x="2785990" y="1645825"/>
                    </a:cubicBezTo>
                    <a:cubicBezTo>
                      <a:pt x="2788930" y="1649992"/>
                      <a:pt x="2790939" y="1654606"/>
                      <a:pt x="2792018" y="1659666"/>
                    </a:cubicBezTo>
                    <a:cubicBezTo>
                      <a:pt x="2793097" y="1664726"/>
                      <a:pt x="2793637" y="1672577"/>
                      <a:pt x="2793637" y="1683218"/>
                    </a:cubicBezTo>
                    <a:lnTo>
                      <a:pt x="2793637" y="1752758"/>
                    </a:lnTo>
                    <a:lnTo>
                      <a:pt x="2762271" y="1752758"/>
                    </a:lnTo>
                    <a:lnTo>
                      <a:pt x="2762271" y="1690139"/>
                    </a:lnTo>
                    <a:cubicBezTo>
                      <a:pt x="2762271" y="1677711"/>
                      <a:pt x="2761676" y="1669824"/>
                      <a:pt x="2760485" y="1666475"/>
                    </a:cubicBezTo>
                    <a:cubicBezTo>
                      <a:pt x="2759294" y="1663126"/>
                      <a:pt x="2757192" y="1660466"/>
                      <a:pt x="2754178" y="1658494"/>
                    </a:cubicBezTo>
                    <a:cubicBezTo>
                      <a:pt x="2751165" y="1656522"/>
                      <a:pt x="2747388" y="1655536"/>
                      <a:pt x="2742849" y="1655536"/>
                    </a:cubicBezTo>
                    <a:cubicBezTo>
                      <a:pt x="2737640" y="1655536"/>
                      <a:pt x="2732989" y="1656801"/>
                      <a:pt x="2728896" y="1659331"/>
                    </a:cubicBezTo>
                    <a:cubicBezTo>
                      <a:pt x="2724804" y="1661861"/>
                      <a:pt x="2721808" y="1665675"/>
                      <a:pt x="2719911" y="1670772"/>
                    </a:cubicBezTo>
                    <a:cubicBezTo>
                      <a:pt x="2718013" y="1675870"/>
                      <a:pt x="2717064" y="1683404"/>
                      <a:pt x="2717064" y="1693376"/>
                    </a:cubicBezTo>
                    <a:lnTo>
                      <a:pt x="2717064" y="1752758"/>
                    </a:lnTo>
                    <a:lnTo>
                      <a:pt x="2685699" y="1752758"/>
                    </a:lnTo>
                    <a:close/>
                    <a:moveTo>
                      <a:pt x="1505045" y="1589121"/>
                    </a:moveTo>
                    <a:lnTo>
                      <a:pt x="1538085" y="1589121"/>
                    </a:lnTo>
                    <a:lnTo>
                      <a:pt x="1538085" y="1653527"/>
                    </a:lnTo>
                    <a:lnTo>
                      <a:pt x="1602825" y="1653527"/>
                    </a:lnTo>
                    <a:lnTo>
                      <a:pt x="1602825" y="1589121"/>
                    </a:lnTo>
                    <a:lnTo>
                      <a:pt x="1635865" y="1589121"/>
                    </a:lnTo>
                    <a:lnTo>
                      <a:pt x="1635865" y="1752758"/>
                    </a:lnTo>
                    <a:lnTo>
                      <a:pt x="1602825" y="1752758"/>
                    </a:lnTo>
                    <a:lnTo>
                      <a:pt x="1602825" y="1681209"/>
                    </a:lnTo>
                    <a:lnTo>
                      <a:pt x="1538085" y="1681209"/>
                    </a:lnTo>
                    <a:lnTo>
                      <a:pt x="1538085" y="1752758"/>
                    </a:lnTo>
                    <a:lnTo>
                      <a:pt x="1505045" y="1752758"/>
                    </a:lnTo>
                    <a:close/>
                    <a:moveTo>
                      <a:pt x="1073487" y="1479818"/>
                    </a:moveTo>
                    <a:lnTo>
                      <a:pt x="1074571" y="1480236"/>
                    </a:lnTo>
                    <a:lnTo>
                      <a:pt x="1074746" y="1480847"/>
                    </a:lnTo>
                    <a:close/>
                    <a:moveTo>
                      <a:pt x="1068219" y="1477785"/>
                    </a:moveTo>
                    <a:lnTo>
                      <a:pt x="1070998" y="1477785"/>
                    </a:lnTo>
                    <a:lnTo>
                      <a:pt x="1073487" y="1479817"/>
                    </a:lnTo>
                    <a:close/>
                    <a:moveTo>
                      <a:pt x="1186643" y="1324940"/>
                    </a:moveTo>
                    <a:cubicBezTo>
                      <a:pt x="1207013" y="1332286"/>
                      <a:pt x="1228085" y="1336693"/>
                      <a:pt x="1249859" y="1338163"/>
                    </a:cubicBezTo>
                    <a:cubicBezTo>
                      <a:pt x="1260209" y="1345881"/>
                      <a:pt x="1268903" y="1349740"/>
                      <a:pt x="1275942" y="1349740"/>
                    </a:cubicBezTo>
                    <a:cubicBezTo>
                      <a:pt x="1307122" y="1354674"/>
                      <a:pt x="1331966" y="1364092"/>
                      <a:pt x="1350473" y="1377994"/>
                    </a:cubicBezTo>
                    <a:cubicBezTo>
                      <a:pt x="1358761" y="1382116"/>
                      <a:pt x="1365307" y="1386189"/>
                      <a:pt x="1370109" y="1390213"/>
                    </a:cubicBezTo>
                    <a:cubicBezTo>
                      <a:pt x="1374911" y="1394236"/>
                      <a:pt x="1377937" y="1396851"/>
                      <a:pt x="1379187" y="1398057"/>
                    </a:cubicBezTo>
                    <a:cubicBezTo>
                      <a:pt x="1396356" y="1408341"/>
                      <a:pt x="1405971" y="1418636"/>
                      <a:pt x="1408032" y="1428942"/>
                    </a:cubicBezTo>
                    <a:cubicBezTo>
                      <a:pt x="1409808" y="1431902"/>
                      <a:pt x="1413136" y="1436172"/>
                      <a:pt x="1418014" y="1441753"/>
                    </a:cubicBezTo>
                    <a:cubicBezTo>
                      <a:pt x="1422893" y="1447333"/>
                      <a:pt x="1427920" y="1453577"/>
                      <a:pt x="1433095" y="1460484"/>
                    </a:cubicBezTo>
                    <a:lnTo>
                      <a:pt x="1452534" y="1482291"/>
                    </a:lnTo>
                    <a:cubicBezTo>
                      <a:pt x="1452534" y="1485361"/>
                      <a:pt x="1453219" y="1488277"/>
                      <a:pt x="1454589" y="1491040"/>
                    </a:cubicBezTo>
                    <a:cubicBezTo>
                      <a:pt x="1455960" y="1493803"/>
                      <a:pt x="1456645" y="1499471"/>
                      <a:pt x="1456645" y="1508045"/>
                    </a:cubicBezTo>
                    <a:cubicBezTo>
                      <a:pt x="1455000" y="1516246"/>
                      <a:pt x="1453778" y="1524370"/>
                      <a:pt x="1452978" y="1532417"/>
                    </a:cubicBezTo>
                    <a:cubicBezTo>
                      <a:pt x="1452177" y="1540464"/>
                      <a:pt x="1450648" y="1546747"/>
                      <a:pt x="1448389" y="1551264"/>
                    </a:cubicBezTo>
                    <a:cubicBezTo>
                      <a:pt x="1448389" y="1556614"/>
                      <a:pt x="1441186" y="1566492"/>
                      <a:pt x="1426780" y="1580898"/>
                    </a:cubicBezTo>
                    <a:cubicBezTo>
                      <a:pt x="1405532" y="1589757"/>
                      <a:pt x="1384383" y="1594186"/>
                      <a:pt x="1363333" y="1594186"/>
                    </a:cubicBezTo>
                    <a:cubicBezTo>
                      <a:pt x="1352654" y="1594186"/>
                      <a:pt x="1337700" y="1591434"/>
                      <a:pt x="1318470" y="1585931"/>
                    </a:cubicBezTo>
                    <a:lnTo>
                      <a:pt x="1308438" y="1585931"/>
                    </a:lnTo>
                    <a:cubicBezTo>
                      <a:pt x="1295523" y="1575603"/>
                      <a:pt x="1283605" y="1564979"/>
                      <a:pt x="1272686" y="1554059"/>
                    </a:cubicBezTo>
                    <a:cubicBezTo>
                      <a:pt x="1261766" y="1543139"/>
                      <a:pt x="1251131" y="1533239"/>
                      <a:pt x="1240781" y="1524359"/>
                    </a:cubicBezTo>
                    <a:lnTo>
                      <a:pt x="1235913" y="1514689"/>
                    </a:lnTo>
                    <a:cubicBezTo>
                      <a:pt x="1233326" y="1503133"/>
                      <a:pt x="1228639" y="1492739"/>
                      <a:pt x="1221852" y="1483508"/>
                    </a:cubicBezTo>
                    <a:cubicBezTo>
                      <a:pt x="1215066" y="1474277"/>
                      <a:pt x="1210182" y="1467490"/>
                      <a:pt x="1207199" y="1463148"/>
                    </a:cubicBezTo>
                    <a:cubicBezTo>
                      <a:pt x="1196740" y="1447470"/>
                      <a:pt x="1191510" y="1435443"/>
                      <a:pt x="1191510" y="1427067"/>
                    </a:cubicBezTo>
                    <a:cubicBezTo>
                      <a:pt x="1189691" y="1411586"/>
                      <a:pt x="1183452" y="1401412"/>
                      <a:pt x="1172795" y="1396544"/>
                    </a:cubicBezTo>
                    <a:cubicBezTo>
                      <a:pt x="1156372" y="1375976"/>
                      <a:pt x="1148160" y="1362568"/>
                      <a:pt x="1148160" y="1356318"/>
                    </a:cubicBezTo>
                    <a:lnTo>
                      <a:pt x="1148160" y="1335301"/>
                    </a:lnTo>
                    <a:cubicBezTo>
                      <a:pt x="1163290" y="1335301"/>
                      <a:pt x="1173329" y="1335495"/>
                      <a:pt x="1178277" y="1335884"/>
                    </a:cubicBezTo>
                    <a:lnTo>
                      <a:pt x="1178617" y="1335931"/>
                    </a:lnTo>
                    <a:lnTo>
                      <a:pt x="1179292" y="1334923"/>
                    </a:lnTo>
                    <a:cubicBezTo>
                      <a:pt x="1180848" y="1332763"/>
                      <a:pt x="1183299" y="1329435"/>
                      <a:pt x="1186643" y="1324940"/>
                    </a:cubicBezTo>
                    <a:close/>
                    <a:moveTo>
                      <a:pt x="242893" y="1307940"/>
                    </a:moveTo>
                    <a:lnTo>
                      <a:pt x="241618" y="1314761"/>
                    </a:lnTo>
                    <a:lnTo>
                      <a:pt x="242893" y="1307940"/>
                    </a:lnTo>
                    <a:close/>
                    <a:moveTo>
                      <a:pt x="243690" y="1289813"/>
                    </a:moveTo>
                    <a:cubicBezTo>
                      <a:pt x="266604" y="1293979"/>
                      <a:pt x="276406" y="1296062"/>
                      <a:pt x="273095" y="1296062"/>
                    </a:cubicBezTo>
                    <a:lnTo>
                      <a:pt x="298914" y="1289813"/>
                    </a:lnTo>
                    <a:lnTo>
                      <a:pt x="319175" y="1305568"/>
                    </a:lnTo>
                    <a:cubicBezTo>
                      <a:pt x="327200" y="1324030"/>
                      <a:pt x="329832" y="1346352"/>
                      <a:pt x="327069" y="1372534"/>
                    </a:cubicBezTo>
                    <a:lnTo>
                      <a:pt x="327069" y="1420324"/>
                    </a:lnTo>
                    <a:cubicBezTo>
                      <a:pt x="327069" y="1438721"/>
                      <a:pt x="325698" y="1450683"/>
                      <a:pt x="322957" y="1456208"/>
                    </a:cubicBezTo>
                    <a:cubicBezTo>
                      <a:pt x="322957" y="1467304"/>
                      <a:pt x="319537" y="1483102"/>
                      <a:pt x="312695" y="1503605"/>
                    </a:cubicBezTo>
                    <a:cubicBezTo>
                      <a:pt x="303223" y="1522528"/>
                      <a:pt x="293980" y="1548884"/>
                      <a:pt x="284968" y="1582674"/>
                    </a:cubicBezTo>
                    <a:cubicBezTo>
                      <a:pt x="283696" y="1588091"/>
                      <a:pt x="282370" y="1593550"/>
                      <a:pt x="280988" y="1599054"/>
                    </a:cubicBezTo>
                    <a:cubicBezTo>
                      <a:pt x="279607" y="1604558"/>
                      <a:pt x="277908" y="1611355"/>
                      <a:pt x="275890" y="1619447"/>
                    </a:cubicBezTo>
                    <a:cubicBezTo>
                      <a:pt x="274706" y="1625389"/>
                      <a:pt x="272519" y="1631150"/>
                      <a:pt x="269329" y="1636731"/>
                    </a:cubicBezTo>
                    <a:cubicBezTo>
                      <a:pt x="266138" y="1642311"/>
                      <a:pt x="264093" y="1646055"/>
                      <a:pt x="263194" y="1647963"/>
                    </a:cubicBezTo>
                    <a:cubicBezTo>
                      <a:pt x="262427" y="1650244"/>
                      <a:pt x="261303" y="1655084"/>
                      <a:pt x="259823" y="1662485"/>
                    </a:cubicBezTo>
                    <a:cubicBezTo>
                      <a:pt x="258343" y="1669885"/>
                      <a:pt x="255980" y="1676852"/>
                      <a:pt x="252735" y="1683387"/>
                    </a:cubicBezTo>
                    <a:cubicBezTo>
                      <a:pt x="252735" y="1699043"/>
                      <a:pt x="242703" y="1708548"/>
                      <a:pt x="222640" y="1711903"/>
                    </a:cubicBezTo>
                    <a:cubicBezTo>
                      <a:pt x="218978" y="1711903"/>
                      <a:pt x="215047" y="1713208"/>
                      <a:pt x="210848" y="1715817"/>
                    </a:cubicBezTo>
                    <a:cubicBezTo>
                      <a:pt x="206649" y="1718427"/>
                      <a:pt x="201579" y="1721244"/>
                      <a:pt x="195636" y="1724270"/>
                    </a:cubicBezTo>
                    <a:cubicBezTo>
                      <a:pt x="193180" y="1724270"/>
                      <a:pt x="189316" y="1724616"/>
                      <a:pt x="184042" y="1725306"/>
                    </a:cubicBezTo>
                    <a:cubicBezTo>
                      <a:pt x="178769" y="1725997"/>
                      <a:pt x="174367" y="1725652"/>
                      <a:pt x="170836" y="1724270"/>
                    </a:cubicBezTo>
                    <a:cubicBezTo>
                      <a:pt x="160531" y="1724270"/>
                      <a:pt x="149863" y="1722209"/>
                      <a:pt x="138833" y="1718087"/>
                    </a:cubicBezTo>
                    <a:cubicBezTo>
                      <a:pt x="129887" y="1718087"/>
                      <a:pt x="119998" y="1712671"/>
                      <a:pt x="109166" y="1701839"/>
                    </a:cubicBezTo>
                    <a:cubicBezTo>
                      <a:pt x="103508" y="1696181"/>
                      <a:pt x="99309" y="1690606"/>
                      <a:pt x="96568" y="1685114"/>
                    </a:cubicBezTo>
                    <a:cubicBezTo>
                      <a:pt x="93828" y="1679621"/>
                      <a:pt x="90747" y="1675175"/>
                      <a:pt x="87326" y="1671776"/>
                    </a:cubicBezTo>
                    <a:cubicBezTo>
                      <a:pt x="84169" y="1662326"/>
                      <a:pt x="82590" y="1655457"/>
                      <a:pt x="82590" y="1651170"/>
                    </a:cubicBezTo>
                    <a:cubicBezTo>
                      <a:pt x="82590" y="1646883"/>
                      <a:pt x="83105" y="1645781"/>
                      <a:pt x="84136" y="1647864"/>
                    </a:cubicBezTo>
                    <a:cubicBezTo>
                      <a:pt x="74860" y="1638589"/>
                      <a:pt x="70223" y="1622626"/>
                      <a:pt x="70223" y="1599975"/>
                    </a:cubicBezTo>
                    <a:cubicBezTo>
                      <a:pt x="70223" y="1604755"/>
                      <a:pt x="69532" y="1606460"/>
                      <a:pt x="68151" y="1605090"/>
                    </a:cubicBezTo>
                    <a:cubicBezTo>
                      <a:pt x="66769" y="1603719"/>
                      <a:pt x="66078" y="1597881"/>
                      <a:pt x="66078" y="1587575"/>
                    </a:cubicBezTo>
                    <a:lnTo>
                      <a:pt x="66078" y="1582017"/>
                    </a:lnTo>
                    <a:cubicBezTo>
                      <a:pt x="69938" y="1572412"/>
                      <a:pt x="73199" y="1564935"/>
                      <a:pt x="75864" y="1559585"/>
                    </a:cubicBezTo>
                    <a:cubicBezTo>
                      <a:pt x="78528" y="1554235"/>
                      <a:pt x="80419" y="1549893"/>
                      <a:pt x="81537" y="1546560"/>
                    </a:cubicBezTo>
                    <a:cubicBezTo>
                      <a:pt x="81537" y="1546560"/>
                      <a:pt x="83072" y="1541923"/>
                      <a:pt x="86142" y="1532647"/>
                    </a:cubicBezTo>
                    <a:cubicBezTo>
                      <a:pt x="92654" y="1522254"/>
                      <a:pt x="96590" y="1513691"/>
                      <a:pt x="97950" y="1506959"/>
                    </a:cubicBezTo>
                    <a:cubicBezTo>
                      <a:pt x="109900" y="1488168"/>
                      <a:pt x="123079" y="1471558"/>
                      <a:pt x="137485" y="1457129"/>
                    </a:cubicBezTo>
                    <a:cubicBezTo>
                      <a:pt x="146782" y="1446802"/>
                      <a:pt x="156118" y="1431568"/>
                      <a:pt x="165492" y="1411427"/>
                    </a:cubicBezTo>
                    <a:cubicBezTo>
                      <a:pt x="174866" y="1391287"/>
                      <a:pt x="180967" y="1378344"/>
                      <a:pt x="183795" y="1372600"/>
                    </a:cubicBezTo>
                    <a:cubicBezTo>
                      <a:pt x="183795" y="1367775"/>
                      <a:pt x="186361" y="1361318"/>
                      <a:pt x="191492" y="1353227"/>
                    </a:cubicBezTo>
                    <a:cubicBezTo>
                      <a:pt x="196623" y="1345136"/>
                      <a:pt x="200460" y="1336003"/>
                      <a:pt x="203004" y="1325828"/>
                    </a:cubicBezTo>
                    <a:cubicBezTo>
                      <a:pt x="205328" y="1325061"/>
                      <a:pt x="206490" y="1319272"/>
                      <a:pt x="206490" y="1308462"/>
                    </a:cubicBezTo>
                    <a:lnTo>
                      <a:pt x="216818" y="1308462"/>
                    </a:lnTo>
                    <a:lnTo>
                      <a:pt x="216818" y="1302213"/>
                    </a:lnTo>
                    <a:lnTo>
                      <a:pt x="239597" y="1307215"/>
                    </a:lnTo>
                    <a:lnTo>
                      <a:pt x="239546" y="1306391"/>
                    </a:lnTo>
                    <a:lnTo>
                      <a:pt x="243162" y="1306496"/>
                    </a:lnTo>
                    <a:lnTo>
                      <a:pt x="248213" y="1306642"/>
                    </a:lnTo>
                    <a:cubicBezTo>
                      <a:pt x="249967" y="1306809"/>
                      <a:pt x="250586" y="1307060"/>
                      <a:pt x="250071" y="1307394"/>
                    </a:cubicBezTo>
                    <a:lnTo>
                      <a:pt x="255758" y="1310763"/>
                    </a:lnTo>
                    <a:lnTo>
                      <a:pt x="255761" y="1310764"/>
                    </a:lnTo>
                    <a:cubicBezTo>
                      <a:pt x="250937" y="1309186"/>
                      <a:pt x="249040" y="1308062"/>
                      <a:pt x="250071" y="1307393"/>
                    </a:cubicBezTo>
                    <a:cubicBezTo>
                      <a:pt x="250586" y="1307059"/>
                      <a:pt x="249967" y="1306808"/>
                      <a:pt x="248213" y="1306641"/>
                    </a:cubicBezTo>
                    <a:lnTo>
                      <a:pt x="243162" y="1306495"/>
                    </a:lnTo>
                    <a:lnTo>
                      <a:pt x="243172" y="1306443"/>
                    </a:lnTo>
                    <a:cubicBezTo>
                      <a:pt x="243517" y="1302285"/>
                      <a:pt x="243690" y="1296742"/>
                      <a:pt x="243690" y="1289813"/>
                    </a:cubicBezTo>
                    <a:close/>
                    <a:moveTo>
                      <a:pt x="400613" y="1254718"/>
                    </a:moveTo>
                    <a:cubicBezTo>
                      <a:pt x="440389" y="1272961"/>
                      <a:pt x="465112" y="1288311"/>
                      <a:pt x="474782" y="1300766"/>
                    </a:cubicBezTo>
                    <a:cubicBezTo>
                      <a:pt x="479804" y="1305743"/>
                      <a:pt x="485636" y="1313895"/>
                      <a:pt x="492280" y="1325220"/>
                    </a:cubicBezTo>
                    <a:cubicBezTo>
                      <a:pt x="498924" y="1336545"/>
                      <a:pt x="504472" y="1343864"/>
                      <a:pt x="508923" y="1347175"/>
                    </a:cubicBezTo>
                    <a:cubicBezTo>
                      <a:pt x="532670" y="1376514"/>
                      <a:pt x="549960" y="1396599"/>
                      <a:pt x="560792" y="1407431"/>
                    </a:cubicBezTo>
                    <a:cubicBezTo>
                      <a:pt x="570462" y="1423964"/>
                      <a:pt x="580911" y="1437855"/>
                      <a:pt x="592137" y="1449104"/>
                    </a:cubicBezTo>
                    <a:cubicBezTo>
                      <a:pt x="599812" y="1464431"/>
                      <a:pt x="607136" y="1476447"/>
                      <a:pt x="614109" y="1485153"/>
                    </a:cubicBezTo>
                    <a:cubicBezTo>
                      <a:pt x="614109" y="1487916"/>
                      <a:pt x="615485" y="1491018"/>
                      <a:pt x="618236" y="1494461"/>
                    </a:cubicBezTo>
                    <a:cubicBezTo>
                      <a:pt x="620988" y="1497903"/>
                      <a:pt x="622364" y="1500425"/>
                      <a:pt x="622364" y="1502026"/>
                    </a:cubicBezTo>
                    <a:cubicBezTo>
                      <a:pt x="625193" y="1504854"/>
                      <a:pt x="630938" y="1510237"/>
                      <a:pt x="639599" y="1518175"/>
                    </a:cubicBezTo>
                    <a:cubicBezTo>
                      <a:pt x="648261" y="1526113"/>
                      <a:pt x="654773" y="1532987"/>
                      <a:pt x="659136" y="1538798"/>
                    </a:cubicBezTo>
                    <a:cubicBezTo>
                      <a:pt x="664816" y="1544477"/>
                      <a:pt x="667655" y="1547317"/>
                      <a:pt x="667655" y="1547317"/>
                    </a:cubicBezTo>
                    <a:cubicBezTo>
                      <a:pt x="672501" y="1554596"/>
                      <a:pt x="679288" y="1560857"/>
                      <a:pt x="688015" y="1566097"/>
                    </a:cubicBezTo>
                    <a:cubicBezTo>
                      <a:pt x="696479" y="1570329"/>
                      <a:pt x="715545" y="1576677"/>
                      <a:pt x="745212" y="1585141"/>
                    </a:cubicBezTo>
                    <a:cubicBezTo>
                      <a:pt x="747273" y="1586523"/>
                      <a:pt x="751494" y="1587213"/>
                      <a:pt x="757875" y="1587213"/>
                    </a:cubicBezTo>
                    <a:cubicBezTo>
                      <a:pt x="764256" y="1587213"/>
                      <a:pt x="769387" y="1588178"/>
                      <a:pt x="773268" y="1590108"/>
                    </a:cubicBezTo>
                    <a:cubicBezTo>
                      <a:pt x="788661" y="1592323"/>
                      <a:pt x="802245" y="1593430"/>
                      <a:pt x="814020" y="1593430"/>
                    </a:cubicBezTo>
                    <a:cubicBezTo>
                      <a:pt x="825598" y="1593430"/>
                      <a:pt x="841046" y="1592048"/>
                      <a:pt x="860364" y="1589285"/>
                    </a:cubicBezTo>
                    <a:cubicBezTo>
                      <a:pt x="885646" y="1589285"/>
                      <a:pt x="910194" y="1583990"/>
                      <a:pt x="934007" y="1573399"/>
                    </a:cubicBezTo>
                    <a:lnTo>
                      <a:pt x="958182" y="1571369"/>
                    </a:lnTo>
                    <a:lnTo>
                      <a:pt x="958182" y="1568947"/>
                    </a:lnTo>
                    <a:cubicBezTo>
                      <a:pt x="958182" y="1567124"/>
                      <a:pt x="958182" y="1564387"/>
                      <a:pt x="958182" y="1560736"/>
                    </a:cubicBezTo>
                    <a:cubicBezTo>
                      <a:pt x="958182" y="1558587"/>
                      <a:pt x="955770" y="1551664"/>
                      <a:pt x="950946" y="1539965"/>
                    </a:cubicBezTo>
                    <a:cubicBezTo>
                      <a:pt x="946121" y="1528267"/>
                      <a:pt x="943710" y="1518669"/>
                      <a:pt x="943710" y="1511169"/>
                    </a:cubicBezTo>
                    <a:cubicBezTo>
                      <a:pt x="943710" y="1510402"/>
                      <a:pt x="943370" y="1507069"/>
                      <a:pt x="942690" y="1501171"/>
                    </a:cubicBezTo>
                    <a:cubicBezTo>
                      <a:pt x="942010" y="1495272"/>
                      <a:pt x="942854" y="1484330"/>
                      <a:pt x="945223" y="1468345"/>
                    </a:cubicBezTo>
                    <a:cubicBezTo>
                      <a:pt x="946977" y="1467468"/>
                      <a:pt x="947854" y="1465911"/>
                      <a:pt x="947854" y="1463675"/>
                    </a:cubicBezTo>
                    <a:cubicBezTo>
                      <a:pt x="947854" y="1442668"/>
                      <a:pt x="957875" y="1430159"/>
                      <a:pt x="977916" y="1426146"/>
                    </a:cubicBezTo>
                    <a:lnTo>
                      <a:pt x="1014721" y="1426146"/>
                    </a:lnTo>
                    <a:cubicBezTo>
                      <a:pt x="1014721" y="1437285"/>
                      <a:pt x="1014579" y="1442613"/>
                      <a:pt x="1014294" y="1442131"/>
                    </a:cubicBezTo>
                    <a:cubicBezTo>
                      <a:pt x="1014009" y="1441649"/>
                      <a:pt x="1018975" y="1442690"/>
                      <a:pt x="1029193" y="1445256"/>
                    </a:cubicBezTo>
                    <a:cubicBezTo>
                      <a:pt x="1029193" y="1449049"/>
                      <a:pt x="1028958" y="1451657"/>
                      <a:pt x="1028486" y="1453080"/>
                    </a:cubicBezTo>
                    <a:lnTo>
                      <a:pt x="1027465" y="1453422"/>
                    </a:lnTo>
                    <a:lnTo>
                      <a:pt x="1035369" y="1456702"/>
                    </a:lnTo>
                    <a:cubicBezTo>
                      <a:pt x="1044600" y="1461296"/>
                      <a:pt x="1053798" y="1467402"/>
                      <a:pt x="1062964" y="1475022"/>
                    </a:cubicBezTo>
                    <a:lnTo>
                      <a:pt x="1065982" y="1477785"/>
                    </a:lnTo>
                    <a:lnTo>
                      <a:pt x="1076688" y="1487586"/>
                    </a:lnTo>
                    <a:lnTo>
                      <a:pt x="1074746" y="1480846"/>
                    </a:lnTo>
                    <a:lnTo>
                      <a:pt x="1084713" y="1488984"/>
                    </a:lnTo>
                    <a:cubicBezTo>
                      <a:pt x="1086807" y="1490240"/>
                      <a:pt x="1088271" y="1490968"/>
                      <a:pt x="1089104" y="1491167"/>
                    </a:cubicBezTo>
                    <a:lnTo>
                      <a:pt x="1089533" y="1490477"/>
                    </a:lnTo>
                    <a:lnTo>
                      <a:pt x="1089088" y="1490186"/>
                    </a:lnTo>
                    <a:lnTo>
                      <a:pt x="1089713" y="1490186"/>
                    </a:lnTo>
                    <a:lnTo>
                      <a:pt x="1089533" y="1490476"/>
                    </a:lnTo>
                    <a:lnTo>
                      <a:pt x="1103379" y="1499522"/>
                    </a:lnTo>
                    <a:cubicBezTo>
                      <a:pt x="1107699" y="1502282"/>
                      <a:pt x="1111574" y="1504690"/>
                      <a:pt x="1115006" y="1506745"/>
                    </a:cubicBezTo>
                    <a:cubicBezTo>
                      <a:pt x="1121869" y="1510857"/>
                      <a:pt x="1127527" y="1514393"/>
                      <a:pt x="1131978" y="1517353"/>
                    </a:cubicBezTo>
                    <a:cubicBezTo>
                      <a:pt x="1141582" y="1520576"/>
                      <a:pt x="1149114" y="1524918"/>
                      <a:pt x="1154574" y="1530378"/>
                    </a:cubicBezTo>
                    <a:cubicBezTo>
                      <a:pt x="1156021" y="1531321"/>
                      <a:pt x="1156586" y="1532077"/>
                      <a:pt x="1156268" y="1532647"/>
                    </a:cubicBezTo>
                    <a:cubicBezTo>
                      <a:pt x="1155950" y="1533217"/>
                      <a:pt x="1159080" y="1531430"/>
                      <a:pt x="1165658" y="1527286"/>
                    </a:cubicBezTo>
                    <a:cubicBezTo>
                      <a:pt x="1180525" y="1535070"/>
                      <a:pt x="1190315" y="1541029"/>
                      <a:pt x="1195030" y="1545162"/>
                    </a:cubicBezTo>
                    <a:cubicBezTo>
                      <a:pt x="1199744" y="1549296"/>
                      <a:pt x="1202759" y="1551614"/>
                      <a:pt x="1204075" y="1552119"/>
                    </a:cubicBezTo>
                    <a:cubicBezTo>
                      <a:pt x="1210324" y="1552119"/>
                      <a:pt x="1217407" y="1556055"/>
                      <a:pt x="1225322" y="1563927"/>
                    </a:cubicBezTo>
                    <a:cubicBezTo>
                      <a:pt x="1230147" y="1568794"/>
                      <a:pt x="1236823" y="1574786"/>
                      <a:pt x="1245353" y="1581901"/>
                    </a:cubicBezTo>
                    <a:cubicBezTo>
                      <a:pt x="1253883" y="1589017"/>
                      <a:pt x="1260417" y="1596335"/>
                      <a:pt x="1264956" y="1603856"/>
                    </a:cubicBezTo>
                    <a:cubicBezTo>
                      <a:pt x="1266381" y="1605281"/>
                      <a:pt x="1268744" y="1608192"/>
                      <a:pt x="1272044" y="1612589"/>
                    </a:cubicBezTo>
                    <a:cubicBezTo>
                      <a:pt x="1275344" y="1616985"/>
                      <a:pt x="1276994" y="1619315"/>
                      <a:pt x="1276994" y="1619578"/>
                    </a:cubicBezTo>
                    <a:cubicBezTo>
                      <a:pt x="1281117" y="1625148"/>
                      <a:pt x="1282147" y="1631397"/>
                      <a:pt x="1280086" y="1638326"/>
                    </a:cubicBezTo>
                    <a:cubicBezTo>
                      <a:pt x="1278025" y="1645255"/>
                      <a:pt x="1276994" y="1648303"/>
                      <a:pt x="1276994" y="1647470"/>
                    </a:cubicBezTo>
                    <a:cubicBezTo>
                      <a:pt x="1276994" y="1654815"/>
                      <a:pt x="1276303" y="1659174"/>
                      <a:pt x="1274922" y="1660544"/>
                    </a:cubicBezTo>
                    <a:cubicBezTo>
                      <a:pt x="1273541" y="1661914"/>
                      <a:pt x="1272850" y="1663225"/>
                      <a:pt x="1272850" y="1664474"/>
                    </a:cubicBezTo>
                    <a:cubicBezTo>
                      <a:pt x="1260549" y="1691160"/>
                      <a:pt x="1244476" y="1707156"/>
                      <a:pt x="1224632" y="1712462"/>
                    </a:cubicBezTo>
                    <a:cubicBezTo>
                      <a:pt x="1223404" y="1716102"/>
                      <a:pt x="1217560" y="1719677"/>
                      <a:pt x="1207101" y="1723185"/>
                    </a:cubicBezTo>
                    <a:cubicBezTo>
                      <a:pt x="1197453" y="1736977"/>
                      <a:pt x="1177608" y="1749399"/>
                      <a:pt x="1147568" y="1760450"/>
                    </a:cubicBezTo>
                    <a:cubicBezTo>
                      <a:pt x="1142591" y="1762950"/>
                      <a:pt x="1135508" y="1765839"/>
                      <a:pt x="1126320" y="1769117"/>
                    </a:cubicBezTo>
                    <a:cubicBezTo>
                      <a:pt x="1117133" y="1772395"/>
                      <a:pt x="1108318" y="1777411"/>
                      <a:pt x="1099876" y="1784165"/>
                    </a:cubicBezTo>
                    <a:lnTo>
                      <a:pt x="1084450" y="1784165"/>
                    </a:lnTo>
                    <a:lnTo>
                      <a:pt x="1043139" y="1788309"/>
                    </a:lnTo>
                    <a:cubicBezTo>
                      <a:pt x="1035201" y="1788309"/>
                      <a:pt x="1029171" y="1789680"/>
                      <a:pt x="1025049" y="1792420"/>
                    </a:cubicBezTo>
                    <a:cubicBezTo>
                      <a:pt x="1007705" y="1792420"/>
                      <a:pt x="982532" y="1795172"/>
                      <a:pt x="949531" y="1800676"/>
                    </a:cubicBezTo>
                    <a:cubicBezTo>
                      <a:pt x="939160" y="1800676"/>
                      <a:pt x="931902" y="1799991"/>
                      <a:pt x="927757" y="1798620"/>
                    </a:cubicBezTo>
                    <a:cubicBezTo>
                      <a:pt x="923613" y="1797250"/>
                      <a:pt x="920806" y="1796565"/>
                      <a:pt x="919337" y="1796565"/>
                    </a:cubicBezTo>
                    <a:lnTo>
                      <a:pt x="906937" y="1796565"/>
                    </a:lnTo>
                    <a:cubicBezTo>
                      <a:pt x="902749" y="1796565"/>
                      <a:pt x="896171" y="1796905"/>
                      <a:pt x="887203" y="1797584"/>
                    </a:cubicBezTo>
                    <a:cubicBezTo>
                      <a:pt x="878234" y="1798264"/>
                      <a:pt x="871306" y="1797595"/>
                      <a:pt x="866416" y="1795578"/>
                    </a:cubicBezTo>
                    <a:cubicBezTo>
                      <a:pt x="839489" y="1790688"/>
                      <a:pt x="814196" y="1787509"/>
                      <a:pt x="790536" y="1786040"/>
                    </a:cubicBezTo>
                    <a:cubicBezTo>
                      <a:pt x="781568" y="1784549"/>
                      <a:pt x="764607" y="1778661"/>
                      <a:pt x="739654" y="1768377"/>
                    </a:cubicBezTo>
                    <a:cubicBezTo>
                      <a:pt x="729545" y="1762566"/>
                      <a:pt x="709580" y="1754936"/>
                      <a:pt x="679759" y="1745485"/>
                    </a:cubicBezTo>
                    <a:cubicBezTo>
                      <a:pt x="652745" y="1733469"/>
                      <a:pt x="631015" y="1721584"/>
                      <a:pt x="614569" y="1709831"/>
                    </a:cubicBezTo>
                    <a:cubicBezTo>
                      <a:pt x="602356" y="1709831"/>
                      <a:pt x="593585" y="1707167"/>
                      <a:pt x="588256" y="1701839"/>
                    </a:cubicBezTo>
                    <a:cubicBezTo>
                      <a:pt x="550432" y="1664014"/>
                      <a:pt x="527408" y="1639620"/>
                      <a:pt x="519185" y="1628656"/>
                    </a:cubicBezTo>
                    <a:cubicBezTo>
                      <a:pt x="499472" y="1608922"/>
                      <a:pt x="487555" y="1591489"/>
                      <a:pt x="483433" y="1576359"/>
                    </a:cubicBezTo>
                    <a:cubicBezTo>
                      <a:pt x="484485" y="1577412"/>
                      <a:pt x="482906" y="1575833"/>
                      <a:pt x="478696" y="1571623"/>
                    </a:cubicBezTo>
                    <a:cubicBezTo>
                      <a:pt x="474486" y="1567413"/>
                      <a:pt x="471362" y="1563269"/>
                      <a:pt x="469322" y="1559190"/>
                    </a:cubicBezTo>
                    <a:cubicBezTo>
                      <a:pt x="468840" y="1558445"/>
                      <a:pt x="460815" y="1545113"/>
                      <a:pt x="445246" y="1519195"/>
                    </a:cubicBezTo>
                    <a:lnTo>
                      <a:pt x="428439" y="1470746"/>
                    </a:lnTo>
                    <a:cubicBezTo>
                      <a:pt x="426707" y="1465418"/>
                      <a:pt x="421301" y="1448726"/>
                      <a:pt x="412224" y="1420670"/>
                    </a:cubicBezTo>
                    <a:cubicBezTo>
                      <a:pt x="403146" y="1392614"/>
                      <a:pt x="397456" y="1371075"/>
                      <a:pt x="395153" y="1356055"/>
                    </a:cubicBezTo>
                    <a:cubicBezTo>
                      <a:pt x="392719" y="1352415"/>
                      <a:pt x="390724" y="1346687"/>
                      <a:pt x="389167" y="1338870"/>
                    </a:cubicBezTo>
                    <a:cubicBezTo>
                      <a:pt x="387610" y="1331053"/>
                      <a:pt x="386580" y="1326388"/>
                      <a:pt x="386075" y="1324875"/>
                    </a:cubicBezTo>
                    <a:cubicBezTo>
                      <a:pt x="381997" y="1317266"/>
                      <a:pt x="381394" y="1305074"/>
                      <a:pt x="384266" y="1288300"/>
                    </a:cubicBezTo>
                    <a:cubicBezTo>
                      <a:pt x="384157" y="1283278"/>
                      <a:pt x="386371" y="1278498"/>
                      <a:pt x="390910" y="1273959"/>
                    </a:cubicBezTo>
                    <a:cubicBezTo>
                      <a:pt x="395449" y="1269420"/>
                      <a:pt x="399254" y="1267151"/>
                      <a:pt x="402323" y="1267151"/>
                    </a:cubicBezTo>
                    <a:cubicBezTo>
                      <a:pt x="406446" y="1264388"/>
                      <a:pt x="405876" y="1263007"/>
                      <a:pt x="400613" y="1263007"/>
                    </a:cubicBezTo>
                    <a:close/>
                    <a:moveTo>
                      <a:pt x="712177" y="1229429"/>
                    </a:moveTo>
                    <a:cubicBezTo>
                      <a:pt x="716198" y="1229777"/>
                      <a:pt x="720314" y="1231332"/>
                      <a:pt x="724524" y="1234095"/>
                    </a:cubicBezTo>
                    <a:cubicBezTo>
                      <a:pt x="733843" y="1234095"/>
                      <a:pt x="749411" y="1235663"/>
                      <a:pt x="771229" y="1238799"/>
                    </a:cubicBezTo>
                    <a:cubicBezTo>
                      <a:pt x="777500" y="1240904"/>
                      <a:pt x="787093" y="1244807"/>
                      <a:pt x="800009" y="1250508"/>
                    </a:cubicBezTo>
                    <a:lnTo>
                      <a:pt x="806751" y="1253764"/>
                    </a:lnTo>
                    <a:cubicBezTo>
                      <a:pt x="812891" y="1257843"/>
                      <a:pt x="817907" y="1262151"/>
                      <a:pt x="821799" y="1266690"/>
                    </a:cubicBezTo>
                    <a:cubicBezTo>
                      <a:pt x="825691" y="1271229"/>
                      <a:pt x="828909" y="1274124"/>
                      <a:pt x="831452" y="1275374"/>
                    </a:cubicBezTo>
                    <a:cubicBezTo>
                      <a:pt x="837636" y="1277435"/>
                      <a:pt x="842619" y="1280362"/>
                      <a:pt x="846402" y="1284155"/>
                    </a:cubicBezTo>
                    <a:cubicBezTo>
                      <a:pt x="850184" y="1287949"/>
                      <a:pt x="853457" y="1290536"/>
                      <a:pt x="856219" y="1291918"/>
                    </a:cubicBezTo>
                    <a:cubicBezTo>
                      <a:pt x="866920" y="1302596"/>
                      <a:pt x="880526" y="1319623"/>
                      <a:pt x="897037" y="1342998"/>
                    </a:cubicBezTo>
                    <a:cubicBezTo>
                      <a:pt x="902541" y="1349642"/>
                      <a:pt x="905293" y="1359586"/>
                      <a:pt x="905293" y="1372830"/>
                    </a:cubicBezTo>
                    <a:cubicBezTo>
                      <a:pt x="905293" y="1396928"/>
                      <a:pt x="896248" y="1415018"/>
                      <a:pt x="878158" y="1427100"/>
                    </a:cubicBezTo>
                    <a:cubicBezTo>
                      <a:pt x="869825" y="1433349"/>
                      <a:pt x="859569" y="1437291"/>
                      <a:pt x="847388" y="1438924"/>
                    </a:cubicBezTo>
                    <a:cubicBezTo>
                      <a:pt x="835208" y="1440558"/>
                      <a:pt x="826837" y="1441375"/>
                      <a:pt x="822276" y="1441375"/>
                    </a:cubicBezTo>
                    <a:lnTo>
                      <a:pt x="794878" y="1441375"/>
                    </a:lnTo>
                    <a:cubicBezTo>
                      <a:pt x="783147" y="1439028"/>
                      <a:pt x="773537" y="1434489"/>
                      <a:pt x="766049" y="1427758"/>
                    </a:cubicBezTo>
                    <a:cubicBezTo>
                      <a:pt x="758561" y="1421026"/>
                      <a:pt x="750321" y="1415413"/>
                      <a:pt x="741331" y="1410918"/>
                    </a:cubicBezTo>
                    <a:cubicBezTo>
                      <a:pt x="741331" y="1414689"/>
                      <a:pt x="741178" y="1416575"/>
                      <a:pt x="740871" y="1416575"/>
                    </a:cubicBezTo>
                    <a:cubicBezTo>
                      <a:pt x="737143" y="1405458"/>
                      <a:pt x="732231" y="1396166"/>
                      <a:pt x="726135" y="1388700"/>
                    </a:cubicBezTo>
                    <a:cubicBezTo>
                      <a:pt x="720040" y="1381233"/>
                      <a:pt x="715720" y="1375812"/>
                      <a:pt x="713176" y="1372435"/>
                    </a:cubicBezTo>
                    <a:cubicBezTo>
                      <a:pt x="704800" y="1364059"/>
                      <a:pt x="699373" y="1356165"/>
                      <a:pt x="696895" y="1348753"/>
                    </a:cubicBezTo>
                    <a:cubicBezTo>
                      <a:pt x="695010" y="1343074"/>
                      <a:pt x="691435" y="1337280"/>
                      <a:pt x="686173" y="1331371"/>
                    </a:cubicBezTo>
                    <a:cubicBezTo>
                      <a:pt x="680910" y="1325461"/>
                      <a:pt x="677139" y="1320215"/>
                      <a:pt x="674858" y="1315632"/>
                    </a:cubicBezTo>
                    <a:cubicBezTo>
                      <a:pt x="670407" y="1305611"/>
                      <a:pt x="665035" y="1297444"/>
                      <a:pt x="658742" y="1291128"/>
                    </a:cubicBezTo>
                    <a:cubicBezTo>
                      <a:pt x="658742" y="1284397"/>
                      <a:pt x="655299" y="1264684"/>
                      <a:pt x="648414" y="1231990"/>
                    </a:cubicBezTo>
                    <a:cubicBezTo>
                      <a:pt x="668587" y="1234775"/>
                      <a:pt x="680428" y="1236167"/>
                      <a:pt x="683936" y="1236167"/>
                    </a:cubicBezTo>
                    <a:cubicBezTo>
                      <a:pt x="689966" y="1236167"/>
                      <a:pt x="691622" y="1236847"/>
                      <a:pt x="688903" y="1238207"/>
                    </a:cubicBezTo>
                    <a:cubicBezTo>
                      <a:pt x="688903" y="1238207"/>
                      <a:pt x="692735" y="1236140"/>
                      <a:pt x="700398" y="1232007"/>
                    </a:cubicBezTo>
                    <a:cubicBezTo>
                      <a:pt x="704230" y="1229940"/>
                      <a:pt x="708156" y="1229081"/>
                      <a:pt x="712177" y="1229429"/>
                    </a:cubicBezTo>
                    <a:close/>
                    <a:moveTo>
                      <a:pt x="3880306" y="1149554"/>
                    </a:moveTo>
                    <a:lnTo>
                      <a:pt x="3880175" y="1150520"/>
                    </a:lnTo>
                    <a:cubicBezTo>
                      <a:pt x="3879660" y="1151786"/>
                      <a:pt x="3878887" y="1152419"/>
                      <a:pt x="3877856" y="1152419"/>
                    </a:cubicBezTo>
                    <a:cubicBezTo>
                      <a:pt x="3875795" y="1152419"/>
                      <a:pt x="3875444" y="1151728"/>
                      <a:pt x="3876803" y="1150347"/>
                    </a:cubicBezTo>
                    <a:close/>
                    <a:moveTo>
                      <a:pt x="842537" y="1134238"/>
                    </a:moveTo>
                    <a:lnTo>
                      <a:pt x="842541" y="1134242"/>
                    </a:lnTo>
                    <a:lnTo>
                      <a:pt x="849922" y="1138885"/>
                    </a:lnTo>
                    <a:lnTo>
                      <a:pt x="849924" y="1138885"/>
                    </a:lnTo>
                    <a:close/>
                    <a:moveTo>
                      <a:pt x="1580436" y="1046442"/>
                    </a:moveTo>
                    <a:lnTo>
                      <a:pt x="1593097" y="1061835"/>
                    </a:lnTo>
                    <a:cubicBezTo>
                      <a:pt x="1593431" y="1062852"/>
                      <a:pt x="1593552" y="1063338"/>
                      <a:pt x="1593461" y="1063293"/>
                    </a:cubicBezTo>
                    <a:cubicBezTo>
                      <a:pt x="1599412" y="1066253"/>
                      <a:pt x="1603002" y="1069277"/>
                      <a:pt x="1604232" y="1072367"/>
                    </a:cubicBezTo>
                    <a:cubicBezTo>
                      <a:pt x="1605461" y="1075456"/>
                      <a:pt x="1606235" y="1077160"/>
                      <a:pt x="1606554" y="1077479"/>
                    </a:cubicBezTo>
                    <a:lnTo>
                      <a:pt x="1610653" y="1083604"/>
                    </a:lnTo>
                    <a:cubicBezTo>
                      <a:pt x="1611791" y="1085927"/>
                      <a:pt x="1613791" y="1089373"/>
                      <a:pt x="1616653" y="1093942"/>
                    </a:cubicBezTo>
                    <a:cubicBezTo>
                      <a:pt x="1619514" y="1098511"/>
                      <a:pt x="1620945" y="1102807"/>
                      <a:pt x="1620945" y="1106830"/>
                    </a:cubicBezTo>
                    <a:cubicBezTo>
                      <a:pt x="1624771" y="1118276"/>
                      <a:pt x="1626683" y="1128477"/>
                      <a:pt x="1626683" y="1137434"/>
                    </a:cubicBezTo>
                    <a:lnTo>
                      <a:pt x="1625249" y="1147476"/>
                    </a:lnTo>
                    <a:cubicBezTo>
                      <a:pt x="1624293" y="1152242"/>
                      <a:pt x="1623814" y="1159643"/>
                      <a:pt x="1623814" y="1169677"/>
                    </a:cubicBezTo>
                    <a:cubicBezTo>
                      <a:pt x="1623814" y="1175674"/>
                      <a:pt x="1623336" y="1179150"/>
                      <a:pt x="1622380" y="1180106"/>
                    </a:cubicBezTo>
                    <a:cubicBezTo>
                      <a:pt x="1622380" y="1182019"/>
                      <a:pt x="1621905" y="1183450"/>
                      <a:pt x="1620957" y="1184398"/>
                    </a:cubicBezTo>
                    <a:cubicBezTo>
                      <a:pt x="1620008" y="1185347"/>
                      <a:pt x="1619533" y="1184326"/>
                      <a:pt x="1619533" y="1181336"/>
                    </a:cubicBezTo>
                    <a:cubicBezTo>
                      <a:pt x="1620475" y="1186725"/>
                      <a:pt x="1618433" y="1196190"/>
                      <a:pt x="1613408" y="1209731"/>
                    </a:cubicBezTo>
                    <a:cubicBezTo>
                      <a:pt x="1612725" y="1210080"/>
                      <a:pt x="1612619" y="1211006"/>
                      <a:pt x="1613089" y="1212509"/>
                    </a:cubicBezTo>
                    <a:cubicBezTo>
                      <a:pt x="1613560" y="1214012"/>
                      <a:pt x="1613795" y="1213883"/>
                      <a:pt x="1613795" y="1212122"/>
                    </a:cubicBezTo>
                    <a:lnTo>
                      <a:pt x="1615230" y="1215173"/>
                    </a:lnTo>
                    <a:lnTo>
                      <a:pt x="1609514" y="1237488"/>
                    </a:lnTo>
                    <a:cubicBezTo>
                      <a:pt x="1609514" y="1241314"/>
                      <a:pt x="1608482" y="1246323"/>
                      <a:pt x="1606418" y="1252517"/>
                    </a:cubicBezTo>
                    <a:cubicBezTo>
                      <a:pt x="1605325" y="1256828"/>
                      <a:pt x="1604030" y="1262198"/>
                      <a:pt x="1602535" y="1268627"/>
                    </a:cubicBezTo>
                    <a:cubicBezTo>
                      <a:pt x="1601040" y="1275056"/>
                      <a:pt x="1599176" y="1281064"/>
                      <a:pt x="1596945" y="1286650"/>
                    </a:cubicBezTo>
                    <a:cubicBezTo>
                      <a:pt x="1596140" y="1289125"/>
                      <a:pt x="1593544" y="1296434"/>
                      <a:pt x="1589157" y="1308579"/>
                    </a:cubicBezTo>
                    <a:cubicBezTo>
                      <a:pt x="1587366" y="1313937"/>
                      <a:pt x="1581241" y="1324450"/>
                      <a:pt x="1570781" y="1340116"/>
                    </a:cubicBezTo>
                    <a:cubicBezTo>
                      <a:pt x="1566379" y="1347843"/>
                      <a:pt x="1562091" y="1353095"/>
                      <a:pt x="1557916" y="1355873"/>
                    </a:cubicBezTo>
                    <a:cubicBezTo>
                      <a:pt x="1551646" y="1360594"/>
                      <a:pt x="1543494" y="1362955"/>
                      <a:pt x="1533460" y="1362955"/>
                    </a:cubicBezTo>
                    <a:cubicBezTo>
                      <a:pt x="1527312" y="1362955"/>
                      <a:pt x="1520071" y="1358788"/>
                      <a:pt x="1511737" y="1350454"/>
                    </a:cubicBezTo>
                    <a:cubicBezTo>
                      <a:pt x="1511737" y="1351926"/>
                      <a:pt x="1512359" y="1352890"/>
                      <a:pt x="1513604" y="1353346"/>
                    </a:cubicBezTo>
                    <a:lnTo>
                      <a:pt x="1483524" y="1340617"/>
                    </a:lnTo>
                    <a:cubicBezTo>
                      <a:pt x="1478059" y="1337869"/>
                      <a:pt x="1474006" y="1333884"/>
                      <a:pt x="1471364" y="1328662"/>
                    </a:cubicBezTo>
                    <a:cubicBezTo>
                      <a:pt x="1464928" y="1322226"/>
                      <a:pt x="1461710" y="1313748"/>
                      <a:pt x="1461710" y="1303227"/>
                    </a:cubicBezTo>
                    <a:lnTo>
                      <a:pt x="1464943" y="1299994"/>
                    </a:lnTo>
                    <a:cubicBezTo>
                      <a:pt x="1465641" y="1300556"/>
                      <a:pt x="1464473" y="1298734"/>
                      <a:pt x="1461436" y="1294529"/>
                    </a:cubicBezTo>
                    <a:cubicBezTo>
                      <a:pt x="1459706" y="1289368"/>
                      <a:pt x="1458841" y="1282772"/>
                      <a:pt x="1458841" y="1274741"/>
                    </a:cubicBezTo>
                    <a:cubicBezTo>
                      <a:pt x="1460753" y="1269382"/>
                      <a:pt x="1460283" y="1264039"/>
                      <a:pt x="1457429" y="1258711"/>
                    </a:cubicBezTo>
                    <a:lnTo>
                      <a:pt x="1457429" y="1250536"/>
                    </a:lnTo>
                    <a:lnTo>
                      <a:pt x="1460275" y="1233390"/>
                    </a:lnTo>
                    <a:cubicBezTo>
                      <a:pt x="1460275" y="1230308"/>
                      <a:pt x="1461209" y="1227378"/>
                      <a:pt x="1463076" y="1224600"/>
                    </a:cubicBezTo>
                    <a:cubicBezTo>
                      <a:pt x="1464943" y="1221822"/>
                      <a:pt x="1465960" y="1220350"/>
                      <a:pt x="1466127" y="1220183"/>
                    </a:cubicBezTo>
                    <a:cubicBezTo>
                      <a:pt x="1469725" y="1210300"/>
                      <a:pt x="1476640" y="1198528"/>
                      <a:pt x="1486871" y="1184865"/>
                    </a:cubicBezTo>
                    <a:cubicBezTo>
                      <a:pt x="1489482" y="1183150"/>
                      <a:pt x="1491623" y="1180953"/>
                      <a:pt x="1493293" y="1178273"/>
                    </a:cubicBezTo>
                    <a:cubicBezTo>
                      <a:pt x="1494962" y="1175594"/>
                      <a:pt x="1496443" y="1172994"/>
                      <a:pt x="1497733" y="1170474"/>
                    </a:cubicBezTo>
                    <a:lnTo>
                      <a:pt x="1514902" y="1143218"/>
                    </a:lnTo>
                    <a:cubicBezTo>
                      <a:pt x="1515691" y="1141639"/>
                      <a:pt x="1517646" y="1137992"/>
                      <a:pt x="1520766" y="1132276"/>
                    </a:cubicBezTo>
                    <a:cubicBezTo>
                      <a:pt x="1523885" y="1126561"/>
                      <a:pt x="1527487" y="1121654"/>
                      <a:pt x="1531570" y="1117555"/>
                    </a:cubicBezTo>
                    <a:cubicBezTo>
                      <a:pt x="1533787" y="1115339"/>
                      <a:pt x="1535916" y="1111783"/>
                      <a:pt x="1537957" y="1106887"/>
                    </a:cubicBezTo>
                    <a:cubicBezTo>
                      <a:pt x="1539999" y="1101991"/>
                      <a:pt x="1542310" y="1096970"/>
                      <a:pt x="1544891" y="1091824"/>
                    </a:cubicBezTo>
                    <a:cubicBezTo>
                      <a:pt x="1550371" y="1084492"/>
                      <a:pt x="1555274" y="1075627"/>
                      <a:pt x="1559601" y="1065228"/>
                    </a:cubicBezTo>
                    <a:close/>
                    <a:moveTo>
                      <a:pt x="510864" y="1042012"/>
                    </a:moveTo>
                    <a:lnTo>
                      <a:pt x="504445" y="1042362"/>
                    </a:lnTo>
                    <a:lnTo>
                      <a:pt x="504445" y="1042363"/>
                    </a:lnTo>
                    <a:lnTo>
                      <a:pt x="510864" y="1042013"/>
                    </a:lnTo>
                    <a:close/>
                    <a:moveTo>
                      <a:pt x="1707770" y="1032141"/>
                    </a:moveTo>
                    <a:lnTo>
                      <a:pt x="1722411" y="1041796"/>
                    </a:lnTo>
                    <a:cubicBezTo>
                      <a:pt x="1726556" y="1045910"/>
                      <a:pt x="1728628" y="1047967"/>
                      <a:pt x="1728628" y="1047967"/>
                    </a:cubicBezTo>
                    <a:lnTo>
                      <a:pt x="1735778" y="1053728"/>
                    </a:lnTo>
                    <a:cubicBezTo>
                      <a:pt x="1742852" y="1060787"/>
                      <a:pt x="1746389" y="1064316"/>
                      <a:pt x="1746389" y="1064316"/>
                    </a:cubicBezTo>
                    <a:cubicBezTo>
                      <a:pt x="1755573" y="1075808"/>
                      <a:pt x="1761190" y="1083254"/>
                      <a:pt x="1763239" y="1086654"/>
                    </a:cubicBezTo>
                    <a:cubicBezTo>
                      <a:pt x="1768492" y="1090601"/>
                      <a:pt x="1771854" y="1096256"/>
                      <a:pt x="1773327" y="1103618"/>
                    </a:cubicBezTo>
                    <a:cubicBezTo>
                      <a:pt x="1774071" y="1105850"/>
                      <a:pt x="1775482" y="1109311"/>
                      <a:pt x="1777562" y="1114002"/>
                    </a:cubicBezTo>
                    <a:cubicBezTo>
                      <a:pt x="1779642" y="1118693"/>
                      <a:pt x="1781251" y="1124408"/>
                      <a:pt x="1782389" y="1131148"/>
                    </a:cubicBezTo>
                    <a:cubicBezTo>
                      <a:pt x="1784515" y="1140378"/>
                      <a:pt x="1787877" y="1147285"/>
                      <a:pt x="1792477" y="1151869"/>
                    </a:cubicBezTo>
                    <a:cubicBezTo>
                      <a:pt x="1794754" y="1154147"/>
                      <a:pt x="1797949" y="1159407"/>
                      <a:pt x="1802063" y="1167650"/>
                    </a:cubicBezTo>
                    <a:cubicBezTo>
                      <a:pt x="1802792" y="1172052"/>
                      <a:pt x="1805308" y="1176621"/>
                      <a:pt x="1809612" y="1181358"/>
                    </a:cubicBezTo>
                    <a:cubicBezTo>
                      <a:pt x="1813916" y="1186094"/>
                      <a:pt x="1816492" y="1189327"/>
                      <a:pt x="1817343" y="1191058"/>
                    </a:cubicBezTo>
                    <a:cubicBezTo>
                      <a:pt x="1817343" y="1191058"/>
                      <a:pt x="1820963" y="1194678"/>
                      <a:pt x="1828204" y="1201919"/>
                    </a:cubicBezTo>
                    <a:cubicBezTo>
                      <a:pt x="1838648" y="1212348"/>
                      <a:pt x="1843870" y="1217563"/>
                      <a:pt x="1843870" y="1217563"/>
                    </a:cubicBezTo>
                    <a:cubicBezTo>
                      <a:pt x="1849184" y="1225533"/>
                      <a:pt x="1858239" y="1233639"/>
                      <a:pt x="1871036" y="1241882"/>
                    </a:cubicBezTo>
                    <a:cubicBezTo>
                      <a:pt x="1872007" y="1242854"/>
                      <a:pt x="1874118" y="1243947"/>
                      <a:pt x="1877366" y="1245161"/>
                    </a:cubicBezTo>
                    <a:cubicBezTo>
                      <a:pt x="1880615" y="1246375"/>
                      <a:pt x="1883104" y="1247408"/>
                      <a:pt x="1884835" y="1248258"/>
                    </a:cubicBezTo>
                    <a:cubicBezTo>
                      <a:pt x="1895628" y="1254512"/>
                      <a:pt x="1904623" y="1258543"/>
                      <a:pt x="1911818" y="1260349"/>
                    </a:cubicBezTo>
                    <a:cubicBezTo>
                      <a:pt x="1917966" y="1263416"/>
                      <a:pt x="1927720" y="1266862"/>
                      <a:pt x="1941079" y="1270687"/>
                    </a:cubicBezTo>
                    <a:cubicBezTo>
                      <a:pt x="1946392" y="1273344"/>
                      <a:pt x="1952149" y="1275385"/>
                      <a:pt x="1958350" y="1276812"/>
                    </a:cubicBezTo>
                    <a:cubicBezTo>
                      <a:pt x="1964551" y="1278239"/>
                      <a:pt x="1969921" y="1280091"/>
                      <a:pt x="1974460" y="1282368"/>
                    </a:cubicBezTo>
                    <a:lnTo>
                      <a:pt x="1979811" y="1282368"/>
                    </a:lnTo>
                    <a:cubicBezTo>
                      <a:pt x="1987462" y="1284266"/>
                      <a:pt x="1994157" y="1285215"/>
                      <a:pt x="1999895" y="1285215"/>
                    </a:cubicBezTo>
                    <a:cubicBezTo>
                      <a:pt x="2005633" y="1285215"/>
                      <a:pt x="2010393" y="1285693"/>
                      <a:pt x="2014172" y="1286649"/>
                    </a:cubicBezTo>
                    <a:cubicBezTo>
                      <a:pt x="2020093" y="1286649"/>
                      <a:pt x="2026381" y="1287127"/>
                      <a:pt x="2033038" y="1288084"/>
                    </a:cubicBezTo>
                    <a:cubicBezTo>
                      <a:pt x="2039695" y="1289040"/>
                      <a:pt x="2045680" y="1289519"/>
                      <a:pt x="2050993" y="1289519"/>
                    </a:cubicBezTo>
                    <a:lnTo>
                      <a:pt x="2066727" y="1289519"/>
                    </a:lnTo>
                    <a:lnTo>
                      <a:pt x="2073650" y="1289632"/>
                    </a:lnTo>
                    <a:lnTo>
                      <a:pt x="2128960" y="1288084"/>
                    </a:lnTo>
                    <a:lnTo>
                      <a:pt x="2162387" y="1288084"/>
                    </a:lnTo>
                    <a:lnTo>
                      <a:pt x="2206767" y="1286649"/>
                    </a:lnTo>
                    <a:cubicBezTo>
                      <a:pt x="2210289" y="1286649"/>
                      <a:pt x="2215040" y="1286251"/>
                      <a:pt x="2221022" y="1285454"/>
                    </a:cubicBezTo>
                    <a:cubicBezTo>
                      <a:pt x="2227003" y="1284657"/>
                      <a:pt x="2233348" y="1283697"/>
                      <a:pt x="2240058" y="1282573"/>
                    </a:cubicBezTo>
                    <a:cubicBezTo>
                      <a:pt x="2244142" y="1281890"/>
                      <a:pt x="2247815" y="1280733"/>
                      <a:pt x="2251079" y="1279101"/>
                    </a:cubicBezTo>
                    <a:cubicBezTo>
                      <a:pt x="2254343" y="1277469"/>
                      <a:pt x="2257941" y="1276008"/>
                      <a:pt x="2261872" y="1274717"/>
                    </a:cubicBezTo>
                    <a:cubicBezTo>
                      <a:pt x="2272377" y="1270680"/>
                      <a:pt x="2279231" y="1267590"/>
                      <a:pt x="2282434" y="1265450"/>
                    </a:cubicBezTo>
                    <a:cubicBezTo>
                      <a:pt x="2289357" y="1263142"/>
                      <a:pt x="2294913" y="1261085"/>
                      <a:pt x="2299102" y="1259279"/>
                    </a:cubicBezTo>
                    <a:cubicBezTo>
                      <a:pt x="2301820" y="1256562"/>
                      <a:pt x="2306533" y="1255203"/>
                      <a:pt x="2313243" y="1255203"/>
                    </a:cubicBezTo>
                    <a:cubicBezTo>
                      <a:pt x="2313122" y="1255218"/>
                      <a:pt x="2313311" y="1254558"/>
                      <a:pt x="2313812" y="1253222"/>
                    </a:cubicBezTo>
                    <a:lnTo>
                      <a:pt x="2313975" y="1253000"/>
                    </a:lnTo>
                    <a:lnTo>
                      <a:pt x="2315022" y="1239278"/>
                    </a:lnTo>
                    <a:cubicBezTo>
                      <a:pt x="2316098" y="1224596"/>
                      <a:pt x="2316636" y="1215218"/>
                      <a:pt x="2316636" y="1211142"/>
                    </a:cubicBezTo>
                    <a:cubicBezTo>
                      <a:pt x="2316636" y="1208151"/>
                      <a:pt x="2316397" y="1203734"/>
                      <a:pt x="2315918" y="1197889"/>
                    </a:cubicBezTo>
                    <a:cubicBezTo>
                      <a:pt x="2315440" y="1192045"/>
                      <a:pt x="2315679" y="1185358"/>
                      <a:pt x="2316636" y="1177828"/>
                    </a:cubicBezTo>
                    <a:cubicBezTo>
                      <a:pt x="2316636" y="1167020"/>
                      <a:pt x="2321668" y="1158268"/>
                      <a:pt x="2331733" y="1151574"/>
                    </a:cubicBezTo>
                    <a:cubicBezTo>
                      <a:pt x="2338412" y="1148203"/>
                      <a:pt x="2345520" y="1148036"/>
                      <a:pt x="2353058" y="1151073"/>
                    </a:cubicBezTo>
                    <a:cubicBezTo>
                      <a:pt x="2360595" y="1154109"/>
                      <a:pt x="2364363" y="1157259"/>
                      <a:pt x="2364363" y="1160522"/>
                    </a:cubicBezTo>
                    <a:cubicBezTo>
                      <a:pt x="2362693" y="1158822"/>
                      <a:pt x="2363756" y="1158359"/>
                      <a:pt x="2367551" y="1159133"/>
                    </a:cubicBezTo>
                    <a:cubicBezTo>
                      <a:pt x="2382155" y="1169745"/>
                      <a:pt x="2391476" y="1180606"/>
                      <a:pt x="2395513" y="1191718"/>
                    </a:cubicBezTo>
                    <a:cubicBezTo>
                      <a:pt x="2398352" y="1200235"/>
                      <a:pt x="2402011" y="1206724"/>
                      <a:pt x="2406489" y="1211187"/>
                    </a:cubicBezTo>
                    <a:cubicBezTo>
                      <a:pt x="2416675" y="1220371"/>
                      <a:pt x="2422315" y="1227681"/>
                      <a:pt x="2423408" y="1233115"/>
                    </a:cubicBezTo>
                    <a:lnTo>
                      <a:pt x="2424956" y="1235210"/>
                    </a:lnTo>
                    <a:cubicBezTo>
                      <a:pt x="2430998" y="1239719"/>
                      <a:pt x="2437328" y="1244816"/>
                      <a:pt x="2443947" y="1250501"/>
                    </a:cubicBezTo>
                    <a:cubicBezTo>
                      <a:pt x="2450565" y="1256186"/>
                      <a:pt x="2458550" y="1262528"/>
                      <a:pt x="2467902" y="1269526"/>
                    </a:cubicBezTo>
                    <a:lnTo>
                      <a:pt x="2473344" y="1276835"/>
                    </a:lnTo>
                    <a:cubicBezTo>
                      <a:pt x="2476759" y="1281951"/>
                      <a:pt x="2480274" y="1286019"/>
                      <a:pt x="2483887" y="1289040"/>
                    </a:cubicBezTo>
                    <a:cubicBezTo>
                      <a:pt x="2493799" y="1294930"/>
                      <a:pt x="2497800" y="1303485"/>
                      <a:pt x="2495887" y="1314703"/>
                    </a:cubicBezTo>
                    <a:cubicBezTo>
                      <a:pt x="2495887" y="1322779"/>
                      <a:pt x="2496357" y="1327599"/>
                      <a:pt x="2497299" y="1329162"/>
                    </a:cubicBezTo>
                    <a:cubicBezTo>
                      <a:pt x="2503037" y="1334901"/>
                      <a:pt x="2505906" y="1342734"/>
                      <a:pt x="2505906" y="1352662"/>
                    </a:cubicBezTo>
                    <a:cubicBezTo>
                      <a:pt x="2505906" y="1358734"/>
                      <a:pt x="2505124" y="1363341"/>
                      <a:pt x="2503561" y="1366484"/>
                    </a:cubicBezTo>
                    <a:cubicBezTo>
                      <a:pt x="2502301" y="1372768"/>
                      <a:pt x="2499777" y="1377804"/>
                      <a:pt x="2495989" y="1381592"/>
                    </a:cubicBezTo>
                    <a:cubicBezTo>
                      <a:pt x="2492202" y="1385379"/>
                      <a:pt x="2490278" y="1387334"/>
                      <a:pt x="2490217" y="1387455"/>
                    </a:cubicBezTo>
                    <a:cubicBezTo>
                      <a:pt x="2488304" y="1393194"/>
                      <a:pt x="2484410" y="1397535"/>
                      <a:pt x="2478535" y="1400480"/>
                    </a:cubicBezTo>
                    <a:cubicBezTo>
                      <a:pt x="2476213" y="1402803"/>
                      <a:pt x="2473625" y="1405865"/>
                      <a:pt x="2470771" y="1409668"/>
                    </a:cubicBezTo>
                    <a:cubicBezTo>
                      <a:pt x="2467917" y="1413471"/>
                      <a:pt x="2464843" y="1417027"/>
                      <a:pt x="2461549" y="1420336"/>
                    </a:cubicBezTo>
                    <a:cubicBezTo>
                      <a:pt x="2460091" y="1421794"/>
                      <a:pt x="2451567" y="1429202"/>
                      <a:pt x="2435977" y="1442560"/>
                    </a:cubicBezTo>
                    <a:lnTo>
                      <a:pt x="2415096" y="1452170"/>
                    </a:lnTo>
                    <a:lnTo>
                      <a:pt x="2394329" y="1464648"/>
                    </a:lnTo>
                    <a:lnTo>
                      <a:pt x="2381942" y="1469954"/>
                    </a:lnTo>
                    <a:cubicBezTo>
                      <a:pt x="2377145" y="1470758"/>
                      <a:pt x="2371490" y="1473195"/>
                      <a:pt x="2364978" y="1477263"/>
                    </a:cubicBezTo>
                    <a:cubicBezTo>
                      <a:pt x="2360060" y="1479206"/>
                      <a:pt x="2355403" y="1479939"/>
                      <a:pt x="2351008" y="1479460"/>
                    </a:cubicBezTo>
                    <a:cubicBezTo>
                      <a:pt x="2348811" y="1479221"/>
                      <a:pt x="2347134" y="1479042"/>
                      <a:pt x="2345979" y="1478922"/>
                    </a:cubicBezTo>
                    <a:lnTo>
                      <a:pt x="2344395" y="1478773"/>
                    </a:lnTo>
                    <a:lnTo>
                      <a:pt x="2339535" y="1480792"/>
                    </a:lnTo>
                    <a:cubicBezTo>
                      <a:pt x="2336591" y="1481848"/>
                      <a:pt x="2333190" y="1482925"/>
                      <a:pt x="2329330" y="1484026"/>
                    </a:cubicBezTo>
                    <a:cubicBezTo>
                      <a:pt x="2321611" y="1486227"/>
                      <a:pt x="2314139" y="1487328"/>
                      <a:pt x="2306913" y="1487328"/>
                    </a:cubicBezTo>
                    <a:cubicBezTo>
                      <a:pt x="2300324" y="1487328"/>
                      <a:pt x="2296347" y="1486849"/>
                      <a:pt x="2294981" y="1485893"/>
                    </a:cubicBezTo>
                    <a:lnTo>
                      <a:pt x="2292248" y="1487328"/>
                    </a:lnTo>
                    <a:cubicBezTo>
                      <a:pt x="2288317" y="1487328"/>
                      <a:pt x="2280620" y="1488284"/>
                      <a:pt x="2269159" y="1490197"/>
                    </a:cubicBezTo>
                    <a:cubicBezTo>
                      <a:pt x="2263633" y="1490197"/>
                      <a:pt x="2260783" y="1489719"/>
                      <a:pt x="2260608" y="1488762"/>
                    </a:cubicBezTo>
                    <a:cubicBezTo>
                      <a:pt x="2260434" y="1487806"/>
                      <a:pt x="2261159" y="1487404"/>
                      <a:pt x="2262783" y="1487555"/>
                    </a:cubicBezTo>
                    <a:cubicBezTo>
                      <a:pt x="2253948" y="1489316"/>
                      <a:pt x="2247868" y="1489719"/>
                      <a:pt x="2244544" y="1488762"/>
                    </a:cubicBezTo>
                    <a:cubicBezTo>
                      <a:pt x="2241219" y="1487806"/>
                      <a:pt x="2238730" y="1487730"/>
                      <a:pt x="2237075" y="1488535"/>
                    </a:cubicBezTo>
                    <a:cubicBezTo>
                      <a:pt x="2230046" y="1489643"/>
                      <a:pt x="2222198" y="1489328"/>
                      <a:pt x="2213530" y="1487590"/>
                    </a:cubicBezTo>
                    <a:cubicBezTo>
                      <a:pt x="2204862" y="1485851"/>
                      <a:pt x="2200475" y="1484808"/>
                      <a:pt x="2200369" y="1484459"/>
                    </a:cubicBezTo>
                    <a:lnTo>
                      <a:pt x="2194812" y="1485893"/>
                    </a:lnTo>
                    <a:lnTo>
                      <a:pt x="2182630" y="1485893"/>
                    </a:lnTo>
                    <a:cubicBezTo>
                      <a:pt x="2175025" y="1483996"/>
                      <a:pt x="2166668" y="1483047"/>
                      <a:pt x="2157560" y="1483047"/>
                    </a:cubicBezTo>
                    <a:lnTo>
                      <a:pt x="2159773" y="1482468"/>
                    </a:lnTo>
                    <a:lnTo>
                      <a:pt x="2159211" y="1482509"/>
                    </a:lnTo>
                    <a:lnTo>
                      <a:pt x="2153647" y="1481668"/>
                    </a:lnTo>
                    <a:lnTo>
                      <a:pt x="2153165" y="1481681"/>
                    </a:lnTo>
                    <a:cubicBezTo>
                      <a:pt x="2145453" y="1483532"/>
                      <a:pt x="2139537" y="1483745"/>
                      <a:pt x="2135415" y="1482318"/>
                    </a:cubicBezTo>
                    <a:cubicBezTo>
                      <a:pt x="2131294" y="1480891"/>
                      <a:pt x="2128079" y="1480178"/>
                      <a:pt x="2125772" y="1480178"/>
                    </a:cubicBezTo>
                    <a:lnTo>
                      <a:pt x="2127707" y="1478743"/>
                    </a:lnTo>
                    <a:cubicBezTo>
                      <a:pt x="2126721" y="1480656"/>
                      <a:pt x="2122956" y="1481373"/>
                      <a:pt x="2116413" y="1480895"/>
                    </a:cubicBezTo>
                    <a:cubicBezTo>
                      <a:pt x="2109870" y="1480417"/>
                      <a:pt x="2104398" y="1480178"/>
                      <a:pt x="2099995" y="1480178"/>
                    </a:cubicBezTo>
                    <a:lnTo>
                      <a:pt x="2096033" y="1478174"/>
                    </a:lnTo>
                    <a:lnTo>
                      <a:pt x="2092595" y="1477331"/>
                    </a:lnTo>
                    <a:lnTo>
                      <a:pt x="2079096" y="1475107"/>
                    </a:lnTo>
                    <a:lnTo>
                      <a:pt x="2071634" y="1475880"/>
                    </a:lnTo>
                    <a:cubicBezTo>
                      <a:pt x="2067612" y="1475777"/>
                      <a:pt x="2063251" y="1475191"/>
                      <a:pt x="2058553" y="1474121"/>
                    </a:cubicBezTo>
                    <a:cubicBezTo>
                      <a:pt x="2047881" y="1471494"/>
                      <a:pt x="2042499" y="1470181"/>
                      <a:pt x="2042408" y="1470181"/>
                    </a:cubicBezTo>
                    <a:cubicBezTo>
                      <a:pt x="2041983" y="1470181"/>
                      <a:pt x="2040814" y="1470652"/>
                      <a:pt x="2038901" y="1471593"/>
                    </a:cubicBezTo>
                    <a:lnTo>
                      <a:pt x="2028814" y="1471593"/>
                    </a:lnTo>
                    <a:cubicBezTo>
                      <a:pt x="2008943" y="1466371"/>
                      <a:pt x="1996161" y="1462811"/>
                      <a:pt x="1990468" y="1460914"/>
                    </a:cubicBezTo>
                    <a:cubicBezTo>
                      <a:pt x="1987447" y="1459881"/>
                      <a:pt x="1982385" y="1457995"/>
                      <a:pt x="1975280" y="1455255"/>
                    </a:cubicBezTo>
                    <a:cubicBezTo>
                      <a:pt x="1968176" y="1452515"/>
                      <a:pt x="1962301" y="1449354"/>
                      <a:pt x="1957656" y="1445771"/>
                    </a:cubicBezTo>
                    <a:cubicBezTo>
                      <a:pt x="1949686" y="1439319"/>
                      <a:pt x="1940342" y="1434629"/>
                      <a:pt x="1929625" y="1431699"/>
                    </a:cubicBezTo>
                    <a:lnTo>
                      <a:pt x="1922019" y="1425983"/>
                    </a:lnTo>
                    <a:cubicBezTo>
                      <a:pt x="1920061" y="1424678"/>
                      <a:pt x="1913169" y="1421072"/>
                      <a:pt x="1901344" y="1415167"/>
                    </a:cubicBezTo>
                    <a:lnTo>
                      <a:pt x="1881601" y="1403304"/>
                    </a:lnTo>
                    <a:cubicBezTo>
                      <a:pt x="1869973" y="1395000"/>
                      <a:pt x="1860630" y="1389080"/>
                      <a:pt x="1853571" y="1385543"/>
                    </a:cubicBezTo>
                    <a:cubicBezTo>
                      <a:pt x="1841168" y="1376875"/>
                      <a:pt x="1834109" y="1370818"/>
                      <a:pt x="1832394" y="1367372"/>
                    </a:cubicBezTo>
                    <a:cubicBezTo>
                      <a:pt x="1831863" y="1366567"/>
                      <a:pt x="1828834" y="1364328"/>
                      <a:pt x="1823308" y="1360654"/>
                    </a:cubicBezTo>
                    <a:cubicBezTo>
                      <a:pt x="1817069" y="1352320"/>
                      <a:pt x="1812667" y="1346870"/>
                      <a:pt x="1810101" y="1344305"/>
                    </a:cubicBezTo>
                    <a:lnTo>
                      <a:pt x="1785873" y="1316843"/>
                    </a:lnTo>
                    <a:lnTo>
                      <a:pt x="1779156" y="1308783"/>
                    </a:lnTo>
                    <a:lnTo>
                      <a:pt x="1761828" y="1283598"/>
                    </a:lnTo>
                    <a:cubicBezTo>
                      <a:pt x="1760902" y="1280820"/>
                      <a:pt x="1760268" y="1279173"/>
                      <a:pt x="1759926" y="1278657"/>
                    </a:cubicBezTo>
                    <a:cubicBezTo>
                      <a:pt x="1759585" y="1278141"/>
                      <a:pt x="1758488" y="1276957"/>
                      <a:pt x="1756636" y="1275105"/>
                    </a:cubicBezTo>
                    <a:cubicBezTo>
                      <a:pt x="1755270" y="1271051"/>
                      <a:pt x="1752856" y="1266262"/>
                      <a:pt x="1749395" y="1260736"/>
                    </a:cubicBezTo>
                    <a:cubicBezTo>
                      <a:pt x="1745357" y="1256698"/>
                      <a:pt x="1743338" y="1253434"/>
                      <a:pt x="1743338" y="1250945"/>
                    </a:cubicBezTo>
                    <a:cubicBezTo>
                      <a:pt x="1741774" y="1248395"/>
                      <a:pt x="1737691" y="1241294"/>
                      <a:pt x="1731087" y="1229643"/>
                    </a:cubicBezTo>
                    <a:cubicBezTo>
                      <a:pt x="1724484" y="1217992"/>
                      <a:pt x="1719990" y="1205646"/>
                      <a:pt x="1717607" y="1192606"/>
                    </a:cubicBezTo>
                    <a:cubicBezTo>
                      <a:pt x="1717607" y="1191316"/>
                      <a:pt x="1717360" y="1190177"/>
                      <a:pt x="1716867" y="1189191"/>
                    </a:cubicBezTo>
                    <a:cubicBezTo>
                      <a:pt x="1716373" y="1188204"/>
                      <a:pt x="1715816" y="1187096"/>
                      <a:pt x="1715193" y="1185866"/>
                    </a:cubicBezTo>
                    <a:cubicBezTo>
                      <a:pt x="1712279" y="1181494"/>
                      <a:pt x="1710552" y="1176572"/>
                      <a:pt x="1710013" y="1171099"/>
                    </a:cubicBezTo>
                    <a:cubicBezTo>
                      <a:pt x="1709474" y="1165627"/>
                      <a:pt x="1708848" y="1161820"/>
                      <a:pt x="1708134" y="1159680"/>
                    </a:cubicBezTo>
                    <a:lnTo>
                      <a:pt x="1702123" y="1128211"/>
                    </a:lnTo>
                    <a:cubicBezTo>
                      <a:pt x="1700058" y="1117994"/>
                      <a:pt x="1699026" y="1109417"/>
                      <a:pt x="1699026" y="1102480"/>
                    </a:cubicBezTo>
                    <a:cubicBezTo>
                      <a:pt x="1699026" y="1095846"/>
                      <a:pt x="1696779" y="1086677"/>
                      <a:pt x="1692286" y="1074973"/>
                    </a:cubicBezTo>
                    <a:cubicBezTo>
                      <a:pt x="1690115" y="1068445"/>
                      <a:pt x="1689030" y="1062365"/>
                      <a:pt x="1689030" y="1056734"/>
                    </a:cubicBezTo>
                    <a:lnTo>
                      <a:pt x="1689030" y="1053864"/>
                    </a:lnTo>
                    <a:cubicBezTo>
                      <a:pt x="1689030" y="1048566"/>
                      <a:pt x="1690187" y="1044752"/>
                      <a:pt x="1692502" y="1042422"/>
                    </a:cubicBezTo>
                    <a:cubicBezTo>
                      <a:pt x="1694817" y="1040092"/>
                      <a:pt x="1699906" y="1036665"/>
                      <a:pt x="1707770" y="1032141"/>
                    </a:cubicBezTo>
                    <a:close/>
                    <a:moveTo>
                      <a:pt x="588815" y="1006950"/>
                    </a:moveTo>
                    <a:cubicBezTo>
                      <a:pt x="584595" y="1006950"/>
                      <a:pt x="581429" y="1008013"/>
                      <a:pt x="579318" y="1010140"/>
                    </a:cubicBezTo>
                    <a:lnTo>
                      <a:pt x="579084" y="1010849"/>
                    </a:lnTo>
                    <a:lnTo>
                      <a:pt x="579084" y="1010849"/>
                    </a:lnTo>
                    <a:lnTo>
                      <a:pt x="579318" y="1010141"/>
                    </a:lnTo>
                    <a:lnTo>
                      <a:pt x="588799" y="1006956"/>
                    </a:lnTo>
                    <a:close/>
                    <a:moveTo>
                      <a:pt x="3636924" y="996028"/>
                    </a:moveTo>
                    <a:lnTo>
                      <a:pt x="3638278" y="997831"/>
                    </a:lnTo>
                    <a:cubicBezTo>
                      <a:pt x="3638278" y="997831"/>
                      <a:pt x="3637686" y="997239"/>
                      <a:pt x="3636502" y="996055"/>
                    </a:cubicBezTo>
                    <a:close/>
                    <a:moveTo>
                      <a:pt x="2157802" y="987328"/>
                    </a:moveTo>
                    <a:cubicBezTo>
                      <a:pt x="2160642" y="987936"/>
                      <a:pt x="2163313" y="989325"/>
                      <a:pt x="2165814" y="991495"/>
                    </a:cubicBezTo>
                    <a:cubicBezTo>
                      <a:pt x="2170816" y="995837"/>
                      <a:pt x="2174182" y="999754"/>
                      <a:pt x="2175913" y="1003245"/>
                    </a:cubicBezTo>
                    <a:cubicBezTo>
                      <a:pt x="2176854" y="1006099"/>
                      <a:pt x="2178714" y="1010296"/>
                      <a:pt x="2181492" y="1015837"/>
                    </a:cubicBezTo>
                    <a:cubicBezTo>
                      <a:pt x="2184270" y="1021378"/>
                      <a:pt x="2185659" y="1027860"/>
                      <a:pt x="2185659" y="1035284"/>
                    </a:cubicBezTo>
                    <a:cubicBezTo>
                      <a:pt x="2185659" y="1042327"/>
                      <a:pt x="2185181" y="1046806"/>
                      <a:pt x="2184224" y="1048718"/>
                    </a:cubicBezTo>
                    <a:cubicBezTo>
                      <a:pt x="2184224" y="1054426"/>
                      <a:pt x="2182334" y="1061068"/>
                      <a:pt x="2178554" y="1068643"/>
                    </a:cubicBezTo>
                    <a:cubicBezTo>
                      <a:pt x="2178205" y="1069705"/>
                      <a:pt x="2177203" y="1073838"/>
                      <a:pt x="2175548" y="1081041"/>
                    </a:cubicBezTo>
                    <a:cubicBezTo>
                      <a:pt x="2173894" y="1088244"/>
                      <a:pt x="2172019" y="1093227"/>
                      <a:pt x="2169924" y="1095990"/>
                    </a:cubicBezTo>
                    <a:cubicBezTo>
                      <a:pt x="2169924" y="1100605"/>
                      <a:pt x="2165150" y="1107687"/>
                      <a:pt x="2155601" y="1117235"/>
                    </a:cubicBezTo>
                    <a:cubicBezTo>
                      <a:pt x="2153355" y="1119497"/>
                      <a:pt x="2150554" y="1123125"/>
                      <a:pt x="2147199" y="1128120"/>
                    </a:cubicBezTo>
                    <a:lnTo>
                      <a:pt x="2134721" y="1141987"/>
                    </a:lnTo>
                    <a:cubicBezTo>
                      <a:pt x="2133537" y="1144416"/>
                      <a:pt x="2131977" y="1146594"/>
                      <a:pt x="2130041" y="1148522"/>
                    </a:cubicBezTo>
                    <a:cubicBezTo>
                      <a:pt x="2128106" y="1150450"/>
                      <a:pt x="2126599" y="1152500"/>
                      <a:pt x="2125521" y="1154670"/>
                    </a:cubicBezTo>
                    <a:lnTo>
                      <a:pt x="2107168" y="1182815"/>
                    </a:lnTo>
                    <a:cubicBezTo>
                      <a:pt x="2103540" y="1188538"/>
                      <a:pt x="2096732" y="1191399"/>
                      <a:pt x="2086743" y="1191399"/>
                    </a:cubicBezTo>
                    <a:lnTo>
                      <a:pt x="2090341" y="1191399"/>
                    </a:lnTo>
                    <a:cubicBezTo>
                      <a:pt x="2086515" y="1194253"/>
                      <a:pt x="2078166" y="1195680"/>
                      <a:pt x="2065293" y="1195680"/>
                    </a:cubicBezTo>
                    <a:lnTo>
                      <a:pt x="2048146" y="1195680"/>
                    </a:lnTo>
                    <a:cubicBezTo>
                      <a:pt x="2042712" y="1195680"/>
                      <a:pt x="2037171" y="1194276"/>
                      <a:pt x="2031524" y="1191468"/>
                    </a:cubicBezTo>
                    <a:cubicBezTo>
                      <a:pt x="2020472" y="1185942"/>
                      <a:pt x="2011258" y="1179483"/>
                      <a:pt x="2003880" y="1172090"/>
                    </a:cubicBezTo>
                    <a:cubicBezTo>
                      <a:pt x="1999493" y="1168583"/>
                      <a:pt x="1989489" y="1157456"/>
                      <a:pt x="1973868" y="1138708"/>
                    </a:cubicBezTo>
                    <a:lnTo>
                      <a:pt x="1968016" y="1130511"/>
                    </a:lnTo>
                    <a:lnTo>
                      <a:pt x="1963143" y="1125638"/>
                    </a:lnTo>
                    <a:cubicBezTo>
                      <a:pt x="1955766" y="1125638"/>
                      <a:pt x="1952077" y="1120719"/>
                      <a:pt x="1952077" y="1110882"/>
                    </a:cubicBezTo>
                    <a:cubicBezTo>
                      <a:pt x="1950179" y="1103322"/>
                      <a:pt x="1948274" y="1096666"/>
                      <a:pt x="1946361" y="1090912"/>
                    </a:cubicBezTo>
                    <a:cubicBezTo>
                      <a:pt x="1946361" y="1090700"/>
                      <a:pt x="1945762" y="1089417"/>
                      <a:pt x="1944562" y="1087064"/>
                    </a:cubicBezTo>
                    <a:cubicBezTo>
                      <a:pt x="1940995" y="1083466"/>
                      <a:pt x="1939211" y="1079884"/>
                      <a:pt x="1939211" y="1076316"/>
                    </a:cubicBezTo>
                    <a:cubicBezTo>
                      <a:pt x="1938255" y="1074419"/>
                      <a:pt x="1937777" y="1064460"/>
                      <a:pt x="1937777" y="1046441"/>
                    </a:cubicBezTo>
                    <a:cubicBezTo>
                      <a:pt x="1950058" y="1047398"/>
                      <a:pt x="1956369" y="1047880"/>
                      <a:pt x="1956711" y="1047887"/>
                    </a:cubicBezTo>
                    <a:cubicBezTo>
                      <a:pt x="1957052" y="1047895"/>
                      <a:pt x="1957694" y="1047428"/>
                      <a:pt x="1958635" y="1046487"/>
                    </a:cubicBezTo>
                    <a:lnTo>
                      <a:pt x="1964327" y="1043618"/>
                    </a:lnTo>
                    <a:cubicBezTo>
                      <a:pt x="1969716" y="1040733"/>
                      <a:pt x="1973125" y="1039530"/>
                      <a:pt x="1974551" y="1040008"/>
                    </a:cubicBezTo>
                    <a:cubicBezTo>
                      <a:pt x="1975978" y="1040487"/>
                      <a:pt x="1976100" y="1041143"/>
                      <a:pt x="1974916" y="1041978"/>
                    </a:cubicBezTo>
                    <a:cubicBezTo>
                      <a:pt x="1982931" y="1038289"/>
                      <a:pt x="1989982" y="1037401"/>
                      <a:pt x="1996070" y="1039314"/>
                    </a:cubicBezTo>
                    <a:lnTo>
                      <a:pt x="2011827" y="1041979"/>
                    </a:lnTo>
                    <a:lnTo>
                      <a:pt x="2042476" y="1030502"/>
                    </a:lnTo>
                    <a:lnTo>
                      <a:pt x="2090409" y="1015018"/>
                    </a:lnTo>
                    <a:cubicBezTo>
                      <a:pt x="2106014" y="1011116"/>
                      <a:pt x="2119571" y="1004308"/>
                      <a:pt x="2131077" y="994592"/>
                    </a:cubicBezTo>
                    <a:cubicBezTo>
                      <a:pt x="2134280" y="992968"/>
                      <a:pt x="2137316" y="991439"/>
                      <a:pt x="2140186" y="990004"/>
                    </a:cubicBezTo>
                    <a:cubicBezTo>
                      <a:pt x="2143055" y="988569"/>
                      <a:pt x="2145916" y="987852"/>
                      <a:pt x="2148770" y="987852"/>
                    </a:cubicBezTo>
                    <a:cubicBezTo>
                      <a:pt x="2151950" y="986896"/>
                      <a:pt x="2154961" y="986721"/>
                      <a:pt x="2157802" y="987328"/>
                    </a:cubicBezTo>
                    <a:close/>
                    <a:moveTo>
                      <a:pt x="555201" y="984255"/>
                    </a:moveTo>
                    <a:cubicBezTo>
                      <a:pt x="550662" y="988794"/>
                      <a:pt x="544374" y="992264"/>
                      <a:pt x="536338" y="994665"/>
                    </a:cubicBezTo>
                    <a:cubicBezTo>
                      <a:pt x="528301" y="997066"/>
                      <a:pt x="523823" y="998497"/>
                      <a:pt x="522902" y="998957"/>
                    </a:cubicBezTo>
                    <a:lnTo>
                      <a:pt x="504417" y="1006884"/>
                    </a:lnTo>
                    <a:lnTo>
                      <a:pt x="496836" y="1009908"/>
                    </a:lnTo>
                    <a:lnTo>
                      <a:pt x="497494" y="1012714"/>
                    </a:lnTo>
                    <a:cubicBezTo>
                      <a:pt x="498497" y="1016993"/>
                      <a:pt x="499740" y="1022294"/>
                      <a:pt x="501223" y="1028619"/>
                    </a:cubicBezTo>
                    <a:lnTo>
                      <a:pt x="503686" y="1039128"/>
                    </a:lnTo>
                    <a:lnTo>
                      <a:pt x="525434" y="1032342"/>
                    </a:lnTo>
                    <a:lnTo>
                      <a:pt x="576765" y="1011778"/>
                    </a:lnTo>
                    <a:lnTo>
                      <a:pt x="577320" y="1004590"/>
                    </a:lnTo>
                    <a:cubicBezTo>
                      <a:pt x="578099" y="1000451"/>
                      <a:pt x="579266" y="997214"/>
                      <a:pt x="580823" y="994879"/>
                    </a:cubicBezTo>
                    <a:lnTo>
                      <a:pt x="583545" y="986306"/>
                    </a:lnTo>
                    <a:lnTo>
                      <a:pt x="578882" y="987051"/>
                    </a:lnTo>
                    <a:lnTo>
                      <a:pt x="567732" y="987051"/>
                    </a:lnTo>
                    <a:cubicBezTo>
                      <a:pt x="559137" y="984310"/>
                      <a:pt x="554960" y="983378"/>
                      <a:pt x="555201" y="984255"/>
                    </a:cubicBezTo>
                    <a:close/>
                    <a:moveTo>
                      <a:pt x="2611024" y="947504"/>
                    </a:moveTo>
                    <a:lnTo>
                      <a:pt x="2611365" y="947632"/>
                    </a:lnTo>
                    <a:lnTo>
                      <a:pt x="2611367" y="947632"/>
                    </a:lnTo>
                    <a:close/>
                    <a:moveTo>
                      <a:pt x="2605856" y="944716"/>
                    </a:moveTo>
                    <a:lnTo>
                      <a:pt x="2609066" y="946416"/>
                    </a:lnTo>
                    <a:lnTo>
                      <a:pt x="2609408" y="946899"/>
                    </a:lnTo>
                    <a:lnTo>
                      <a:pt x="2606141" y="945674"/>
                    </a:lnTo>
                    <a:close/>
                    <a:moveTo>
                      <a:pt x="398854" y="896886"/>
                    </a:moveTo>
                    <a:lnTo>
                      <a:pt x="397225" y="898541"/>
                    </a:lnTo>
                    <a:lnTo>
                      <a:pt x="397227" y="898541"/>
                    </a:lnTo>
                    <a:lnTo>
                      <a:pt x="398854" y="896887"/>
                    </a:lnTo>
                    <a:lnTo>
                      <a:pt x="399362" y="897373"/>
                    </a:lnTo>
                    <a:lnTo>
                      <a:pt x="399363" y="897373"/>
                    </a:lnTo>
                    <a:close/>
                    <a:moveTo>
                      <a:pt x="2306617" y="894928"/>
                    </a:moveTo>
                    <a:cubicBezTo>
                      <a:pt x="2323467" y="894928"/>
                      <a:pt x="2334017" y="895648"/>
                      <a:pt x="2338268" y="897090"/>
                    </a:cubicBezTo>
                    <a:lnTo>
                      <a:pt x="2364750" y="904421"/>
                    </a:lnTo>
                    <a:lnTo>
                      <a:pt x="2374496" y="908590"/>
                    </a:lnTo>
                    <a:lnTo>
                      <a:pt x="2382899" y="910274"/>
                    </a:lnTo>
                    <a:cubicBezTo>
                      <a:pt x="2395559" y="917681"/>
                      <a:pt x="2402261" y="921570"/>
                      <a:pt x="2403005" y="921933"/>
                    </a:cubicBezTo>
                    <a:cubicBezTo>
                      <a:pt x="2417320" y="927048"/>
                      <a:pt x="2428903" y="932923"/>
                      <a:pt x="2437753" y="939556"/>
                    </a:cubicBezTo>
                    <a:lnTo>
                      <a:pt x="2453624" y="949326"/>
                    </a:lnTo>
                    <a:cubicBezTo>
                      <a:pt x="2457404" y="950585"/>
                      <a:pt x="2461036" y="952669"/>
                      <a:pt x="2464520" y="955576"/>
                    </a:cubicBezTo>
                    <a:cubicBezTo>
                      <a:pt x="2468004" y="958483"/>
                      <a:pt x="2470497" y="960711"/>
                      <a:pt x="2472000" y="962259"/>
                    </a:cubicBezTo>
                    <a:lnTo>
                      <a:pt x="2486346" y="979724"/>
                    </a:lnTo>
                    <a:cubicBezTo>
                      <a:pt x="2488380" y="983109"/>
                      <a:pt x="2491219" y="985902"/>
                      <a:pt x="2494862" y="988104"/>
                    </a:cubicBezTo>
                    <a:cubicBezTo>
                      <a:pt x="2496244" y="989531"/>
                      <a:pt x="2499655" y="992658"/>
                      <a:pt x="2505097" y="997485"/>
                    </a:cubicBezTo>
                    <a:cubicBezTo>
                      <a:pt x="2507819" y="999899"/>
                      <a:pt x="2510080" y="1002812"/>
                      <a:pt x="2511880" y="1006223"/>
                    </a:cubicBezTo>
                    <a:lnTo>
                      <a:pt x="2515312" y="1016233"/>
                    </a:lnTo>
                    <a:lnTo>
                      <a:pt x="2519443" y="1023612"/>
                    </a:lnTo>
                    <a:cubicBezTo>
                      <a:pt x="2524259" y="1033739"/>
                      <a:pt x="2528324" y="1047103"/>
                      <a:pt x="2531637" y="1063702"/>
                    </a:cubicBezTo>
                    <a:cubicBezTo>
                      <a:pt x="2531637" y="1059710"/>
                      <a:pt x="2532111" y="1057949"/>
                      <a:pt x="2533060" y="1058420"/>
                    </a:cubicBezTo>
                    <a:cubicBezTo>
                      <a:pt x="2534009" y="1058890"/>
                      <a:pt x="2534445" y="1062382"/>
                      <a:pt x="2534369" y="1068894"/>
                    </a:cubicBezTo>
                    <a:lnTo>
                      <a:pt x="2535348" y="1076864"/>
                    </a:lnTo>
                    <a:cubicBezTo>
                      <a:pt x="2536684" y="1084909"/>
                      <a:pt x="2537352" y="1094648"/>
                      <a:pt x="2537352" y="1106079"/>
                    </a:cubicBezTo>
                    <a:lnTo>
                      <a:pt x="2538559" y="1113297"/>
                    </a:lnTo>
                    <a:cubicBezTo>
                      <a:pt x="2539652" y="1121252"/>
                      <a:pt x="2538897" y="1129582"/>
                      <a:pt x="2536293" y="1138288"/>
                    </a:cubicBezTo>
                    <a:cubicBezTo>
                      <a:pt x="2533690" y="1146994"/>
                      <a:pt x="2531963" y="1153047"/>
                      <a:pt x="2531113" y="1156447"/>
                    </a:cubicBezTo>
                    <a:cubicBezTo>
                      <a:pt x="2526346" y="1168303"/>
                      <a:pt x="2518323" y="1174231"/>
                      <a:pt x="2507044" y="1174231"/>
                    </a:cubicBezTo>
                    <a:cubicBezTo>
                      <a:pt x="2504813" y="1174231"/>
                      <a:pt x="2502244" y="1173785"/>
                      <a:pt x="2499337" y="1172894"/>
                    </a:cubicBezTo>
                    <a:lnTo>
                      <a:pt x="2491438" y="1169637"/>
                    </a:lnTo>
                    <a:lnTo>
                      <a:pt x="2490544" y="1170046"/>
                    </a:lnTo>
                    <a:cubicBezTo>
                      <a:pt x="2483024" y="1172263"/>
                      <a:pt x="2474915" y="1171078"/>
                      <a:pt x="2466217" y="1166489"/>
                    </a:cubicBezTo>
                    <a:lnTo>
                      <a:pt x="2464714" y="1165715"/>
                    </a:lnTo>
                    <a:lnTo>
                      <a:pt x="2439393" y="1153055"/>
                    </a:lnTo>
                    <a:cubicBezTo>
                      <a:pt x="2432136" y="1150656"/>
                      <a:pt x="2424759" y="1145085"/>
                      <a:pt x="2417260" y="1136341"/>
                    </a:cubicBezTo>
                    <a:lnTo>
                      <a:pt x="2390504" y="1105122"/>
                    </a:lnTo>
                    <a:cubicBezTo>
                      <a:pt x="2384887" y="1096712"/>
                      <a:pt x="2377350" y="1083991"/>
                      <a:pt x="2367893" y="1066959"/>
                    </a:cubicBezTo>
                    <a:cubicBezTo>
                      <a:pt x="2365084" y="1063209"/>
                      <a:pt x="2358056" y="1051474"/>
                      <a:pt x="2346807" y="1031755"/>
                    </a:cubicBezTo>
                    <a:cubicBezTo>
                      <a:pt x="2342010" y="1025060"/>
                      <a:pt x="2335118" y="1013835"/>
                      <a:pt x="2326131" y="998077"/>
                    </a:cubicBezTo>
                    <a:cubicBezTo>
                      <a:pt x="2318920" y="983686"/>
                      <a:pt x="2313402" y="971367"/>
                      <a:pt x="2309577" y="961120"/>
                    </a:cubicBezTo>
                    <a:lnTo>
                      <a:pt x="2307482" y="952855"/>
                    </a:lnTo>
                    <a:lnTo>
                      <a:pt x="2305888" y="944725"/>
                    </a:lnTo>
                    <a:lnTo>
                      <a:pt x="2303770" y="939238"/>
                    </a:lnTo>
                    <a:lnTo>
                      <a:pt x="2305205" y="929241"/>
                    </a:lnTo>
                    <a:lnTo>
                      <a:pt x="2300901" y="915945"/>
                    </a:lnTo>
                    <a:cubicBezTo>
                      <a:pt x="2305546" y="909295"/>
                      <a:pt x="2308139" y="906202"/>
                      <a:pt x="2308677" y="906665"/>
                    </a:cubicBezTo>
                    <a:cubicBezTo>
                      <a:pt x="2309216" y="907127"/>
                      <a:pt x="2308529" y="903214"/>
                      <a:pt x="2306617" y="894928"/>
                    </a:cubicBezTo>
                    <a:close/>
                    <a:moveTo>
                      <a:pt x="1229922" y="866859"/>
                    </a:moveTo>
                    <a:lnTo>
                      <a:pt x="1229920" y="866860"/>
                    </a:lnTo>
                    <a:lnTo>
                      <a:pt x="1229484" y="867357"/>
                    </a:lnTo>
                    <a:lnTo>
                      <a:pt x="1229477" y="867364"/>
                    </a:lnTo>
                    <a:lnTo>
                      <a:pt x="1229478" y="867364"/>
                    </a:lnTo>
                    <a:lnTo>
                      <a:pt x="1229484" y="867357"/>
                    </a:lnTo>
                    <a:close/>
                    <a:moveTo>
                      <a:pt x="1230385" y="866704"/>
                    </a:moveTo>
                    <a:lnTo>
                      <a:pt x="1229922" y="866859"/>
                    </a:lnTo>
                    <a:lnTo>
                      <a:pt x="1229923" y="866859"/>
                    </a:lnTo>
                    <a:close/>
                    <a:moveTo>
                      <a:pt x="1233611" y="862658"/>
                    </a:moveTo>
                    <a:lnTo>
                      <a:pt x="1232566" y="863848"/>
                    </a:lnTo>
                    <a:lnTo>
                      <a:pt x="1233610" y="862659"/>
                    </a:lnTo>
                    <a:close/>
                    <a:moveTo>
                      <a:pt x="3277774" y="843275"/>
                    </a:moveTo>
                    <a:lnTo>
                      <a:pt x="3276726" y="844548"/>
                    </a:lnTo>
                    <a:cubicBezTo>
                      <a:pt x="3273569" y="845611"/>
                      <a:pt x="3268764" y="846143"/>
                      <a:pt x="3262313" y="846143"/>
                    </a:cubicBezTo>
                    <a:lnTo>
                      <a:pt x="3249447" y="846143"/>
                    </a:lnTo>
                    <a:cubicBezTo>
                      <a:pt x="3245394" y="846143"/>
                      <a:pt x="3242692" y="846311"/>
                      <a:pt x="3241341" y="846644"/>
                    </a:cubicBezTo>
                    <a:cubicBezTo>
                      <a:pt x="3226919" y="849164"/>
                      <a:pt x="3216597" y="849558"/>
                      <a:pt x="3210373" y="847827"/>
                    </a:cubicBezTo>
                    <a:cubicBezTo>
                      <a:pt x="3210008" y="847645"/>
                      <a:pt x="3209211" y="847554"/>
                      <a:pt x="3207982" y="847554"/>
                    </a:cubicBezTo>
                    <a:cubicBezTo>
                      <a:pt x="3205902" y="847554"/>
                      <a:pt x="3202672" y="848215"/>
                      <a:pt x="3198293" y="849536"/>
                    </a:cubicBezTo>
                    <a:cubicBezTo>
                      <a:pt x="3193913" y="850858"/>
                      <a:pt x="3189591" y="852063"/>
                      <a:pt x="3185325" y="853156"/>
                    </a:cubicBezTo>
                    <a:cubicBezTo>
                      <a:pt x="3179344" y="854158"/>
                      <a:pt x="3173495" y="855607"/>
                      <a:pt x="3167780" y="857505"/>
                    </a:cubicBezTo>
                    <a:lnTo>
                      <a:pt x="3159233" y="859627"/>
                    </a:lnTo>
                    <a:lnTo>
                      <a:pt x="3165742" y="864201"/>
                    </a:lnTo>
                    <a:cubicBezTo>
                      <a:pt x="3168141" y="866598"/>
                      <a:pt x="3169970" y="868845"/>
                      <a:pt x="3171230" y="870941"/>
                    </a:cubicBezTo>
                    <a:cubicBezTo>
                      <a:pt x="3172490" y="873035"/>
                      <a:pt x="3173530" y="874364"/>
                      <a:pt x="3174349" y="874926"/>
                    </a:cubicBezTo>
                    <a:lnTo>
                      <a:pt x="3177606" y="876542"/>
                    </a:lnTo>
                    <a:cubicBezTo>
                      <a:pt x="3188627" y="885134"/>
                      <a:pt x="3194873" y="890879"/>
                      <a:pt x="3196346" y="893781"/>
                    </a:cubicBezTo>
                    <a:cubicBezTo>
                      <a:pt x="3196346" y="893781"/>
                      <a:pt x="3204498" y="904656"/>
                      <a:pt x="3220802" y="926409"/>
                    </a:cubicBezTo>
                    <a:cubicBezTo>
                      <a:pt x="3228650" y="939479"/>
                      <a:pt x="3232574" y="949804"/>
                      <a:pt x="3232574" y="957378"/>
                    </a:cubicBezTo>
                    <a:cubicBezTo>
                      <a:pt x="3232574" y="965529"/>
                      <a:pt x="3232039" y="973006"/>
                      <a:pt x="3230969" y="979806"/>
                    </a:cubicBezTo>
                    <a:cubicBezTo>
                      <a:pt x="3229898" y="986607"/>
                      <a:pt x="3229007" y="991746"/>
                      <a:pt x="3228293" y="995222"/>
                    </a:cubicBezTo>
                    <a:cubicBezTo>
                      <a:pt x="3228293" y="1002888"/>
                      <a:pt x="3224020" y="1009568"/>
                      <a:pt x="3215473" y="1015260"/>
                    </a:cubicBezTo>
                    <a:cubicBezTo>
                      <a:pt x="3204984" y="1022593"/>
                      <a:pt x="3192961" y="1026259"/>
                      <a:pt x="3179404" y="1026259"/>
                    </a:cubicBezTo>
                    <a:cubicBezTo>
                      <a:pt x="3173772" y="1026259"/>
                      <a:pt x="3166380" y="1025120"/>
                      <a:pt x="3157226" y="1022843"/>
                    </a:cubicBezTo>
                    <a:cubicBezTo>
                      <a:pt x="3152171" y="1020293"/>
                      <a:pt x="3142129" y="1015488"/>
                      <a:pt x="3127100" y="1008429"/>
                    </a:cubicBezTo>
                    <a:cubicBezTo>
                      <a:pt x="3122440" y="1005302"/>
                      <a:pt x="3119449" y="1002744"/>
                      <a:pt x="3118129" y="1000755"/>
                    </a:cubicBezTo>
                    <a:cubicBezTo>
                      <a:pt x="3114159" y="999154"/>
                      <a:pt x="3111182" y="996883"/>
                      <a:pt x="3109197" y="993941"/>
                    </a:cubicBezTo>
                    <a:lnTo>
                      <a:pt x="3107277" y="986958"/>
                    </a:lnTo>
                    <a:lnTo>
                      <a:pt x="3100017" y="983601"/>
                    </a:lnTo>
                    <a:cubicBezTo>
                      <a:pt x="3097294" y="981303"/>
                      <a:pt x="3095646" y="978463"/>
                      <a:pt x="3095073" y="975082"/>
                    </a:cubicBezTo>
                    <a:cubicBezTo>
                      <a:pt x="3093927" y="968319"/>
                      <a:pt x="3094364" y="961916"/>
                      <a:pt x="3096382" y="955874"/>
                    </a:cubicBezTo>
                    <a:cubicBezTo>
                      <a:pt x="3097217" y="952566"/>
                      <a:pt x="3097635" y="949248"/>
                      <a:pt x="3097635" y="945924"/>
                    </a:cubicBezTo>
                    <a:cubicBezTo>
                      <a:pt x="3097635" y="943221"/>
                      <a:pt x="3096489" y="938661"/>
                      <a:pt x="3094196" y="932238"/>
                    </a:cubicBezTo>
                    <a:cubicBezTo>
                      <a:pt x="3091904" y="925817"/>
                      <a:pt x="3090250" y="920557"/>
                      <a:pt x="3089232" y="916458"/>
                    </a:cubicBezTo>
                    <a:cubicBezTo>
                      <a:pt x="3088322" y="905650"/>
                      <a:pt x="3083001" y="890516"/>
                      <a:pt x="3073270" y="871055"/>
                    </a:cubicBezTo>
                    <a:cubicBezTo>
                      <a:pt x="3072693" y="869886"/>
                      <a:pt x="3071790" y="868776"/>
                      <a:pt x="3070560" y="867730"/>
                    </a:cubicBezTo>
                    <a:cubicBezTo>
                      <a:pt x="3069331" y="866682"/>
                      <a:pt x="3068481" y="866592"/>
                      <a:pt x="3068010" y="867457"/>
                    </a:cubicBezTo>
                    <a:cubicBezTo>
                      <a:pt x="3055851" y="871221"/>
                      <a:pt x="3045035" y="873620"/>
                      <a:pt x="3035562" y="874653"/>
                    </a:cubicBezTo>
                    <a:cubicBezTo>
                      <a:pt x="3029550" y="875851"/>
                      <a:pt x="3026234" y="876755"/>
                      <a:pt x="3025611" y="877362"/>
                    </a:cubicBezTo>
                    <a:cubicBezTo>
                      <a:pt x="3017459" y="882281"/>
                      <a:pt x="3007721" y="884741"/>
                      <a:pt x="2996396" y="884741"/>
                    </a:cubicBezTo>
                    <a:cubicBezTo>
                      <a:pt x="2992449" y="884741"/>
                      <a:pt x="2989778" y="886477"/>
                      <a:pt x="2988381" y="889954"/>
                    </a:cubicBezTo>
                    <a:cubicBezTo>
                      <a:pt x="2987242" y="893369"/>
                      <a:pt x="2986673" y="896306"/>
                      <a:pt x="2986673" y="898766"/>
                    </a:cubicBezTo>
                    <a:lnTo>
                      <a:pt x="2982142" y="924543"/>
                    </a:lnTo>
                    <a:lnTo>
                      <a:pt x="2969527" y="960952"/>
                    </a:lnTo>
                    <a:cubicBezTo>
                      <a:pt x="2969527" y="960922"/>
                      <a:pt x="2969018" y="964460"/>
                      <a:pt x="2968001" y="971563"/>
                    </a:cubicBezTo>
                    <a:cubicBezTo>
                      <a:pt x="2967493" y="975116"/>
                      <a:pt x="2966479" y="977939"/>
                      <a:pt x="2964961" y="980034"/>
                    </a:cubicBezTo>
                    <a:lnTo>
                      <a:pt x="2959133" y="983971"/>
                    </a:lnTo>
                    <a:lnTo>
                      <a:pt x="2957185" y="990736"/>
                    </a:lnTo>
                    <a:lnTo>
                      <a:pt x="2952335" y="1002099"/>
                    </a:lnTo>
                    <a:lnTo>
                      <a:pt x="2936350" y="1032703"/>
                    </a:lnTo>
                    <a:cubicBezTo>
                      <a:pt x="2936547" y="1032384"/>
                      <a:pt x="2936646" y="1033963"/>
                      <a:pt x="2936646" y="1037439"/>
                    </a:cubicBezTo>
                    <a:cubicBezTo>
                      <a:pt x="2936646" y="1046289"/>
                      <a:pt x="2933291" y="1054069"/>
                      <a:pt x="2926581" y="1060779"/>
                    </a:cubicBezTo>
                    <a:cubicBezTo>
                      <a:pt x="2927568" y="1059792"/>
                      <a:pt x="2928061" y="1060772"/>
                      <a:pt x="2928061" y="1063717"/>
                    </a:cubicBezTo>
                    <a:cubicBezTo>
                      <a:pt x="2927105" y="1065629"/>
                      <a:pt x="2926627" y="1067785"/>
                      <a:pt x="2926627" y="1070183"/>
                    </a:cubicBezTo>
                    <a:lnTo>
                      <a:pt x="2917442" y="1091589"/>
                    </a:lnTo>
                    <a:lnTo>
                      <a:pt x="2943546" y="1087239"/>
                    </a:lnTo>
                    <a:lnTo>
                      <a:pt x="3007395" y="1073326"/>
                    </a:lnTo>
                    <a:lnTo>
                      <a:pt x="3049862" y="1063717"/>
                    </a:lnTo>
                    <a:lnTo>
                      <a:pt x="3112846" y="1047595"/>
                    </a:lnTo>
                    <a:cubicBezTo>
                      <a:pt x="3120512" y="1045682"/>
                      <a:pt x="3131487" y="1043709"/>
                      <a:pt x="3145772" y="1041674"/>
                    </a:cubicBezTo>
                    <a:lnTo>
                      <a:pt x="3176672" y="1037507"/>
                    </a:lnTo>
                    <a:cubicBezTo>
                      <a:pt x="3193522" y="1035625"/>
                      <a:pt x="3205219" y="1033735"/>
                      <a:pt x="3211762" y="1031838"/>
                    </a:cubicBezTo>
                    <a:lnTo>
                      <a:pt x="3236081" y="1028809"/>
                    </a:lnTo>
                    <a:lnTo>
                      <a:pt x="3247911" y="1027236"/>
                    </a:lnTo>
                    <a:lnTo>
                      <a:pt x="3250608" y="1015579"/>
                    </a:lnTo>
                    <a:lnTo>
                      <a:pt x="3262039" y="939388"/>
                    </a:lnTo>
                    <a:cubicBezTo>
                      <a:pt x="3265895" y="920534"/>
                      <a:pt x="3268278" y="905695"/>
                      <a:pt x="3269189" y="894874"/>
                    </a:cubicBezTo>
                    <a:lnTo>
                      <a:pt x="3272241" y="858531"/>
                    </a:lnTo>
                    <a:close/>
                    <a:moveTo>
                      <a:pt x="1035709" y="840440"/>
                    </a:moveTo>
                    <a:lnTo>
                      <a:pt x="1040499" y="841648"/>
                    </a:lnTo>
                    <a:lnTo>
                      <a:pt x="1040500" y="841647"/>
                    </a:lnTo>
                    <a:close/>
                    <a:moveTo>
                      <a:pt x="1032515" y="839635"/>
                    </a:moveTo>
                    <a:lnTo>
                      <a:pt x="1033846" y="843582"/>
                    </a:lnTo>
                    <a:lnTo>
                      <a:pt x="1032515" y="839635"/>
                    </a:lnTo>
                    <a:close/>
                    <a:moveTo>
                      <a:pt x="4223340" y="719333"/>
                    </a:moveTo>
                    <a:lnTo>
                      <a:pt x="4224774" y="722780"/>
                    </a:lnTo>
                    <a:cubicBezTo>
                      <a:pt x="4225465" y="728712"/>
                      <a:pt x="4225119" y="728322"/>
                      <a:pt x="4223738" y="721612"/>
                    </a:cubicBezTo>
                    <a:close/>
                    <a:moveTo>
                      <a:pt x="438372" y="694551"/>
                    </a:moveTo>
                    <a:lnTo>
                      <a:pt x="438388" y="694571"/>
                    </a:lnTo>
                    <a:lnTo>
                      <a:pt x="441628" y="698557"/>
                    </a:lnTo>
                    <a:lnTo>
                      <a:pt x="441741" y="698883"/>
                    </a:lnTo>
                    <a:lnTo>
                      <a:pt x="441742" y="698884"/>
                    </a:lnTo>
                    <a:lnTo>
                      <a:pt x="441628" y="698556"/>
                    </a:lnTo>
                    <a:cubicBezTo>
                      <a:pt x="440905" y="697366"/>
                      <a:pt x="439819" y="696031"/>
                      <a:pt x="438372" y="694551"/>
                    </a:cubicBezTo>
                    <a:close/>
                    <a:moveTo>
                      <a:pt x="3448628" y="688339"/>
                    </a:moveTo>
                    <a:lnTo>
                      <a:pt x="3444939" y="688708"/>
                    </a:lnTo>
                    <a:lnTo>
                      <a:pt x="3443362" y="688865"/>
                    </a:lnTo>
                    <a:lnTo>
                      <a:pt x="3443363" y="688865"/>
                    </a:lnTo>
                    <a:lnTo>
                      <a:pt x="3444939" y="688708"/>
                    </a:lnTo>
                    <a:lnTo>
                      <a:pt x="3448629" y="688339"/>
                    </a:lnTo>
                    <a:close/>
                    <a:moveTo>
                      <a:pt x="655354" y="662055"/>
                    </a:moveTo>
                    <a:lnTo>
                      <a:pt x="654630" y="664127"/>
                    </a:lnTo>
                    <a:lnTo>
                      <a:pt x="654630" y="669917"/>
                    </a:lnTo>
                    <a:lnTo>
                      <a:pt x="650124" y="669307"/>
                    </a:lnTo>
                    <a:cubicBezTo>
                      <a:pt x="648414" y="670020"/>
                      <a:pt x="650157" y="667602"/>
                      <a:pt x="655354" y="662055"/>
                    </a:cubicBezTo>
                    <a:close/>
                    <a:moveTo>
                      <a:pt x="1769524" y="636819"/>
                    </a:moveTo>
                    <a:lnTo>
                      <a:pt x="1769638" y="638777"/>
                    </a:lnTo>
                    <a:lnTo>
                      <a:pt x="1769561" y="637701"/>
                    </a:lnTo>
                    <a:close/>
                    <a:moveTo>
                      <a:pt x="2114098" y="622450"/>
                    </a:moveTo>
                    <a:lnTo>
                      <a:pt x="2107737" y="626687"/>
                    </a:lnTo>
                    <a:lnTo>
                      <a:pt x="2089339" y="634361"/>
                    </a:lnTo>
                    <a:lnTo>
                      <a:pt x="2071555" y="643241"/>
                    </a:lnTo>
                    <a:cubicBezTo>
                      <a:pt x="2066651" y="644441"/>
                      <a:pt x="2062352" y="645443"/>
                      <a:pt x="2058655" y="646247"/>
                    </a:cubicBezTo>
                    <a:cubicBezTo>
                      <a:pt x="2054959" y="647052"/>
                      <a:pt x="2051281" y="648372"/>
                      <a:pt x="2047623" y="650209"/>
                    </a:cubicBezTo>
                    <a:lnTo>
                      <a:pt x="2020510" y="658337"/>
                    </a:lnTo>
                    <a:lnTo>
                      <a:pt x="2020301" y="659349"/>
                    </a:lnTo>
                    <a:cubicBezTo>
                      <a:pt x="2019665" y="661077"/>
                      <a:pt x="2018711" y="662999"/>
                      <a:pt x="2017440" y="665113"/>
                    </a:cubicBezTo>
                    <a:cubicBezTo>
                      <a:pt x="2014897" y="669340"/>
                      <a:pt x="2013436" y="671636"/>
                      <a:pt x="2013057" y="672001"/>
                    </a:cubicBezTo>
                    <a:lnTo>
                      <a:pt x="2008931" y="681448"/>
                    </a:lnTo>
                    <a:lnTo>
                      <a:pt x="2011098" y="682225"/>
                    </a:lnTo>
                    <a:cubicBezTo>
                      <a:pt x="2014970" y="683242"/>
                      <a:pt x="2020749" y="684532"/>
                      <a:pt x="2028438" y="686096"/>
                    </a:cubicBezTo>
                    <a:cubicBezTo>
                      <a:pt x="2036127" y="687659"/>
                      <a:pt x="2042173" y="689322"/>
                      <a:pt x="2046575" y="691083"/>
                    </a:cubicBezTo>
                    <a:cubicBezTo>
                      <a:pt x="2051812" y="692403"/>
                      <a:pt x="2057038" y="694889"/>
                      <a:pt x="2062253" y="698540"/>
                    </a:cubicBezTo>
                    <a:cubicBezTo>
                      <a:pt x="2067467" y="702191"/>
                      <a:pt x="2072010" y="704973"/>
                      <a:pt x="2075881" y="706886"/>
                    </a:cubicBezTo>
                    <a:cubicBezTo>
                      <a:pt x="2084959" y="710772"/>
                      <a:pt x="2091722" y="717914"/>
                      <a:pt x="2096170" y="728313"/>
                    </a:cubicBezTo>
                    <a:cubicBezTo>
                      <a:pt x="2096504" y="729315"/>
                      <a:pt x="2096963" y="730108"/>
                      <a:pt x="2097547" y="730692"/>
                    </a:cubicBezTo>
                    <a:lnTo>
                      <a:pt x="2098097" y="731242"/>
                    </a:lnTo>
                    <a:lnTo>
                      <a:pt x="2099335" y="721982"/>
                    </a:lnTo>
                    <a:lnTo>
                      <a:pt x="2106576" y="665579"/>
                    </a:lnTo>
                    <a:lnTo>
                      <a:pt x="2110714" y="653121"/>
                    </a:lnTo>
                    <a:lnTo>
                      <a:pt x="2110228" y="644995"/>
                    </a:lnTo>
                    <a:cubicBezTo>
                      <a:pt x="2110347" y="642202"/>
                      <a:pt x="2110766" y="639613"/>
                      <a:pt x="2111483" y="637230"/>
                    </a:cubicBezTo>
                    <a:cubicBezTo>
                      <a:pt x="2112918" y="632463"/>
                      <a:pt x="2113635" y="628099"/>
                      <a:pt x="2113635" y="624137"/>
                    </a:cubicBezTo>
                    <a:close/>
                    <a:moveTo>
                      <a:pt x="788908" y="605909"/>
                    </a:moveTo>
                    <a:lnTo>
                      <a:pt x="784229" y="606576"/>
                    </a:lnTo>
                    <a:cubicBezTo>
                      <a:pt x="777393" y="607612"/>
                      <a:pt x="767786" y="609166"/>
                      <a:pt x="755408" y="611238"/>
                    </a:cubicBezTo>
                    <a:cubicBezTo>
                      <a:pt x="743480" y="613979"/>
                      <a:pt x="732396" y="614385"/>
                      <a:pt x="722156" y="612455"/>
                    </a:cubicBezTo>
                    <a:cubicBezTo>
                      <a:pt x="724590" y="611644"/>
                      <a:pt x="726530" y="611797"/>
                      <a:pt x="727977" y="612916"/>
                    </a:cubicBezTo>
                    <a:cubicBezTo>
                      <a:pt x="723658" y="617301"/>
                      <a:pt x="714481" y="619494"/>
                      <a:pt x="700448" y="619494"/>
                    </a:cubicBezTo>
                    <a:cubicBezTo>
                      <a:pt x="698518" y="619494"/>
                      <a:pt x="695898" y="619965"/>
                      <a:pt x="692587" y="620908"/>
                    </a:cubicBezTo>
                    <a:cubicBezTo>
                      <a:pt x="689276" y="621851"/>
                      <a:pt x="686151" y="623057"/>
                      <a:pt x="683213" y="624526"/>
                    </a:cubicBezTo>
                    <a:cubicBezTo>
                      <a:pt x="664202" y="629438"/>
                      <a:pt x="651440" y="631203"/>
                      <a:pt x="644928" y="629821"/>
                    </a:cubicBezTo>
                    <a:cubicBezTo>
                      <a:pt x="648568" y="629821"/>
                      <a:pt x="646166" y="631225"/>
                      <a:pt x="637724" y="634032"/>
                    </a:cubicBezTo>
                    <a:cubicBezTo>
                      <a:pt x="633580" y="636794"/>
                      <a:pt x="625357" y="640204"/>
                      <a:pt x="613056" y="644261"/>
                    </a:cubicBezTo>
                    <a:lnTo>
                      <a:pt x="616411" y="644261"/>
                    </a:lnTo>
                    <a:cubicBezTo>
                      <a:pt x="612705" y="647966"/>
                      <a:pt x="605891" y="650230"/>
                      <a:pt x="595969" y="651053"/>
                    </a:cubicBezTo>
                    <a:cubicBezTo>
                      <a:pt x="586047" y="651875"/>
                      <a:pt x="579145" y="652768"/>
                      <a:pt x="575264" y="653733"/>
                    </a:cubicBezTo>
                    <a:cubicBezTo>
                      <a:pt x="569278" y="656737"/>
                      <a:pt x="561532" y="658969"/>
                      <a:pt x="552027" y="660427"/>
                    </a:cubicBezTo>
                    <a:cubicBezTo>
                      <a:pt x="542521" y="661885"/>
                      <a:pt x="535828" y="663085"/>
                      <a:pt x="531947" y="664028"/>
                    </a:cubicBezTo>
                    <a:lnTo>
                      <a:pt x="529316" y="665344"/>
                    </a:lnTo>
                    <a:lnTo>
                      <a:pt x="514942" y="669061"/>
                    </a:lnTo>
                    <a:lnTo>
                      <a:pt x="502378" y="666988"/>
                    </a:lnTo>
                    <a:cubicBezTo>
                      <a:pt x="503803" y="666988"/>
                      <a:pt x="502827" y="667718"/>
                      <a:pt x="499451" y="669176"/>
                    </a:cubicBezTo>
                    <a:cubicBezTo>
                      <a:pt x="496074" y="670634"/>
                      <a:pt x="491853" y="672657"/>
                      <a:pt x="486788" y="675244"/>
                    </a:cubicBezTo>
                    <a:cubicBezTo>
                      <a:pt x="483455" y="675244"/>
                      <a:pt x="471460" y="677305"/>
                      <a:pt x="450805" y="681427"/>
                    </a:cubicBezTo>
                    <a:lnTo>
                      <a:pt x="448716" y="681427"/>
                    </a:lnTo>
                    <a:lnTo>
                      <a:pt x="447804" y="685448"/>
                    </a:lnTo>
                    <a:cubicBezTo>
                      <a:pt x="445693" y="689258"/>
                      <a:pt x="442527" y="692227"/>
                      <a:pt x="438306" y="694354"/>
                    </a:cubicBezTo>
                    <a:cubicBezTo>
                      <a:pt x="441244" y="691437"/>
                      <a:pt x="442714" y="691240"/>
                      <a:pt x="442714" y="693762"/>
                    </a:cubicBezTo>
                    <a:lnTo>
                      <a:pt x="442714" y="700133"/>
                    </a:lnTo>
                    <a:lnTo>
                      <a:pt x="445538" y="703765"/>
                    </a:lnTo>
                    <a:cubicBezTo>
                      <a:pt x="451500" y="713278"/>
                      <a:pt x="453847" y="723693"/>
                      <a:pt x="452581" y="735007"/>
                    </a:cubicBezTo>
                    <a:cubicBezTo>
                      <a:pt x="451506" y="736827"/>
                      <a:pt x="451315" y="738652"/>
                      <a:pt x="452005" y="740483"/>
                    </a:cubicBezTo>
                    <a:lnTo>
                      <a:pt x="452239" y="742447"/>
                    </a:lnTo>
                    <a:lnTo>
                      <a:pt x="458255" y="741256"/>
                    </a:lnTo>
                    <a:cubicBezTo>
                      <a:pt x="466927" y="739919"/>
                      <a:pt x="475944" y="737244"/>
                      <a:pt x="485307" y="733231"/>
                    </a:cubicBezTo>
                    <a:cubicBezTo>
                      <a:pt x="501972" y="729043"/>
                      <a:pt x="517354" y="724131"/>
                      <a:pt x="531454" y="718496"/>
                    </a:cubicBezTo>
                    <a:cubicBezTo>
                      <a:pt x="538821" y="717290"/>
                      <a:pt x="547789" y="714044"/>
                      <a:pt x="558358" y="708760"/>
                    </a:cubicBezTo>
                    <a:lnTo>
                      <a:pt x="577764" y="703892"/>
                    </a:lnTo>
                    <a:cubicBezTo>
                      <a:pt x="588202" y="700778"/>
                      <a:pt x="597751" y="696327"/>
                      <a:pt x="606412" y="690538"/>
                    </a:cubicBezTo>
                    <a:cubicBezTo>
                      <a:pt x="609438" y="689924"/>
                      <a:pt x="611127" y="689300"/>
                      <a:pt x="611477" y="688664"/>
                    </a:cubicBezTo>
                    <a:cubicBezTo>
                      <a:pt x="617842" y="675359"/>
                      <a:pt x="628159" y="668604"/>
                      <a:pt x="642430" y="668399"/>
                    </a:cubicBezTo>
                    <a:lnTo>
                      <a:pt x="654630" y="669946"/>
                    </a:lnTo>
                    <a:lnTo>
                      <a:pt x="654630" y="669918"/>
                    </a:lnTo>
                    <a:lnTo>
                      <a:pt x="655797" y="670076"/>
                    </a:lnTo>
                    <a:lnTo>
                      <a:pt x="657913" y="670363"/>
                    </a:lnTo>
                    <a:lnTo>
                      <a:pt x="658018" y="670376"/>
                    </a:lnTo>
                    <a:lnTo>
                      <a:pt x="655797" y="670075"/>
                    </a:lnTo>
                    <a:lnTo>
                      <a:pt x="656074" y="667967"/>
                    </a:lnTo>
                    <a:cubicBezTo>
                      <a:pt x="658960" y="658544"/>
                      <a:pt x="666175" y="653832"/>
                      <a:pt x="677720" y="653832"/>
                    </a:cubicBezTo>
                    <a:lnTo>
                      <a:pt x="697389" y="653832"/>
                    </a:lnTo>
                    <a:cubicBezTo>
                      <a:pt x="699275" y="657625"/>
                      <a:pt x="701073" y="660566"/>
                      <a:pt x="702783" y="662655"/>
                    </a:cubicBezTo>
                    <a:lnTo>
                      <a:pt x="707600" y="666324"/>
                    </a:lnTo>
                    <a:lnTo>
                      <a:pt x="708818" y="665730"/>
                    </a:lnTo>
                    <a:cubicBezTo>
                      <a:pt x="711099" y="665407"/>
                      <a:pt x="713900" y="665618"/>
                      <a:pt x="717222" y="666363"/>
                    </a:cubicBezTo>
                    <a:cubicBezTo>
                      <a:pt x="723866" y="667854"/>
                      <a:pt x="727221" y="668501"/>
                      <a:pt x="727287" y="668304"/>
                    </a:cubicBezTo>
                    <a:lnTo>
                      <a:pt x="743798" y="668304"/>
                    </a:lnTo>
                    <a:cubicBezTo>
                      <a:pt x="746912" y="668304"/>
                      <a:pt x="752552" y="668880"/>
                      <a:pt x="760720" y="670031"/>
                    </a:cubicBezTo>
                    <a:cubicBezTo>
                      <a:pt x="768888" y="671182"/>
                      <a:pt x="773882" y="672668"/>
                      <a:pt x="775702" y="674488"/>
                    </a:cubicBezTo>
                    <a:lnTo>
                      <a:pt x="785537" y="674488"/>
                    </a:lnTo>
                    <a:cubicBezTo>
                      <a:pt x="792860" y="679333"/>
                      <a:pt x="800968" y="683982"/>
                      <a:pt x="809860" y="688433"/>
                    </a:cubicBezTo>
                    <a:cubicBezTo>
                      <a:pt x="814305" y="690659"/>
                      <a:pt x="818281" y="692972"/>
                      <a:pt x="821787" y="695373"/>
                    </a:cubicBezTo>
                    <a:lnTo>
                      <a:pt x="823246" y="696570"/>
                    </a:lnTo>
                    <a:lnTo>
                      <a:pt x="818362" y="685934"/>
                    </a:lnTo>
                    <a:cubicBezTo>
                      <a:pt x="809701" y="662625"/>
                      <a:pt x="801927" y="640445"/>
                      <a:pt x="795042" y="619395"/>
                    </a:cubicBezTo>
                    <a:cubicBezTo>
                      <a:pt x="795042" y="618540"/>
                      <a:pt x="794187" y="616328"/>
                      <a:pt x="792477" y="612759"/>
                    </a:cubicBezTo>
                    <a:close/>
                    <a:moveTo>
                      <a:pt x="957431" y="571313"/>
                    </a:moveTo>
                    <a:lnTo>
                      <a:pt x="956899" y="576111"/>
                    </a:lnTo>
                    <a:lnTo>
                      <a:pt x="957431" y="571313"/>
                    </a:lnTo>
                    <a:close/>
                    <a:moveTo>
                      <a:pt x="954037" y="567164"/>
                    </a:moveTo>
                    <a:lnTo>
                      <a:pt x="918416" y="578183"/>
                    </a:lnTo>
                    <a:cubicBezTo>
                      <a:pt x="941330" y="571758"/>
                      <a:pt x="953204" y="568085"/>
                      <a:pt x="954037" y="567164"/>
                    </a:cubicBezTo>
                    <a:close/>
                    <a:moveTo>
                      <a:pt x="4513650" y="541853"/>
                    </a:moveTo>
                    <a:lnTo>
                      <a:pt x="4506190" y="544462"/>
                    </a:lnTo>
                    <a:cubicBezTo>
                      <a:pt x="4496267" y="547773"/>
                      <a:pt x="4485463" y="549428"/>
                      <a:pt x="4473775" y="549428"/>
                    </a:cubicBezTo>
                    <a:lnTo>
                      <a:pt x="4461719" y="547419"/>
                    </a:lnTo>
                    <a:lnTo>
                      <a:pt x="4440087" y="550464"/>
                    </a:lnTo>
                    <a:cubicBezTo>
                      <a:pt x="4433668" y="551155"/>
                      <a:pt x="4428188" y="551500"/>
                      <a:pt x="4423650" y="551500"/>
                    </a:cubicBezTo>
                    <a:lnTo>
                      <a:pt x="4399508" y="551500"/>
                    </a:lnTo>
                    <a:cubicBezTo>
                      <a:pt x="4400560" y="550448"/>
                      <a:pt x="4396027" y="551215"/>
                      <a:pt x="4385907" y="553803"/>
                    </a:cubicBezTo>
                    <a:cubicBezTo>
                      <a:pt x="4383377" y="554449"/>
                      <a:pt x="4381198" y="554930"/>
                      <a:pt x="4379369" y="555244"/>
                    </a:cubicBezTo>
                    <a:lnTo>
                      <a:pt x="4376973" y="555482"/>
                    </a:lnTo>
                    <a:lnTo>
                      <a:pt x="4379275" y="556656"/>
                    </a:lnTo>
                    <a:cubicBezTo>
                      <a:pt x="4380336" y="557341"/>
                      <a:pt x="4380157" y="557684"/>
                      <a:pt x="4378737" y="557684"/>
                    </a:cubicBezTo>
                    <a:cubicBezTo>
                      <a:pt x="4375897" y="557684"/>
                      <a:pt x="4374302" y="557859"/>
                      <a:pt x="4373951" y="558210"/>
                    </a:cubicBezTo>
                    <a:lnTo>
                      <a:pt x="4339745" y="564591"/>
                    </a:lnTo>
                    <a:cubicBezTo>
                      <a:pt x="4333079" y="569634"/>
                      <a:pt x="4323189" y="572156"/>
                      <a:pt x="4310077" y="572156"/>
                    </a:cubicBezTo>
                    <a:cubicBezTo>
                      <a:pt x="4300122" y="572156"/>
                      <a:pt x="4293741" y="572627"/>
                      <a:pt x="4290934" y="573570"/>
                    </a:cubicBezTo>
                    <a:cubicBezTo>
                      <a:pt x="4279532" y="575368"/>
                      <a:pt x="4270147" y="575587"/>
                      <a:pt x="4262780" y="574228"/>
                    </a:cubicBezTo>
                    <a:cubicBezTo>
                      <a:pt x="4265674" y="574118"/>
                      <a:pt x="4263909" y="575017"/>
                      <a:pt x="4257484" y="576925"/>
                    </a:cubicBezTo>
                    <a:cubicBezTo>
                      <a:pt x="4249196" y="583832"/>
                      <a:pt x="4242014" y="587889"/>
                      <a:pt x="4235941" y="589095"/>
                    </a:cubicBezTo>
                    <a:cubicBezTo>
                      <a:pt x="4230722" y="594313"/>
                      <a:pt x="4225679" y="596923"/>
                      <a:pt x="4220811" y="596923"/>
                    </a:cubicBezTo>
                    <a:cubicBezTo>
                      <a:pt x="4210001" y="599685"/>
                      <a:pt x="4200287" y="600047"/>
                      <a:pt x="4191669" y="598008"/>
                    </a:cubicBezTo>
                    <a:cubicBezTo>
                      <a:pt x="4188512" y="595903"/>
                      <a:pt x="4184499" y="596429"/>
                      <a:pt x="4179631" y="599587"/>
                    </a:cubicBezTo>
                    <a:cubicBezTo>
                      <a:pt x="4170816" y="603117"/>
                      <a:pt x="4161322" y="605277"/>
                      <a:pt x="4151148" y="606066"/>
                    </a:cubicBezTo>
                    <a:cubicBezTo>
                      <a:pt x="4140973" y="606856"/>
                      <a:pt x="4133375" y="607250"/>
                      <a:pt x="4128354" y="607250"/>
                    </a:cubicBezTo>
                    <a:cubicBezTo>
                      <a:pt x="4125350" y="607250"/>
                      <a:pt x="4120400" y="608281"/>
                      <a:pt x="4113504" y="610342"/>
                    </a:cubicBezTo>
                    <a:cubicBezTo>
                      <a:pt x="4110056" y="611373"/>
                      <a:pt x="4107253" y="612146"/>
                      <a:pt x="4105096" y="612661"/>
                    </a:cubicBezTo>
                    <a:lnTo>
                      <a:pt x="4103965" y="612854"/>
                    </a:lnTo>
                    <a:lnTo>
                      <a:pt x="4111012" y="614133"/>
                    </a:lnTo>
                    <a:lnTo>
                      <a:pt x="4115580" y="616436"/>
                    </a:lnTo>
                    <a:lnTo>
                      <a:pt x="4115296" y="614733"/>
                    </a:lnTo>
                    <a:cubicBezTo>
                      <a:pt x="4116941" y="613363"/>
                      <a:pt x="4121293" y="612677"/>
                      <a:pt x="4128354" y="612677"/>
                    </a:cubicBezTo>
                    <a:cubicBezTo>
                      <a:pt x="4139915" y="612677"/>
                      <a:pt x="4147141" y="617395"/>
                      <a:pt x="4150031" y="626831"/>
                    </a:cubicBezTo>
                    <a:lnTo>
                      <a:pt x="4150853" y="633093"/>
                    </a:lnTo>
                    <a:lnTo>
                      <a:pt x="4157752" y="635518"/>
                    </a:lnTo>
                    <a:cubicBezTo>
                      <a:pt x="4172574" y="642405"/>
                      <a:pt x="4185699" y="653726"/>
                      <a:pt x="4197129" y="669480"/>
                    </a:cubicBezTo>
                    <a:lnTo>
                      <a:pt x="4215877" y="701352"/>
                    </a:lnTo>
                    <a:cubicBezTo>
                      <a:pt x="4218497" y="703972"/>
                      <a:pt x="4220463" y="706971"/>
                      <a:pt x="4221773" y="710347"/>
                    </a:cubicBezTo>
                    <a:lnTo>
                      <a:pt x="4223340" y="719333"/>
                    </a:lnTo>
                    <a:lnTo>
                      <a:pt x="4221999" y="716107"/>
                    </a:lnTo>
                    <a:cubicBezTo>
                      <a:pt x="4220494" y="714625"/>
                      <a:pt x="4218410" y="713883"/>
                      <a:pt x="4215745" y="713883"/>
                    </a:cubicBezTo>
                    <a:cubicBezTo>
                      <a:pt x="4226007" y="727500"/>
                      <a:pt x="4231890" y="739609"/>
                      <a:pt x="4233391" y="750211"/>
                    </a:cubicBezTo>
                    <a:cubicBezTo>
                      <a:pt x="4234893" y="760813"/>
                      <a:pt x="4236500" y="769557"/>
                      <a:pt x="4238210" y="776443"/>
                    </a:cubicBezTo>
                    <a:cubicBezTo>
                      <a:pt x="4238210" y="775851"/>
                      <a:pt x="4236291" y="773668"/>
                      <a:pt x="4232454" y="769896"/>
                    </a:cubicBezTo>
                    <a:cubicBezTo>
                      <a:pt x="4241795" y="776146"/>
                      <a:pt x="4246466" y="786507"/>
                      <a:pt x="4246466" y="800979"/>
                    </a:cubicBezTo>
                    <a:lnTo>
                      <a:pt x="4246466" y="814924"/>
                    </a:lnTo>
                    <a:cubicBezTo>
                      <a:pt x="4245084" y="821415"/>
                      <a:pt x="4246005" y="828658"/>
                      <a:pt x="4249229" y="836649"/>
                    </a:cubicBezTo>
                    <a:cubicBezTo>
                      <a:pt x="4252452" y="844641"/>
                      <a:pt x="4254261" y="849219"/>
                      <a:pt x="4254656" y="850381"/>
                    </a:cubicBezTo>
                    <a:cubicBezTo>
                      <a:pt x="4262001" y="860666"/>
                      <a:pt x="4266463" y="869743"/>
                      <a:pt x="4268042" y="877617"/>
                    </a:cubicBezTo>
                    <a:lnTo>
                      <a:pt x="4268648" y="880674"/>
                    </a:lnTo>
                    <a:lnTo>
                      <a:pt x="4273420" y="879662"/>
                    </a:lnTo>
                    <a:cubicBezTo>
                      <a:pt x="4278123" y="878386"/>
                      <a:pt x="4281955" y="877013"/>
                      <a:pt x="4284915" y="875542"/>
                    </a:cubicBezTo>
                    <a:lnTo>
                      <a:pt x="4314188" y="873734"/>
                    </a:lnTo>
                    <a:cubicBezTo>
                      <a:pt x="4316140" y="871782"/>
                      <a:pt x="4322345" y="870806"/>
                      <a:pt x="4332805" y="870806"/>
                    </a:cubicBezTo>
                    <a:cubicBezTo>
                      <a:pt x="4334054" y="870806"/>
                      <a:pt x="4335425" y="869568"/>
                      <a:pt x="4336916" y="867091"/>
                    </a:cubicBezTo>
                    <a:cubicBezTo>
                      <a:pt x="4351695" y="856762"/>
                      <a:pt x="4362757" y="847300"/>
                      <a:pt x="4370103" y="838704"/>
                    </a:cubicBezTo>
                    <a:lnTo>
                      <a:pt x="4402336" y="808576"/>
                    </a:lnTo>
                    <a:cubicBezTo>
                      <a:pt x="4407752" y="803271"/>
                      <a:pt x="4409901" y="800617"/>
                      <a:pt x="4408783" y="800617"/>
                    </a:cubicBezTo>
                    <a:cubicBezTo>
                      <a:pt x="4409156" y="799697"/>
                      <a:pt x="4410866" y="797788"/>
                      <a:pt x="4413914" y="794895"/>
                    </a:cubicBezTo>
                    <a:lnTo>
                      <a:pt x="4438122" y="763187"/>
                    </a:lnTo>
                    <a:cubicBezTo>
                      <a:pt x="4448625" y="744812"/>
                      <a:pt x="4456190" y="730219"/>
                      <a:pt x="4460816" y="719409"/>
                    </a:cubicBezTo>
                    <a:cubicBezTo>
                      <a:pt x="4466013" y="709169"/>
                      <a:pt x="4472498" y="695908"/>
                      <a:pt x="4480271" y="679627"/>
                    </a:cubicBezTo>
                    <a:cubicBezTo>
                      <a:pt x="4488045" y="663346"/>
                      <a:pt x="4494508" y="650031"/>
                      <a:pt x="4499661" y="639681"/>
                    </a:cubicBezTo>
                    <a:cubicBezTo>
                      <a:pt x="4499661" y="625823"/>
                      <a:pt x="4502413" y="618894"/>
                      <a:pt x="4507916" y="618894"/>
                    </a:cubicBezTo>
                    <a:lnTo>
                      <a:pt x="4507898" y="621396"/>
                    </a:lnTo>
                    <a:lnTo>
                      <a:pt x="4507916" y="621163"/>
                    </a:lnTo>
                    <a:cubicBezTo>
                      <a:pt x="4507916" y="613577"/>
                      <a:pt x="4511622" y="606077"/>
                      <a:pt x="4519033" y="598666"/>
                    </a:cubicBezTo>
                    <a:cubicBezTo>
                      <a:pt x="4520218" y="595925"/>
                      <a:pt x="4521336" y="592485"/>
                      <a:pt x="4522388" y="588346"/>
                    </a:cubicBezTo>
                    <a:lnTo>
                      <a:pt x="4524897" y="576045"/>
                    </a:lnTo>
                    <a:lnTo>
                      <a:pt x="4524855" y="576070"/>
                    </a:lnTo>
                    <a:cubicBezTo>
                      <a:pt x="4524175" y="569930"/>
                      <a:pt x="4522769" y="563714"/>
                      <a:pt x="4520637" y="557421"/>
                    </a:cubicBezTo>
                    <a:close/>
                    <a:moveTo>
                      <a:pt x="4547751" y="501414"/>
                    </a:moveTo>
                    <a:lnTo>
                      <a:pt x="4535973" y="505319"/>
                    </a:lnTo>
                    <a:lnTo>
                      <a:pt x="4535972" y="505321"/>
                    </a:lnTo>
                    <a:cubicBezTo>
                      <a:pt x="4540457" y="503238"/>
                      <a:pt x="4544383" y="501936"/>
                      <a:pt x="4547751" y="501415"/>
                    </a:cubicBezTo>
                    <a:lnTo>
                      <a:pt x="4551503" y="501763"/>
                    </a:lnTo>
                    <a:lnTo>
                      <a:pt x="4551502" y="501762"/>
                    </a:lnTo>
                    <a:close/>
                    <a:moveTo>
                      <a:pt x="2151557" y="442367"/>
                    </a:moveTo>
                    <a:lnTo>
                      <a:pt x="2151138" y="442449"/>
                    </a:lnTo>
                    <a:cubicBezTo>
                      <a:pt x="2146781" y="443353"/>
                      <a:pt x="2143260" y="444142"/>
                      <a:pt x="2140573" y="444817"/>
                    </a:cubicBezTo>
                    <a:cubicBezTo>
                      <a:pt x="2133741" y="447732"/>
                      <a:pt x="2122007" y="450214"/>
                      <a:pt x="2105369" y="452263"/>
                    </a:cubicBezTo>
                    <a:lnTo>
                      <a:pt x="2092276" y="455133"/>
                    </a:lnTo>
                    <a:lnTo>
                      <a:pt x="2088451" y="455133"/>
                    </a:lnTo>
                    <a:cubicBezTo>
                      <a:pt x="2083836" y="454176"/>
                      <a:pt x="2078462" y="455231"/>
                      <a:pt x="2072329" y="458298"/>
                    </a:cubicBezTo>
                    <a:cubicBezTo>
                      <a:pt x="2066196" y="461364"/>
                      <a:pt x="2062006" y="463269"/>
                      <a:pt x="2059759" y="464013"/>
                    </a:cubicBezTo>
                    <a:lnTo>
                      <a:pt x="2051790" y="467998"/>
                    </a:lnTo>
                    <a:cubicBezTo>
                      <a:pt x="2046127" y="467998"/>
                      <a:pt x="2036032" y="469903"/>
                      <a:pt x="2021505" y="473713"/>
                    </a:cubicBezTo>
                    <a:cubicBezTo>
                      <a:pt x="2020260" y="474192"/>
                      <a:pt x="2018163" y="474550"/>
                      <a:pt x="2015214" y="474789"/>
                    </a:cubicBezTo>
                    <a:lnTo>
                      <a:pt x="2006440" y="475065"/>
                    </a:lnTo>
                    <a:lnTo>
                      <a:pt x="1994641" y="478268"/>
                    </a:lnTo>
                    <a:cubicBezTo>
                      <a:pt x="1990759" y="479042"/>
                      <a:pt x="1987273" y="479429"/>
                      <a:pt x="1984183" y="479429"/>
                    </a:cubicBezTo>
                    <a:lnTo>
                      <a:pt x="1979605" y="478678"/>
                    </a:lnTo>
                    <a:lnTo>
                      <a:pt x="1976350" y="480784"/>
                    </a:lnTo>
                    <a:cubicBezTo>
                      <a:pt x="1972631" y="483008"/>
                      <a:pt x="1972350" y="483596"/>
                      <a:pt x="1975508" y="482549"/>
                    </a:cubicBezTo>
                    <a:cubicBezTo>
                      <a:pt x="1975508" y="484370"/>
                      <a:pt x="1973734" y="485736"/>
                      <a:pt x="1970185" y="486647"/>
                    </a:cubicBezTo>
                    <a:lnTo>
                      <a:pt x="1964484" y="487525"/>
                    </a:lnTo>
                    <a:lnTo>
                      <a:pt x="1974372" y="493808"/>
                    </a:lnTo>
                    <a:lnTo>
                      <a:pt x="1983159" y="496131"/>
                    </a:lnTo>
                    <a:cubicBezTo>
                      <a:pt x="1991390" y="499820"/>
                      <a:pt x="1997060" y="507369"/>
                      <a:pt x="2000169" y="518777"/>
                    </a:cubicBezTo>
                    <a:cubicBezTo>
                      <a:pt x="2000358" y="519217"/>
                      <a:pt x="2001009" y="520361"/>
                      <a:pt x="2002121" y="522209"/>
                    </a:cubicBezTo>
                    <a:lnTo>
                      <a:pt x="2006565" y="529419"/>
                    </a:lnTo>
                    <a:lnTo>
                      <a:pt x="2010040" y="528016"/>
                    </a:lnTo>
                    <a:cubicBezTo>
                      <a:pt x="2014776" y="526729"/>
                      <a:pt x="2021019" y="526086"/>
                      <a:pt x="2028769" y="526086"/>
                    </a:cubicBezTo>
                    <a:cubicBezTo>
                      <a:pt x="2030681" y="527043"/>
                      <a:pt x="2032313" y="527521"/>
                      <a:pt x="2033664" y="527521"/>
                    </a:cubicBezTo>
                    <a:lnTo>
                      <a:pt x="2046416" y="524629"/>
                    </a:lnTo>
                    <a:cubicBezTo>
                      <a:pt x="2054461" y="527513"/>
                      <a:pt x="2059797" y="528955"/>
                      <a:pt x="2062424" y="528955"/>
                    </a:cubicBezTo>
                    <a:lnTo>
                      <a:pt x="2075335" y="527521"/>
                    </a:lnTo>
                    <a:lnTo>
                      <a:pt x="2088860" y="527521"/>
                    </a:lnTo>
                    <a:lnTo>
                      <a:pt x="2108466" y="534056"/>
                    </a:lnTo>
                    <a:lnTo>
                      <a:pt x="2118599" y="546739"/>
                    </a:lnTo>
                    <a:lnTo>
                      <a:pt x="2125130" y="564694"/>
                    </a:lnTo>
                    <a:lnTo>
                      <a:pt x="2127061" y="555238"/>
                    </a:lnTo>
                    <a:cubicBezTo>
                      <a:pt x="2128262" y="549462"/>
                      <a:pt x="2129578" y="543229"/>
                      <a:pt x="2131009" y="536538"/>
                    </a:cubicBezTo>
                    <a:cubicBezTo>
                      <a:pt x="2132800" y="528507"/>
                      <a:pt x="2134645" y="515915"/>
                      <a:pt x="2136542" y="498761"/>
                    </a:cubicBezTo>
                    <a:cubicBezTo>
                      <a:pt x="2138508" y="489911"/>
                      <a:pt x="2140799" y="480590"/>
                      <a:pt x="2143413" y="470799"/>
                    </a:cubicBezTo>
                    <a:close/>
                    <a:moveTo>
                      <a:pt x="4289027" y="389676"/>
                    </a:moveTo>
                    <a:lnTo>
                      <a:pt x="4289026" y="389677"/>
                    </a:lnTo>
                    <a:lnTo>
                      <a:pt x="4285409" y="397207"/>
                    </a:lnTo>
                    <a:lnTo>
                      <a:pt x="4278083" y="398621"/>
                    </a:lnTo>
                    <a:lnTo>
                      <a:pt x="4278082" y="398622"/>
                    </a:lnTo>
                    <a:lnTo>
                      <a:pt x="4285409" y="397208"/>
                    </a:lnTo>
                    <a:cubicBezTo>
                      <a:pt x="4293785" y="392187"/>
                      <a:pt x="4294991" y="389676"/>
                      <a:pt x="4289027" y="389676"/>
                    </a:cubicBezTo>
                    <a:close/>
                    <a:moveTo>
                      <a:pt x="3336238" y="368117"/>
                    </a:moveTo>
                    <a:cubicBezTo>
                      <a:pt x="3343183" y="368117"/>
                      <a:pt x="3348090" y="368117"/>
                      <a:pt x="3350959" y="368117"/>
                    </a:cubicBezTo>
                    <a:cubicBezTo>
                      <a:pt x="3363528" y="368117"/>
                      <a:pt x="3369813" y="371176"/>
                      <a:pt x="3369813" y="377294"/>
                    </a:cubicBezTo>
                    <a:cubicBezTo>
                      <a:pt x="3371696" y="378918"/>
                      <a:pt x="3378064" y="381172"/>
                      <a:pt x="3388918" y="384057"/>
                    </a:cubicBezTo>
                    <a:cubicBezTo>
                      <a:pt x="3398998" y="385514"/>
                      <a:pt x="3408341" y="390554"/>
                      <a:pt x="3416948" y="399176"/>
                    </a:cubicBezTo>
                    <a:cubicBezTo>
                      <a:pt x="3424690" y="406918"/>
                      <a:pt x="3431028" y="411844"/>
                      <a:pt x="3435962" y="413955"/>
                    </a:cubicBezTo>
                    <a:cubicBezTo>
                      <a:pt x="3458642" y="425841"/>
                      <a:pt x="3474574" y="438418"/>
                      <a:pt x="3483758" y="451686"/>
                    </a:cubicBezTo>
                    <a:cubicBezTo>
                      <a:pt x="3484927" y="452854"/>
                      <a:pt x="3487909" y="457522"/>
                      <a:pt x="3492707" y="465690"/>
                    </a:cubicBezTo>
                    <a:cubicBezTo>
                      <a:pt x="3495105" y="469773"/>
                      <a:pt x="3496547" y="473878"/>
                      <a:pt x="3497033" y="478003"/>
                    </a:cubicBezTo>
                    <a:lnTo>
                      <a:pt x="3495979" y="487290"/>
                    </a:lnTo>
                    <a:lnTo>
                      <a:pt x="3496697" y="490105"/>
                    </a:lnTo>
                    <a:cubicBezTo>
                      <a:pt x="3496936" y="491961"/>
                      <a:pt x="3497056" y="494267"/>
                      <a:pt x="3497056" y="497022"/>
                    </a:cubicBezTo>
                    <a:cubicBezTo>
                      <a:pt x="3497056" y="503762"/>
                      <a:pt x="3495746" y="510267"/>
                      <a:pt x="3493128" y="516537"/>
                    </a:cubicBezTo>
                    <a:cubicBezTo>
                      <a:pt x="3490509" y="522806"/>
                      <a:pt x="3488805" y="527520"/>
                      <a:pt x="3488016" y="530677"/>
                    </a:cubicBezTo>
                    <a:lnTo>
                      <a:pt x="3485511" y="550829"/>
                    </a:lnTo>
                    <a:lnTo>
                      <a:pt x="3485625" y="557615"/>
                    </a:lnTo>
                    <a:cubicBezTo>
                      <a:pt x="3480539" y="564719"/>
                      <a:pt x="3477818" y="571960"/>
                      <a:pt x="3477462" y="579338"/>
                    </a:cubicBezTo>
                    <a:cubicBezTo>
                      <a:pt x="3477105" y="586716"/>
                      <a:pt x="3476964" y="592158"/>
                      <a:pt x="3477040" y="595665"/>
                    </a:cubicBezTo>
                    <a:cubicBezTo>
                      <a:pt x="3477040" y="600386"/>
                      <a:pt x="3473913" y="614223"/>
                      <a:pt x="3467659" y="637176"/>
                    </a:cubicBezTo>
                    <a:cubicBezTo>
                      <a:pt x="3467234" y="634899"/>
                      <a:pt x="3465594" y="639248"/>
                      <a:pt x="3462740" y="650223"/>
                    </a:cubicBezTo>
                    <a:cubicBezTo>
                      <a:pt x="3459886" y="661199"/>
                      <a:pt x="3458459" y="669700"/>
                      <a:pt x="3458459" y="675727"/>
                    </a:cubicBezTo>
                    <a:cubicBezTo>
                      <a:pt x="3458459" y="678011"/>
                      <a:pt x="3458220" y="681152"/>
                      <a:pt x="3457742" y="685148"/>
                    </a:cubicBezTo>
                    <a:lnTo>
                      <a:pt x="3457400" y="687462"/>
                    </a:lnTo>
                    <a:lnTo>
                      <a:pt x="3488243" y="684379"/>
                    </a:lnTo>
                    <a:cubicBezTo>
                      <a:pt x="3496578" y="682527"/>
                      <a:pt x="3507223" y="680163"/>
                      <a:pt x="3520179" y="677286"/>
                    </a:cubicBezTo>
                    <a:cubicBezTo>
                      <a:pt x="3533136" y="674410"/>
                      <a:pt x="3544138" y="672516"/>
                      <a:pt x="3553185" y="671605"/>
                    </a:cubicBezTo>
                    <a:cubicBezTo>
                      <a:pt x="3565709" y="668478"/>
                      <a:pt x="3580366" y="666914"/>
                      <a:pt x="3597156" y="666914"/>
                    </a:cubicBezTo>
                    <a:cubicBezTo>
                      <a:pt x="3607463" y="666170"/>
                      <a:pt x="3623615" y="664550"/>
                      <a:pt x="3645612" y="662053"/>
                    </a:cubicBezTo>
                    <a:cubicBezTo>
                      <a:pt x="3656610" y="660804"/>
                      <a:pt x="3664145" y="660105"/>
                      <a:pt x="3668217" y="659955"/>
                    </a:cubicBezTo>
                    <a:lnTo>
                      <a:pt x="3669357" y="660016"/>
                    </a:lnTo>
                    <a:lnTo>
                      <a:pt x="3672618" y="659764"/>
                    </a:lnTo>
                    <a:cubicBezTo>
                      <a:pt x="3678796" y="659764"/>
                      <a:pt x="3684667" y="660307"/>
                      <a:pt x="3690231" y="661392"/>
                    </a:cubicBezTo>
                    <a:cubicBezTo>
                      <a:pt x="3695795" y="662478"/>
                      <a:pt x="3700064" y="663362"/>
                      <a:pt x="3703039" y="664045"/>
                    </a:cubicBezTo>
                    <a:cubicBezTo>
                      <a:pt x="3708914" y="664045"/>
                      <a:pt x="3716960" y="669153"/>
                      <a:pt x="3727176" y="679370"/>
                    </a:cubicBezTo>
                    <a:cubicBezTo>
                      <a:pt x="3731002" y="683180"/>
                      <a:pt x="3735013" y="687188"/>
                      <a:pt x="3739211" y="691393"/>
                    </a:cubicBezTo>
                    <a:cubicBezTo>
                      <a:pt x="3743408" y="695598"/>
                      <a:pt x="3746774" y="699461"/>
                      <a:pt x="3749310" y="702983"/>
                    </a:cubicBezTo>
                    <a:cubicBezTo>
                      <a:pt x="3749810" y="703454"/>
                      <a:pt x="3752672" y="706300"/>
                      <a:pt x="3757894" y="711522"/>
                    </a:cubicBezTo>
                    <a:cubicBezTo>
                      <a:pt x="3760505" y="714133"/>
                      <a:pt x="3762830" y="717367"/>
                      <a:pt x="3764868" y="721222"/>
                    </a:cubicBezTo>
                    <a:lnTo>
                      <a:pt x="3768511" y="730538"/>
                    </a:lnTo>
                    <a:lnTo>
                      <a:pt x="3776445" y="737260"/>
                    </a:lnTo>
                    <a:cubicBezTo>
                      <a:pt x="3785334" y="746428"/>
                      <a:pt x="3789420" y="756437"/>
                      <a:pt x="3788703" y="767287"/>
                    </a:cubicBezTo>
                    <a:cubicBezTo>
                      <a:pt x="3788703" y="769701"/>
                      <a:pt x="3788566" y="770773"/>
                      <a:pt x="3788293" y="770499"/>
                    </a:cubicBezTo>
                    <a:cubicBezTo>
                      <a:pt x="3795231" y="779167"/>
                      <a:pt x="3798699" y="789513"/>
                      <a:pt x="3798699" y="801535"/>
                    </a:cubicBezTo>
                    <a:cubicBezTo>
                      <a:pt x="3798699" y="814287"/>
                      <a:pt x="3795504" y="824700"/>
                      <a:pt x="3789113" y="832776"/>
                    </a:cubicBezTo>
                    <a:cubicBezTo>
                      <a:pt x="3788308" y="833733"/>
                      <a:pt x="3786597" y="835961"/>
                      <a:pt x="3783978" y="839460"/>
                    </a:cubicBezTo>
                    <a:cubicBezTo>
                      <a:pt x="3781359" y="842959"/>
                      <a:pt x="3775716" y="844708"/>
                      <a:pt x="3767048" y="844708"/>
                    </a:cubicBezTo>
                    <a:lnTo>
                      <a:pt x="3747670" y="843091"/>
                    </a:lnTo>
                    <a:cubicBezTo>
                      <a:pt x="3744649" y="842256"/>
                      <a:pt x="3743215" y="841992"/>
                      <a:pt x="3743366" y="842296"/>
                    </a:cubicBezTo>
                    <a:cubicBezTo>
                      <a:pt x="3730615" y="844860"/>
                      <a:pt x="3720854" y="846143"/>
                      <a:pt x="3714083" y="846143"/>
                    </a:cubicBezTo>
                    <a:cubicBezTo>
                      <a:pt x="3709408" y="846143"/>
                      <a:pt x="3703055" y="844800"/>
                      <a:pt x="3695024" y="842112"/>
                    </a:cubicBezTo>
                    <a:cubicBezTo>
                      <a:pt x="3692170" y="839076"/>
                      <a:pt x="3690007" y="838848"/>
                      <a:pt x="3688535" y="841430"/>
                    </a:cubicBezTo>
                    <a:cubicBezTo>
                      <a:pt x="3683146" y="843615"/>
                      <a:pt x="3667479" y="842803"/>
                      <a:pt x="3641536" y="838992"/>
                    </a:cubicBezTo>
                    <a:cubicBezTo>
                      <a:pt x="3624397" y="836124"/>
                      <a:pt x="3612359" y="834689"/>
                      <a:pt x="3605421" y="834689"/>
                    </a:cubicBezTo>
                    <a:lnTo>
                      <a:pt x="3597884" y="834689"/>
                    </a:lnTo>
                    <a:cubicBezTo>
                      <a:pt x="3591205" y="831835"/>
                      <a:pt x="3581808" y="830408"/>
                      <a:pt x="3569694" y="830408"/>
                    </a:cubicBezTo>
                    <a:cubicBezTo>
                      <a:pt x="3551690" y="830408"/>
                      <a:pt x="3538893" y="830886"/>
                      <a:pt x="3531303" y="831842"/>
                    </a:cubicBezTo>
                    <a:lnTo>
                      <a:pt x="3494688" y="831842"/>
                    </a:lnTo>
                    <a:cubicBezTo>
                      <a:pt x="3490862" y="833740"/>
                      <a:pt x="3486141" y="834689"/>
                      <a:pt x="3480524" y="834689"/>
                    </a:cubicBezTo>
                    <a:lnTo>
                      <a:pt x="3440197" y="837467"/>
                    </a:lnTo>
                    <a:lnTo>
                      <a:pt x="3425844" y="841536"/>
                    </a:lnTo>
                    <a:lnTo>
                      <a:pt x="3425567" y="842624"/>
                    </a:lnTo>
                    <a:cubicBezTo>
                      <a:pt x="3425567" y="844584"/>
                      <a:pt x="3426042" y="846629"/>
                      <a:pt x="3426990" y="848761"/>
                    </a:cubicBezTo>
                    <a:lnTo>
                      <a:pt x="3426990" y="854432"/>
                    </a:lnTo>
                    <a:cubicBezTo>
                      <a:pt x="3426990" y="862628"/>
                      <a:pt x="3425123" y="869847"/>
                      <a:pt x="3421389" y="876086"/>
                    </a:cubicBezTo>
                    <a:lnTo>
                      <a:pt x="3410794" y="902554"/>
                    </a:lnTo>
                    <a:lnTo>
                      <a:pt x="3412713" y="911632"/>
                    </a:lnTo>
                    <a:cubicBezTo>
                      <a:pt x="3412713" y="915957"/>
                      <a:pt x="3411996" y="920033"/>
                      <a:pt x="3410561" y="923859"/>
                    </a:cubicBezTo>
                    <a:cubicBezTo>
                      <a:pt x="3409127" y="927684"/>
                      <a:pt x="3408409" y="930532"/>
                      <a:pt x="3408409" y="932399"/>
                    </a:cubicBezTo>
                    <a:cubicBezTo>
                      <a:pt x="3405555" y="940019"/>
                      <a:pt x="3404129" y="952284"/>
                      <a:pt x="3404129" y="969195"/>
                    </a:cubicBezTo>
                    <a:lnTo>
                      <a:pt x="3405563" y="980603"/>
                    </a:lnTo>
                    <a:cubicBezTo>
                      <a:pt x="3405563" y="989199"/>
                      <a:pt x="3403894" y="1001249"/>
                      <a:pt x="3400555" y="1016753"/>
                    </a:cubicBezTo>
                    <a:lnTo>
                      <a:pt x="3399034" y="1023255"/>
                    </a:lnTo>
                    <a:lnTo>
                      <a:pt x="3416504" y="1024323"/>
                    </a:lnTo>
                    <a:cubicBezTo>
                      <a:pt x="3425469" y="1024323"/>
                      <a:pt x="3433692" y="1024854"/>
                      <a:pt x="3441176" y="1025917"/>
                    </a:cubicBezTo>
                    <a:cubicBezTo>
                      <a:pt x="3447082" y="1027101"/>
                      <a:pt x="3465033" y="1031693"/>
                      <a:pt x="3495029" y="1039693"/>
                    </a:cubicBezTo>
                    <a:cubicBezTo>
                      <a:pt x="3501784" y="1042395"/>
                      <a:pt x="3506824" y="1045136"/>
                      <a:pt x="3510149" y="1047914"/>
                    </a:cubicBezTo>
                    <a:cubicBezTo>
                      <a:pt x="3513473" y="1050692"/>
                      <a:pt x="3515781" y="1052506"/>
                      <a:pt x="3517071" y="1053356"/>
                    </a:cubicBezTo>
                    <a:cubicBezTo>
                      <a:pt x="3523614" y="1055982"/>
                      <a:pt x="3528343" y="1059489"/>
                      <a:pt x="3531257" y="1063876"/>
                    </a:cubicBezTo>
                    <a:cubicBezTo>
                      <a:pt x="3540836" y="1073455"/>
                      <a:pt x="3545626" y="1078244"/>
                      <a:pt x="3545626" y="1078244"/>
                    </a:cubicBezTo>
                    <a:cubicBezTo>
                      <a:pt x="3544943" y="1077561"/>
                      <a:pt x="3544123" y="1077219"/>
                      <a:pt x="3543166" y="1077219"/>
                    </a:cubicBezTo>
                    <a:cubicBezTo>
                      <a:pt x="3552669" y="1081971"/>
                      <a:pt x="3558734" y="1085645"/>
                      <a:pt x="3561360" y="1088240"/>
                    </a:cubicBezTo>
                    <a:cubicBezTo>
                      <a:pt x="3562499" y="1089394"/>
                      <a:pt x="3563068" y="1089971"/>
                      <a:pt x="3563068" y="1089971"/>
                    </a:cubicBezTo>
                    <a:cubicBezTo>
                      <a:pt x="3575288" y="1095390"/>
                      <a:pt x="3581398" y="1105038"/>
                      <a:pt x="3581398" y="1118913"/>
                    </a:cubicBezTo>
                    <a:cubicBezTo>
                      <a:pt x="3581398" y="1119156"/>
                      <a:pt x="3581706" y="1119672"/>
                      <a:pt x="3582321" y="1120461"/>
                    </a:cubicBezTo>
                    <a:cubicBezTo>
                      <a:pt x="3582935" y="1121251"/>
                      <a:pt x="3584419" y="1122799"/>
                      <a:pt x="3586772" y="1125106"/>
                    </a:cubicBezTo>
                    <a:cubicBezTo>
                      <a:pt x="3589869" y="1134366"/>
                      <a:pt x="3591418" y="1141835"/>
                      <a:pt x="3591418" y="1147513"/>
                    </a:cubicBezTo>
                    <a:cubicBezTo>
                      <a:pt x="3591418" y="1156818"/>
                      <a:pt x="3588632" y="1166109"/>
                      <a:pt x="3583061" y="1175384"/>
                    </a:cubicBezTo>
                    <a:lnTo>
                      <a:pt x="3570742" y="1182784"/>
                    </a:lnTo>
                    <a:lnTo>
                      <a:pt x="3545557" y="1187817"/>
                    </a:lnTo>
                    <a:lnTo>
                      <a:pt x="3525360" y="1187817"/>
                    </a:lnTo>
                    <a:cubicBezTo>
                      <a:pt x="3515174" y="1187817"/>
                      <a:pt x="3504817" y="1186618"/>
                      <a:pt x="3494289" y="1184219"/>
                    </a:cubicBezTo>
                    <a:cubicBezTo>
                      <a:pt x="3483761" y="1181821"/>
                      <a:pt x="3474710" y="1180082"/>
                      <a:pt x="3467135" y="1179005"/>
                    </a:cubicBezTo>
                    <a:cubicBezTo>
                      <a:pt x="3458406" y="1178215"/>
                      <a:pt x="3445738" y="1177820"/>
                      <a:pt x="3429131" y="1177820"/>
                    </a:cubicBezTo>
                    <a:lnTo>
                      <a:pt x="3380743" y="1176386"/>
                    </a:lnTo>
                    <a:lnTo>
                      <a:pt x="3379719" y="1176255"/>
                    </a:lnTo>
                    <a:lnTo>
                      <a:pt x="3368720" y="1203119"/>
                    </a:lnTo>
                    <a:cubicBezTo>
                      <a:pt x="3364333" y="1211013"/>
                      <a:pt x="3361722" y="1219157"/>
                      <a:pt x="3360887" y="1227552"/>
                    </a:cubicBezTo>
                    <a:cubicBezTo>
                      <a:pt x="3359870" y="1230648"/>
                      <a:pt x="3358025" y="1238334"/>
                      <a:pt x="3355354" y="1250607"/>
                    </a:cubicBezTo>
                    <a:cubicBezTo>
                      <a:pt x="3352682" y="1262880"/>
                      <a:pt x="3347354" y="1273579"/>
                      <a:pt x="3339369" y="1282702"/>
                    </a:cubicBezTo>
                    <a:cubicBezTo>
                      <a:pt x="3337851" y="1284979"/>
                      <a:pt x="3335547" y="1288103"/>
                      <a:pt x="3332458" y="1292073"/>
                    </a:cubicBezTo>
                    <a:cubicBezTo>
                      <a:pt x="3329369" y="1296042"/>
                      <a:pt x="3326997" y="1300092"/>
                      <a:pt x="3325342" y="1304221"/>
                    </a:cubicBezTo>
                    <a:lnTo>
                      <a:pt x="3320059" y="1314741"/>
                    </a:lnTo>
                    <a:lnTo>
                      <a:pt x="3312408" y="1333162"/>
                    </a:lnTo>
                    <a:cubicBezTo>
                      <a:pt x="3309327" y="1337762"/>
                      <a:pt x="3306211" y="1341637"/>
                      <a:pt x="3303061" y="1344787"/>
                    </a:cubicBezTo>
                    <a:cubicBezTo>
                      <a:pt x="3299911" y="1347937"/>
                      <a:pt x="3298055" y="1350605"/>
                      <a:pt x="3297493" y="1352791"/>
                    </a:cubicBezTo>
                    <a:cubicBezTo>
                      <a:pt x="3290541" y="1364343"/>
                      <a:pt x="3285159" y="1372510"/>
                      <a:pt x="3281349" y="1377292"/>
                    </a:cubicBezTo>
                    <a:cubicBezTo>
                      <a:pt x="3274639" y="1388465"/>
                      <a:pt x="3269501" y="1395250"/>
                      <a:pt x="3265933" y="1397649"/>
                    </a:cubicBezTo>
                    <a:cubicBezTo>
                      <a:pt x="3261865" y="1401672"/>
                      <a:pt x="3253986" y="1403683"/>
                      <a:pt x="3242297" y="1403683"/>
                    </a:cubicBezTo>
                    <a:cubicBezTo>
                      <a:pt x="3234752" y="1403683"/>
                      <a:pt x="3225553" y="1402332"/>
                      <a:pt x="3214699" y="1399630"/>
                    </a:cubicBezTo>
                    <a:cubicBezTo>
                      <a:pt x="3206228" y="1391159"/>
                      <a:pt x="3201993" y="1385254"/>
                      <a:pt x="3201993" y="1381914"/>
                    </a:cubicBezTo>
                    <a:cubicBezTo>
                      <a:pt x="3200991" y="1379197"/>
                      <a:pt x="3200103" y="1377618"/>
                      <a:pt x="3199329" y="1377178"/>
                    </a:cubicBezTo>
                    <a:cubicBezTo>
                      <a:pt x="3198555" y="1376738"/>
                      <a:pt x="3194767" y="1376518"/>
                      <a:pt x="3187966" y="1376518"/>
                    </a:cubicBezTo>
                    <a:cubicBezTo>
                      <a:pt x="3178342" y="1376518"/>
                      <a:pt x="3168167" y="1373049"/>
                      <a:pt x="3157442" y="1366112"/>
                    </a:cubicBezTo>
                    <a:cubicBezTo>
                      <a:pt x="3146717" y="1359174"/>
                      <a:pt x="3139647" y="1350590"/>
                      <a:pt x="3136231" y="1340358"/>
                    </a:cubicBezTo>
                    <a:cubicBezTo>
                      <a:pt x="3136231" y="1338278"/>
                      <a:pt x="3135958" y="1336692"/>
                      <a:pt x="3135411" y="1335599"/>
                    </a:cubicBezTo>
                    <a:cubicBezTo>
                      <a:pt x="3126091" y="1323181"/>
                      <a:pt x="3119768" y="1308653"/>
                      <a:pt x="3116444" y="1292016"/>
                    </a:cubicBezTo>
                    <a:cubicBezTo>
                      <a:pt x="3115897" y="1289298"/>
                      <a:pt x="3114758" y="1286646"/>
                      <a:pt x="3113028" y="1284057"/>
                    </a:cubicBezTo>
                    <a:cubicBezTo>
                      <a:pt x="3111297" y="1281469"/>
                      <a:pt x="3109498" y="1272957"/>
                      <a:pt x="3107631" y="1258520"/>
                    </a:cubicBezTo>
                    <a:cubicBezTo>
                      <a:pt x="3127442" y="1255256"/>
                      <a:pt x="3137453" y="1253571"/>
                      <a:pt x="3137666" y="1253465"/>
                    </a:cubicBezTo>
                    <a:cubicBezTo>
                      <a:pt x="3145150" y="1250656"/>
                      <a:pt x="3151696" y="1247616"/>
                      <a:pt x="3157305" y="1244345"/>
                    </a:cubicBezTo>
                    <a:cubicBezTo>
                      <a:pt x="3162915" y="1241074"/>
                      <a:pt x="3169051" y="1237783"/>
                      <a:pt x="3175716" y="1234474"/>
                    </a:cubicBezTo>
                    <a:lnTo>
                      <a:pt x="3179905" y="1234474"/>
                    </a:lnTo>
                    <a:cubicBezTo>
                      <a:pt x="3183731" y="1233700"/>
                      <a:pt x="3186877" y="1231468"/>
                      <a:pt x="3189344" y="1227779"/>
                    </a:cubicBezTo>
                    <a:cubicBezTo>
                      <a:pt x="3191811" y="1224090"/>
                      <a:pt x="3194175" y="1219115"/>
                      <a:pt x="3196437" y="1212853"/>
                    </a:cubicBezTo>
                    <a:cubicBezTo>
                      <a:pt x="3198699" y="1206591"/>
                      <a:pt x="3200460" y="1201616"/>
                      <a:pt x="3201720" y="1197927"/>
                    </a:cubicBezTo>
                    <a:cubicBezTo>
                      <a:pt x="3202980" y="1194785"/>
                      <a:pt x="3204562" y="1189399"/>
                      <a:pt x="3206467" y="1181771"/>
                    </a:cubicBezTo>
                    <a:lnTo>
                      <a:pt x="3207478" y="1178105"/>
                    </a:lnTo>
                    <a:lnTo>
                      <a:pt x="3199056" y="1178526"/>
                    </a:lnTo>
                    <a:cubicBezTo>
                      <a:pt x="3194092" y="1178997"/>
                      <a:pt x="3188832" y="1178762"/>
                      <a:pt x="3183275" y="1177820"/>
                    </a:cubicBezTo>
                    <a:lnTo>
                      <a:pt x="3178653" y="1177820"/>
                    </a:lnTo>
                    <a:lnTo>
                      <a:pt x="3151693" y="1179232"/>
                    </a:lnTo>
                    <a:lnTo>
                      <a:pt x="3139078" y="1179232"/>
                    </a:lnTo>
                    <a:cubicBezTo>
                      <a:pt x="3127616" y="1180189"/>
                      <a:pt x="3112922" y="1180667"/>
                      <a:pt x="3094993" y="1180667"/>
                    </a:cubicBezTo>
                    <a:lnTo>
                      <a:pt x="3054871" y="1184948"/>
                    </a:lnTo>
                    <a:lnTo>
                      <a:pt x="3054029" y="1184948"/>
                    </a:lnTo>
                    <a:cubicBezTo>
                      <a:pt x="3049262" y="1189714"/>
                      <a:pt x="3042279" y="1192098"/>
                      <a:pt x="3033080" y="1192098"/>
                    </a:cubicBezTo>
                    <a:cubicBezTo>
                      <a:pt x="3023881" y="1192098"/>
                      <a:pt x="3017854" y="1192098"/>
                      <a:pt x="3015000" y="1192098"/>
                    </a:cubicBezTo>
                    <a:lnTo>
                      <a:pt x="3000336" y="1192098"/>
                    </a:lnTo>
                    <a:cubicBezTo>
                      <a:pt x="2996556" y="1193054"/>
                      <a:pt x="2990688" y="1193532"/>
                      <a:pt x="2982734" y="1193532"/>
                    </a:cubicBezTo>
                    <a:lnTo>
                      <a:pt x="2945572" y="1199248"/>
                    </a:lnTo>
                    <a:lnTo>
                      <a:pt x="2930635" y="1199248"/>
                    </a:lnTo>
                    <a:cubicBezTo>
                      <a:pt x="2922892" y="1199248"/>
                      <a:pt x="2918133" y="1199787"/>
                      <a:pt x="2916357" y="1200864"/>
                    </a:cubicBezTo>
                    <a:cubicBezTo>
                      <a:pt x="2912775" y="1203597"/>
                      <a:pt x="2908570" y="1204728"/>
                      <a:pt x="2903742" y="1204257"/>
                    </a:cubicBezTo>
                    <a:cubicBezTo>
                      <a:pt x="2898915" y="1203787"/>
                      <a:pt x="2896441" y="1203551"/>
                      <a:pt x="2896319" y="1203551"/>
                    </a:cubicBezTo>
                    <a:lnTo>
                      <a:pt x="2842011" y="1203551"/>
                    </a:lnTo>
                    <a:cubicBezTo>
                      <a:pt x="2819407" y="1203551"/>
                      <a:pt x="2803134" y="1199680"/>
                      <a:pt x="2793191" y="1191938"/>
                    </a:cubicBezTo>
                    <a:lnTo>
                      <a:pt x="2761744" y="1179096"/>
                    </a:lnTo>
                    <a:lnTo>
                      <a:pt x="2737357" y="1155391"/>
                    </a:lnTo>
                    <a:cubicBezTo>
                      <a:pt x="2737357" y="1155391"/>
                      <a:pt x="2738769" y="1152765"/>
                      <a:pt x="2741592" y="1147513"/>
                    </a:cubicBezTo>
                    <a:cubicBezTo>
                      <a:pt x="2744416" y="1142260"/>
                      <a:pt x="2745828" y="1139634"/>
                      <a:pt x="2745828" y="1139634"/>
                    </a:cubicBezTo>
                    <a:cubicBezTo>
                      <a:pt x="2750913" y="1138905"/>
                      <a:pt x="2754594" y="1136423"/>
                      <a:pt x="2756871" y="1132188"/>
                    </a:cubicBezTo>
                    <a:cubicBezTo>
                      <a:pt x="2759148" y="1127953"/>
                      <a:pt x="2760833" y="1124734"/>
                      <a:pt x="2761926" y="1122533"/>
                    </a:cubicBezTo>
                    <a:cubicBezTo>
                      <a:pt x="2766784" y="1116704"/>
                      <a:pt x="2771832" y="1109042"/>
                      <a:pt x="2777069" y="1099546"/>
                    </a:cubicBezTo>
                    <a:cubicBezTo>
                      <a:pt x="2782306" y="1090051"/>
                      <a:pt x="2786086" y="1083398"/>
                      <a:pt x="2788409" y="1079588"/>
                    </a:cubicBezTo>
                    <a:cubicBezTo>
                      <a:pt x="2807248" y="1038130"/>
                      <a:pt x="2820318" y="1006926"/>
                      <a:pt x="2827620" y="985977"/>
                    </a:cubicBezTo>
                    <a:cubicBezTo>
                      <a:pt x="2828607" y="981970"/>
                      <a:pt x="2830751" y="976433"/>
                      <a:pt x="2834053" y="969366"/>
                    </a:cubicBezTo>
                    <a:cubicBezTo>
                      <a:pt x="2837354" y="962300"/>
                      <a:pt x="2839438" y="956338"/>
                      <a:pt x="2840303" y="951480"/>
                    </a:cubicBezTo>
                    <a:lnTo>
                      <a:pt x="2850164" y="915528"/>
                    </a:lnTo>
                    <a:lnTo>
                      <a:pt x="2848410" y="916960"/>
                    </a:lnTo>
                    <a:cubicBezTo>
                      <a:pt x="2845632" y="918356"/>
                      <a:pt x="2841244" y="919054"/>
                      <a:pt x="2835248" y="919054"/>
                    </a:cubicBezTo>
                    <a:cubicBezTo>
                      <a:pt x="2830056" y="919798"/>
                      <a:pt x="2823400" y="921976"/>
                      <a:pt x="2815278" y="925589"/>
                    </a:cubicBezTo>
                    <a:lnTo>
                      <a:pt x="2804781" y="927502"/>
                    </a:lnTo>
                    <a:cubicBezTo>
                      <a:pt x="2804204" y="927579"/>
                      <a:pt x="2802671" y="927895"/>
                      <a:pt x="2800181" y="928447"/>
                    </a:cubicBezTo>
                    <a:cubicBezTo>
                      <a:pt x="2797692" y="929001"/>
                      <a:pt x="2795012" y="930706"/>
                      <a:pt x="2792143" y="933559"/>
                    </a:cubicBezTo>
                    <a:lnTo>
                      <a:pt x="2778481" y="936998"/>
                    </a:lnTo>
                    <a:cubicBezTo>
                      <a:pt x="2763771" y="943845"/>
                      <a:pt x="2753995" y="947669"/>
                      <a:pt x="2749152" y="948474"/>
                    </a:cubicBezTo>
                    <a:cubicBezTo>
                      <a:pt x="2744780" y="951723"/>
                      <a:pt x="2738920" y="953347"/>
                      <a:pt x="2731573" y="953347"/>
                    </a:cubicBezTo>
                    <a:lnTo>
                      <a:pt x="2693842" y="962799"/>
                    </a:lnTo>
                    <a:cubicBezTo>
                      <a:pt x="2692977" y="963222"/>
                      <a:pt x="2691128" y="964136"/>
                      <a:pt x="2688297" y="965541"/>
                    </a:cubicBezTo>
                    <a:cubicBezTo>
                      <a:pt x="2685466" y="966946"/>
                      <a:pt x="2682259" y="967649"/>
                      <a:pt x="2678677" y="967649"/>
                    </a:cubicBezTo>
                    <a:cubicBezTo>
                      <a:pt x="2675823" y="968604"/>
                      <a:pt x="2670699" y="969081"/>
                      <a:pt x="2663306" y="969081"/>
                    </a:cubicBezTo>
                    <a:cubicBezTo>
                      <a:pt x="2652468" y="969081"/>
                      <a:pt x="2644938" y="967670"/>
                      <a:pt x="2640718" y="964847"/>
                    </a:cubicBezTo>
                    <a:cubicBezTo>
                      <a:pt x="2639701" y="964513"/>
                      <a:pt x="2634817" y="963099"/>
                      <a:pt x="2626065" y="960600"/>
                    </a:cubicBezTo>
                    <a:cubicBezTo>
                      <a:pt x="2621689" y="959351"/>
                      <a:pt x="2617696" y="956993"/>
                      <a:pt x="2614085" y="953527"/>
                    </a:cubicBezTo>
                    <a:lnTo>
                      <a:pt x="2609409" y="946899"/>
                    </a:lnTo>
                    <a:lnTo>
                      <a:pt x="2609408" y="946898"/>
                    </a:lnTo>
                    <a:lnTo>
                      <a:pt x="2609067" y="946417"/>
                    </a:lnTo>
                    <a:lnTo>
                      <a:pt x="2609066" y="946416"/>
                    </a:lnTo>
                    <a:lnTo>
                      <a:pt x="2609064" y="946413"/>
                    </a:lnTo>
                    <a:lnTo>
                      <a:pt x="2605856" y="944714"/>
                    </a:lnTo>
                    <a:lnTo>
                      <a:pt x="2604400" y="939801"/>
                    </a:lnTo>
                    <a:lnTo>
                      <a:pt x="2604399" y="939799"/>
                    </a:lnTo>
                    <a:lnTo>
                      <a:pt x="2605856" y="944716"/>
                    </a:lnTo>
                    <a:lnTo>
                      <a:pt x="2597818" y="940460"/>
                    </a:lnTo>
                    <a:cubicBezTo>
                      <a:pt x="2593233" y="938622"/>
                      <a:pt x="2587609" y="935700"/>
                      <a:pt x="2580945" y="931694"/>
                    </a:cubicBezTo>
                    <a:lnTo>
                      <a:pt x="2554895" y="905665"/>
                    </a:lnTo>
                    <a:cubicBezTo>
                      <a:pt x="2548580" y="900247"/>
                      <a:pt x="2539350" y="887405"/>
                      <a:pt x="2527206" y="867139"/>
                    </a:cubicBezTo>
                    <a:cubicBezTo>
                      <a:pt x="2540884" y="856603"/>
                      <a:pt x="2554318" y="851335"/>
                      <a:pt x="2567510" y="851335"/>
                    </a:cubicBezTo>
                    <a:cubicBezTo>
                      <a:pt x="2580474" y="851335"/>
                      <a:pt x="2595693" y="849149"/>
                      <a:pt x="2613165" y="844776"/>
                    </a:cubicBezTo>
                    <a:cubicBezTo>
                      <a:pt x="2618236" y="842743"/>
                      <a:pt x="2625002" y="840996"/>
                      <a:pt x="2633465" y="839539"/>
                    </a:cubicBezTo>
                    <a:cubicBezTo>
                      <a:pt x="2641929" y="838082"/>
                      <a:pt x="2647822" y="837043"/>
                      <a:pt x="2651147" y="836419"/>
                    </a:cubicBezTo>
                    <a:cubicBezTo>
                      <a:pt x="2670578" y="830637"/>
                      <a:pt x="2682229" y="827129"/>
                      <a:pt x="2686100" y="825901"/>
                    </a:cubicBezTo>
                    <a:lnTo>
                      <a:pt x="2705114" y="821507"/>
                    </a:lnTo>
                    <a:lnTo>
                      <a:pt x="2760560" y="811260"/>
                    </a:lnTo>
                    <a:lnTo>
                      <a:pt x="2811817" y="801992"/>
                    </a:lnTo>
                    <a:cubicBezTo>
                      <a:pt x="2816098" y="800563"/>
                      <a:pt x="2821396" y="799850"/>
                      <a:pt x="2827711" y="799850"/>
                    </a:cubicBezTo>
                    <a:cubicBezTo>
                      <a:pt x="2836034" y="799850"/>
                      <a:pt x="2848745" y="797706"/>
                      <a:pt x="2865846" y="793420"/>
                    </a:cubicBezTo>
                    <a:lnTo>
                      <a:pt x="2880545" y="789460"/>
                    </a:lnTo>
                    <a:lnTo>
                      <a:pt x="2881845" y="779296"/>
                    </a:lnTo>
                    <a:cubicBezTo>
                      <a:pt x="2882337" y="775052"/>
                      <a:pt x="2882816" y="770499"/>
                      <a:pt x="2883283" y="765637"/>
                    </a:cubicBezTo>
                    <a:cubicBezTo>
                      <a:pt x="2884216" y="755914"/>
                      <a:pt x="2886103" y="744373"/>
                      <a:pt x="2888941" y="731014"/>
                    </a:cubicBezTo>
                    <a:cubicBezTo>
                      <a:pt x="2890884" y="714634"/>
                      <a:pt x="2892782" y="690710"/>
                      <a:pt x="2894634" y="659241"/>
                    </a:cubicBezTo>
                    <a:cubicBezTo>
                      <a:pt x="2894634" y="633828"/>
                      <a:pt x="2894156" y="614936"/>
                      <a:pt x="2893200" y="602564"/>
                    </a:cubicBezTo>
                    <a:cubicBezTo>
                      <a:pt x="2893200" y="597889"/>
                      <a:pt x="2892949" y="594799"/>
                      <a:pt x="2892448" y="593297"/>
                    </a:cubicBezTo>
                    <a:cubicBezTo>
                      <a:pt x="2891143" y="589410"/>
                      <a:pt x="2890254" y="584849"/>
                      <a:pt x="2889784" y="579611"/>
                    </a:cubicBezTo>
                    <a:cubicBezTo>
                      <a:pt x="2889313" y="574374"/>
                      <a:pt x="2888979" y="571452"/>
                      <a:pt x="2888782" y="570845"/>
                    </a:cubicBezTo>
                    <a:lnTo>
                      <a:pt x="2878740" y="553653"/>
                    </a:lnTo>
                    <a:cubicBezTo>
                      <a:pt x="2876751" y="547641"/>
                      <a:pt x="2874691" y="542245"/>
                      <a:pt x="2872558" y="537463"/>
                    </a:cubicBezTo>
                    <a:cubicBezTo>
                      <a:pt x="2870425" y="532681"/>
                      <a:pt x="2868804" y="528043"/>
                      <a:pt x="2867696" y="523550"/>
                    </a:cubicBezTo>
                    <a:cubicBezTo>
                      <a:pt x="2866588" y="512969"/>
                      <a:pt x="2871552" y="504521"/>
                      <a:pt x="2882588" y="498206"/>
                    </a:cubicBezTo>
                    <a:cubicBezTo>
                      <a:pt x="2886399" y="496293"/>
                      <a:pt x="2890976" y="495337"/>
                      <a:pt x="2896319" y="495337"/>
                    </a:cubicBezTo>
                    <a:cubicBezTo>
                      <a:pt x="2903211" y="495337"/>
                      <a:pt x="2911021" y="498267"/>
                      <a:pt x="2919750" y="504127"/>
                    </a:cubicBezTo>
                    <a:lnTo>
                      <a:pt x="2938877" y="515853"/>
                    </a:lnTo>
                    <a:lnTo>
                      <a:pt x="2950741" y="526237"/>
                    </a:lnTo>
                    <a:cubicBezTo>
                      <a:pt x="2952532" y="528028"/>
                      <a:pt x="2953428" y="528924"/>
                      <a:pt x="2953428" y="528924"/>
                    </a:cubicBezTo>
                    <a:cubicBezTo>
                      <a:pt x="2960107" y="533387"/>
                      <a:pt x="2966802" y="536734"/>
                      <a:pt x="2973512" y="538966"/>
                    </a:cubicBezTo>
                    <a:cubicBezTo>
                      <a:pt x="2989679" y="542184"/>
                      <a:pt x="3003258" y="548689"/>
                      <a:pt x="3014249" y="558480"/>
                    </a:cubicBezTo>
                    <a:lnTo>
                      <a:pt x="3038613" y="585873"/>
                    </a:lnTo>
                    <a:cubicBezTo>
                      <a:pt x="3044974" y="596044"/>
                      <a:pt x="3048154" y="606936"/>
                      <a:pt x="3048154" y="618549"/>
                    </a:cubicBezTo>
                    <a:lnTo>
                      <a:pt x="3048154" y="621396"/>
                    </a:lnTo>
                    <a:cubicBezTo>
                      <a:pt x="3048154" y="627301"/>
                      <a:pt x="3047543" y="632379"/>
                      <a:pt x="3046321" y="636629"/>
                    </a:cubicBezTo>
                    <a:cubicBezTo>
                      <a:pt x="3045099" y="640880"/>
                      <a:pt x="3043972" y="644546"/>
                      <a:pt x="3042940" y="647627"/>
                    </a:cubicBezTo>
                    <a:cubicBezTo>
                      <a:pt x="3042363" y="649373"/>
                      <a:pt x="3041831" y="653127"/>
                      <a:pt x="3041346" y="658888"/>
                    </a:cubicBezTo>
                    <a:cubicBezTo>
                      <a:pt x="3040860" y="664649"/>
                      <a:pt x="3039964" y="669472"/>
                      <a:pt x="3038659" y="673358"/>
                    </a:cubicBezTo>
                    <a:cubicBezTo>
                      <a:pt x="3038067" y="675134"/>
                      <a:pt x="3037262" y="680607"/>
                      <a:pt x="3036245" y="689776"/>
                    </a:cubicBezTo>
                    <a:cubicBezTo>
                      <a:pt x="3035228" y="698945"/>
                      <a:pt x="3032488" y="707234"/>
                      <a:pt x="3028025" y="714642"/>
                    </a:cubicBezTo>
                    <a:cubicBezTo>
                      <a:pt x="3027144" y="715811"/>
                      <a:pt x="3026704" y="720221"/>
                      <a:pt x="3026704" y="727871"/>
                    </a:cubicBezTo>
                    <a:cubicBezTo>
                      <a:pt x="3025748" y="734520"/>
                      <a:pt x="3025270" y="743371"/>
                      <a:pt x="3025270" y="754422"/>
                    </a:cubicBezTo>
                    <a:lnTo>
                      <a:pt x="3022190" y="767569"/>
                    </a:lnTo>
                    <a:lnTo>
                      <a:pt x="3023397" y="767343"/>
                    </a:lnTo>
                    <a:cubicBezTo>
                      <a:pt x="3035374" y="765127"/>
                      <a:pt x="3043475" y="763758"/>
                      <a:pt x="3047699" y="763234"/>
                    </a:cubicBezTo>
                    <a:lnTo>
                      <a:pt x="3092557" y="754081"/>
                    </a:lnTo>
                    <a:cubicBezTo>
                      <a:pt x="3140360" y="744714"/>
                      <a:pt x="3174296" y="738596"/>
                      <a:pt x="3194365" y="735727"/>
                    </a:cubicBezTo>
                    <a:lnTo>
                      <a:pt x="3228618" y="728679"/>
                    </a:lnTo>
                    <a:lnTo>
                      <a:pt x="3226585" y="728896"/>
                    </a:lnTo>
                    <a:cubicBezTo>
                      <a:pt x="3205985" y="728896"/>
                      <a:pt x="3192346" y="726513"/>
                      <a:pt x="3185666" y="721746"/>
                    </a:cubicBezTo>
                    <a:lnTo>
                      <a:pt x="3183822" y="721746"/>
                    </a:lnTo>
                    <a:cubicBezTo>
                      <a:pt x="3162023" y="717905"/>
                      <a:pt x="3147343" y="704638"/>
                      <a:pt x="3139783" y="681943"/>
                    </a:cubicBezTo>
                    <a:cubicBezTo>
                      <a:pt x="3138372" y="676827"/>
                      <a:pt x="3137905" y="672596"/>
                      <a:pt x="3138383" y="669248"/>
                    </a:cubicBezTo>
                    <a:cubicBezTo>
                      <a:pt x="3138861" y="665901"/>
                      <a:pt x="3138622" y="661540"/>
                      <a:pt x="3137666" y="656167"/>
                    </a:cubicBezTo>
                    <a:cubicBezTo>
                      <a:pt x="3133309" y="645935"/>
                      <a:pt x="3128922" y="636842"/>
                      <a:pt x="3124504" y="628887"/>
                    </a:cubicBezTo>
                    <a:cubicBezTo>
                      <a:pt x="3123001" y="625138"/>
                      <a:pt x="3120147" y="620694"/>
                      <a:pt x="3115943" y="615555"/>
                    </a:cubicBezTo>
                    <a:cubicBezTo>
                      <a:pt x="3111738" y="610416"/>
                      <a:pt x="3108018" y="602595"/>
                      <a:pt x="3104785" y="592090"/>
                    </a:cubicBezTo>
                    <a:cubicBezTo>
                      <a:pt x="3113696" y="580947"/>
                      <a:pt x="3125301" y="576682"/>
                      <a:pt x="3139601" y="579293"/>
                    </a:cubicBezTo>
                    <a:cubicBezTo>
                      <a:pt x="3138417" y="578594"/>
                      <a:pt x="3138171" y="578010"/>
                      <a:pt x="3138861" y="577539"/>
                    </a:cubicBezTo>
                    <a:cubicBezTo>
                      <a:pt x="3139552" y="577069"/>
                      <a:pt x="3141628" y="576833"/>
                      <a:pt x="3145089" y="576833"/>
                    </a:cubicBezTo>
                    <a:cubicBezTo>
                      <a:pt x="3153135" y="576833"/>
                      <a:pt x="3158812" y="578488"/>
                      <a:pt x="3162122" y="581797"/>
                    </a:cubicBezTo>
                    <a:cubicBezTo>
                      <a:pt x="3165036" y="583740"/>
                      <a:pt x="3171480" y="585426"/>
                      <a:pt x="3181454" y="586852"/>
                    </a:cubicBezTo>
                    <a:lnTo>
                      <a:pt x="3188285" y="586852"/>
                    </a:lnTo>
                    <a:lnTo>
                      <a:pt x="3219276" y="608006"/>
                    </a:lnTo>
                    <a:lnTo>
                      <a:pt x="3226631" y="613426"/>
                    </a:lnTo>
                    <a:cubicBezTo>
                      <a:pt x="3231489" y="618314"/>
                      <a:pt x="3237090" y="623703"/>
                      <a:pt x="3243436" y="629593"/>
                    </a:cubicBezTo>
                    <a:cubicBezTo>
                      <a:pt x="3249781" y="635483"/>
                      <a:pt x="3254973" y="640842"/>
                      <a:pt x="3259011" y="645669"/>
                    </a:cubicBezTo>
                    <a:cubicBezTo>
                      <a:pt x="3263261" y="651331"/>
                      <a:pt x="3266806" y="658413"/>
                      <a:pt x="3269645" y="666914"/>
                    </a:cubicBezTo>
                    <a:cubicBezTo>
                      <a:pt x="3272484" y="675415"/>
                      <a:pt x="3274024" y="680136"/>
                      <a:pt x="3274267" y="681078"/>
                    </a:cubicBezTo>
                    <a:cubicBezTo>
                      <a:pt x="3276013" y="684660"/>
                      <a:pt x="3274928" y="692228"/>
                      <a:pt x="3271011" y="703780"/>
                    </a:cubicBezTo>
                    <a:cubicBezTo>
                      <a:pt x="3266821" y="712152"/>
                      <a:pt x="3261024" y="718431"/>
                      <a:pt x="3253620" y="722617"/>
                    </a:cubicBezTo>
                    <a:lnTo>
                      <a:pt x="3247452" y="724976"/>
                    </a:lnTo>
                    <a:lnTo>
                      <a:pt x="3272332" y="720221"/>
                    </a:lnTo>
                    <a:cubicBezTo>
                      <a:pt x="3277614" y="719143"/>
                      <a:pt x="3281945" y="718414"/>
                      <a:pt x="3285322" y="718034"/>
                    </a:cubicBezTo>
                    <a:lnTo>
                      <a:pt x="3294795" y="714862"/>
                    </a:lnTo>
                    <a:lnTo>
                      <a:pt x="3295017" y="714070"/>
                    </a:lnTo>
                    <a:cubicBezTo>
                      <a:pt x="3295484" y="711745"/>
                      <a:pt x="3295983" y="708645"/>
                      <a:pt x="3296514" y="704771"/>
                    </a:cubicBezTo>
                    <a:cubicBezTo>
                      <a:pt x="3297577" y="697021"/>
                      <a:pt x="3298564" y="689472"/>
                      <a:pt x="3299474" y="682125"/>
                    </a:cubicBezTo>
                    <a:cubicBezTo>
                      <a:pt x="3302313" y="665093"/>
                      <a:pt x="3305592" y="638884"/>
                      <a:pt x="3309311" y="603498"/>
                    </a:cubicBezTo>
                    <a:lnTo>
                      <a:pt x="3313615" y="553106"/>
                    </a:lnTo>
                    <a:lnTo>
                      <a:pt x="3317805" y="522525"/>
                    </a:lnTo>
                    <a:lnTo>
                      <a:pt x="3317805" y="514392"/>
                    </a:lnTo>
                    <a:lnTo>
                      <a:pt x="3306385" y="517197"/>
                    </a:lnTo>
                    <a:cubicBezTo>
                      <a:pt x="3299114" y="518601"/>
                      <a:pt x="3292173" y="519542"/>
                      <a:pt x="3285561" y="520020"/>
                    </a:cubicBezTo>
                    <a:cubicBezTo>
                      <a:pt x="3279277" y="521007"/>
                      <a:pt x="3273516" y="521975"/>
                      <a:pt x="3268278" y="522924"/>
                    </a:cubicBezTo>
                    <a:cubicBezTo>
                      <a:pt x="3263041" y="523873"/>
                      <a:pt x="3257599" y="524825"/>
                      <a:pt x="3251952" y="525781"/>
                    </a:cubicBezTo>
                    <a:cubicBezTo>
                      <a:pt x="3248400" y="526449"/>
                      <a:pt x="3242889" y="528279"/>
                      <a:pt x="3235420" y="531269"/>
                    </a:cubicBezTo>
                    <a:cubicBezTo>
                      <a:pt x="3227102" y="537220"/>
                      <a:pt x="3213652" y="540195"/>
                      <a:pt x="3195071" y="540195"/>
                    </a:cubicBezTo>
                    <a:lnTo>
                      <a:pt x="3180748" y="541630"/>
                    </a:lnTo>
                    <a:cubicBezTo>
                      <a:pt x="3173871" y="541630"/>
                      <a:pt x="3165173" y="540598"/>
                      <a:pt x="3154653" y="538533"/>
                    </a:cubicBezTo>
                    <a:cubicBezTo>
                      <a:pt x="3149841" y="537379"/>
                      <a:pt x="3144823" y="535615"/>
                      <a:pt x="3139601" y="533239"/>
                    </a:cubicBezTo>
                    <a:cubicBezTo>
                      <a:pt x="3134379" y="530863"/>
                      <a:pt x="3130546" y="529372"/>
                      <a:pt x="3128102" y="528764"/>
                    </a:cubicBezTo>
                    <a:cubicBezTo>
                      <a:pt x="3120998" y="525895"/>
                      <a:pt x="3116550" y="524939"/>
                      <a:pt x="3114758" y="525895"/>
                    </a:cubicBezTo>
                    <a:lnTo>
                      <a:pt x="3107927" y="525895"/>
                    </a:lnTo>
                    <a:cubicBezTo>
                      <a:pt x="3097711" y="525895"/>
                      <a:pt x="3087084" y="521614"/>
                      <a:pt x="3076048" y="513053"/>
                    </a:cubicBezTo>
                    <a:cubicBezTo>
                      <a:pt x="3067866" y="506920"/>
                      <a:pt x="3060291" y="497250"/>
                      <a:pt x="3053323" y="484043"/>
                    </a:cubicBezTo>
                    <a:lnTo>
                      <a:pt x="3069559" y="471200"/>
                    </a:lnTo>
                    <a:cubicBezTo>
                      <a:pt x="3072549" y="470213"/>
                      <a:pt x="3093521" y="461925"/>
                      <a:pt x="3132474" y="446334"/>
                    </a:cubicBezTo>
                    <a:lnTo>
                      <a:pt x="3215268" y="413454"/>
                    </a:lnTo>
                    <a:cubicBezTo>
                      <a:pt x="3226942" y="408550"/>
                      <a:pt x="3248438" y="402478"/>
                      <a:pt x="3279755" y="395237"/>
                    </a:cubicBezTo>
                    <a:lnTo>
                      <a:pt x="3312067" y="380755"/>
                    </a:lnTo>
                    <a:lnTo>
                      <a:pt x="3312067" y="381802"/>
                    </a:lnTo>
                    <a:cubicBezTo>
                      <a:pt x="3321236" y="372679"/>
                      <a:pt x="3329293" y="368117"/>
                      <a:pt x="3336238" y="368117"/>
                    </a:cubicBezTo>
                    <a:close/>
                    <a:moveTo>
                      <a:pt x="901708" y="331697"/>
                    </a:moveTo>
                    <a:lnTo>
                      <a:pt x="901716" y="331699"/>
                    </a:lnTo>
                    <a:lnTo>
                      <a:pt x="906055" y="332312"/>
                    </a:lnTo>
                    <a:lnTo>
                      <a:pt x="906057" y="332311"/>
                    </a:lnTo>
                    <a:close/>
                    <a:moveTo>
                      <a:pt x="2189666" y="314501"/>
                    </a:moveTo>
                    <a:cubicBezTo>
                      <a:pt x="2196801" y="314501"/>
                      <a:pt x="2202418" y="315184"/>
                      <a:pt x="2206517" y="316550"/>
                    </a:cubicBezTo>
                    <a:cubicBezTo>
                      <a:pt x="2211177" y="317673"/>
                      <a:pt x="2215124" y="319043"/>
                      <a:pt x="2218357" y="320660"/>
                    </a:cubicBezTo>
                    <a:cubicBezTo>
                      <a:pt x="2221591" y="322277"/>
                      <a:pt x="2224877" y="323647"/>
                      <a:pt x="2228217" y="324770"/>
                    </a:cubicBezTo>
                    <a:cubicBezTo>
                      <a:pt x="2232255" y="327457"/>
                      <a:pt x="2234183" y="328801"/>
                      <a:pt x="2234001" y="328801"/>
                    </a:cubicBezTo>
                    <a:cubicBezTo>
                      <a:pt x="2240134" y="328801"/>
                      <a:pt x="2246066" y="330231"/>
                      <a:pt x="2251796" y="333093"/>
                    </a:cubicBezTo>
                    <a:cubicBezTo>
                      <a:pt x="2257527" y="335955"/>
                      <a:pt x="2261295" y="337841"/>
                      <a:pt x="2263102" y="338751"/>
                    </a:cubicBezTo>
                    <a:cubicBezTo>
                      <a:pt x="2267444" y="340194"/>
                      <a:pt x="2271102" y="342402"/>
                      <a:pt x="2274077" y="345378"/>
                    </a:cubicBezTo>
                    <a:cubicBezTo>
                      <a:pt x="2277053" y="348353"/>
                      <a:pt x="2279383" y="350683"/>
                      <a:pt x="2281068" y="352368"/>
                    </a:cubicBezTo>
                    <a:cubicBezTo>
                      <a:pt x="2284909" y="354919"/>
                      <a:pt x="2287968" y="356581"/>
                      <a:pt x="2290245" y="357355"/>
                    </a:cubicBezTo>
                    <a:cubicBezTo>
                      <a:pt x="2301797" y="363761"/>
                      <a:pt x="2309789" y="370289"/>
                      <a:pt x="2314222" y="376938"/>
                    </a:cubicBezTo>
                    <a:cubicBezTo>
                      <a:pt x="2314222" y="376938"/>
                      <a:pt x="2315672" y="378395"/>
                      <a:pt x="2318571" y="381310"/>
                    </a:cubicBezTo>
                    <a:cubicBezTo>
                      <a:pt x="2322624" y="385363"/>
                      <a:pt x="2326564" y="388346"/>
                      <a:pt x="2330389" y="390259"/>
                    </a:cubicBezTo>
                    <a:cubicBezTo>
                      <a:pt x="2333365" y="393234"/>
                      <a:pt x="2335456" y="395925"/>
                      <a:pt x="2336663" y="398331"/>
                    </a:cubicBezTo>
                    <a:cubicBezTo>
                      <a:pt x="2337869" y="400737"/>
                      <a:pt x="2338822" y="402631"/>
                      <a:pt x="2339520" y="404012"/>
                    </a:cubicBezTo>
                    <a:lnTo>
                      <a:pt x="2352409" y="418335"/>
                    </a:lnTo>
                    <a:cubicBezTo>
                      <a:pt x="2352834" y="419200"/>
                      <a:pt x="2353987" y="420339"/>
                      <a:pt x="2355870" y="421751"/>
                    </a:cubicBezTo>
                    <a:cubicBezTo>
                      <a:pt x="2357752" y="423162"/>
                      <a:pt x="2359710" y="425887"/>
                      <a:pt x="2361745" y="429925"/>
                    </a:cubicBezTo>
                    <a:cubicBezTo>
                      <a:pt x="2362959" y="433538"/>
                      <a:pt x="2364177" y="437652"/>
                      <a:pt x="2365399" y="442267"/>
                    </a:cubicBezTo>
                    <a:cubicBezTo>
                      <a:pt x="2366621" y="446882"/>
                      <a:pt x="2367703" y="450670"/>
                      <a:pt x="2368644" y="453630"/>
                    </a:cubicBezTo>
                    <a:cubicBezTo>
                      <a:pt x="2368644" y="456560"/>
                      <a:pt x="2368401" y="457546"/>
                      <a:pt x="2367915" y="456590"/>
                    </a:cubicBezTo>
                    <a:lnTo>
                      <a:pt x="2371513" y="460119"/>
                    </a:lnTo>
                    <a:cubicBezTo>
                      <a:pt x="2371513" y="465311"/>
                      <a:pt x="2372041" y="468541"/>
                      <a:pt x="2373096" y="469808"/>
                    </a:cubicBezTo>
                    <a:cubicBezTo>
                      <a:pt x="2374151" y="471076"/>
                      <a:pt x="2375043" y="472074"/>
                      <a:pt x="2375771" y="472803"/>
                    </a:cubicBezTo>
                    <a:cubicBezTo>
                      <a:pt x="2381510" y="478541"/>
                      <a:pt x="2384379" y="483065"/>
                      <a:pt x="2384379" y="486374"/>
                    </a:cubicBezTo>
                    <a:cubicBezTo>
                      <a:pt x="2385335" y="491505"/>
                      <a:pt x="2384030" y="497349"/>
                      <a:pt x="2380462" y="503907"/>
                    </a:cubicBezTo>
                    <a:cubicBezTo>
                      <a:pt x="2378678" y="507186"/>
                      <a:pt x="2376303" y="509646"/>
                      <a:pt x="2373335" y="511285"/>
                    </a:cubicBezTo>
                    <a:lnTo>
                      <a:pt x="2362801" y="513711"/>
                    </a:lnTo>
                    <a:lnTo>
                      <a:pt x="2360976" y="517262"/>
                    </a:lnTo>
                    <a:cubicBezTo>
                      <a:pt x="2359864" y="519676"/>
                      <a:pt x="2358633" y="522572"/>
                      <a:pt x="2357282" y="525949"/>
                    </a:cubicBezTo>
                    <a:cubicBezTo>
                      <a:pt x="2354579" y="532705"/>
                      <a:pt x="2352120" y="538853"/>
                      <a:pt x="2349904" y="544394"/>
                    </a:cubicBezTo>
                    <a:cubicBezTo>
                      <a:pt x="2349099" y="545912"/>
                      <a:pt x="2348260" y="547768"/>
                      <a:pt x="2347388" y="549961"/>
                    </a:cubicBezTo>
                    <a:cubicBezTo>
                      <a:pt x="2346515" y="552155"/>
                      <a:pt x="2345524" y="554914"/>
                      <a:pt x="2344416" y="558238"/>
                    </a:cubicBezTo>
                    <a:lnTo>
                      <a:pt x="2342913" y="559627"/>
                    </a:lnTo>
                    <a:cubicBezTo>
                      <a:pt x="2343870" y="563104"/>
                      <a:pt x="2343019" y="568083"/>
                      <a:pt x="2340363" y="574565"/>
                    </a:cubicBezTo>
                    <a:cubicBezTo>
                      <a:pt x="2337706" y="581047"/>
                      <a:pt x="2336188" y="584668"/>
                      <a:pt x="2335809" y="585427"/>
                    </a:cubicBezTo>
                    <a:lnTo>
                      <a:pt x="2322966" y="623977"/>
                    </a:lnTo>
                    <a:cubicBezTo>
                      <a:pt x="2322921" y="624068"/>
                      <a:pt x="2322898" y="626831"/>
                      <a:pt x="2322898" y="632266"/>
                    </a:cubicBezTo>
                    <a:lnTo>
                      <a:pt x="2315930" y="642763"/>
                    </a:lnTo>
                    <a:cubicBezTo>
                      <a:pt x="2314579" y="643659"/>
                      <a:pt x="2313736" y="644797"/>
                      <a:pt x="2313402" y="646179"/>
                    </a:cubicBezTo>
                    <a:cubicBezTo>
                      <a:pt x="2313068" y="647560"/>
                      <a:pt x="2312901" y="648122"/>
                      <a:pt x="2312901" y="647864"/>
                    </a:cubicBezTo>
                    <a:cubicBezTo>
                      <a:pt x="2312901" y="659553"/>
                      <a:pt x="2312340" y="667636"/>
                      <a:pt x="2311216" y="672115"/>
                    </a:cubicBezTo>
                    <a:cubicBezTo>
                      <a:pt x="2310427" y="674468"/>
                      <a:pt x="2310032" y="677344"/>
                      <a:pt x="2310032" y="680745"/>
                    </a:cubicBezTo>
                    <a:lnTo>
                      <a:pt x="2310032" y="689876"/>
                    </a:lnTo>
                    <a:lnTo>
                      <a:pt x="2305228" y="699439"/>
                    </a:lnTo>
                    <a:cubicBezTo>
                      <a:pt x="2304620" y="699849"/>
                      <a:pt x="2304317" y="702286"/>
                      <a:pt x="2304317" y="706749"/>
                    </a:cubicBezTo>
                    <a:cubicBezTo>
                      <a:pt x="2303360" y="706764"/>
                      <a:pt x="2303121" y="707720"/>
                      <a:pt x="2303600" y="709618"/>
                    </a:cubicBezTo>
                    <a:cubicBezTo>
                      <a:pt x="2304078" y="711516"/>
                      <a:pt x="2302829" y="714407"/>
                      <a:pt x="2299854" y="718294"/>
                    </a:cubicBezTo>
                    <a:cubicBezTo>
                      <a:pt x="2298260" y="720434"/>
                      <a:pt x="2297080" y="723394"/>
                      <a:pt x="2296313" y="727174"/>
                    </a:cubicBezTo>
                    <a:cubicBezTo>
                      <a:pt x="2295546" y="730954"/>
                      <a:pt x="2294882" y="733702"/>
                      <a:pt x="2294321" y="735417"/>
                    </a:cubicBezTo>
                    <a:cubicBezTo>
                      <a:pt x="2294321" y="737360"/>
                      <a:pt x="2293668" y="740939"/>
                      <a:pt x="2292362" y="746154"/>
                    </a:cubicBezTo>
                    <a:lnTo>
                      <a:pt x="2287281" y="757173"/>
                    </a:lnTo>
                    <a:lnTo>
                      <a:pt x="2287569" y="758848"/>
                    </a:lnTo>
                    <a:cubicBezTo>
                      <a:pt x="2287721" y="763805"/>
                      <a:pt x="2287057" y="768088"/>
                      <a:pt x="2285577" y="771692"/>
                    </a:cubicBezTo>
                    <a:cubicBezTo>
                      <a:pt x="2282313" y="779858"/>
                      <a:pt x="2280005" y="787312"/>
                      <a:pt x="2278654" y="794052"/>
                    </a:cubicBezTo>
                    <a:cubicBezTo>
                      <a:pt x="2278609" y="793126"/>
                      <a:pt x="2278825" y="792625"/>
                      <a:pt x="2279303" y="792549"/>
                    </a:cubicBezTo>
                    <a:cubicBezTo>
                      <a:pt x="2279781" y="792474"/>
                      <a:pt x="2280021" y="792435"/>
                      <a:pt x="2280021" y="792435"/>
                    </a:cubicBezTo>
                    <a:cubicBezTo>
                      <a:pt x="2280021" y="799343"/>
                      <a:pt x="2278802" y="805236"/>
                      <a:pt x="2276366" y="810118"/>
                    </a:cubicBezTo>
                    <a:cubicBezTo>
                      <a:pt x="2273929" y="814999"/>
                      <a:pt x="2272764" y="817332"/>
                      <a:pt x="2272871" y="817119"/>
                    </a:cubicBezTo>
                    <a:cubicBezTo>
                      <a:pt x="2272871" y="819972"/>
                      <a:pt x="2272392" y="822357"/>
                      <a:pt x="2271436" y="824268"/>
                    </a:cubicBezTo>
                    <a:cubicBezTo>
                      <a:pt x="2271436" y="825180"/>
                      <a:pt x="2269865" y="828802"/>
                      <a:pt x="2266722" y="835130"/>
                    </a:cubicBezTo>
                    <a:cubicBezTo>
                      <a:pt x="2263899" y="842660"/>
                      <a:pt x="2262077" y="847245"/>
                      <a:pt x="2261257" y="848885"/>
                    </a:cubicBezTo>
                    <a:lnTo>
                      <a:pt x="2257035" y="855855"/>
                    </a:lnTo>
                    <a:lnTo>
                      <a:pt x="2257318" y="856675"/>
                    </a:lnTo>
                    <a:cubicBezTo>
                      <a:pt x="2257440" y="858498"/>
                      <a:pt x="2257144" y="860588"/>
                      <a:pt x="2256430" y="862946"/>
                    </a:cubicBezTo>
                    <a:cubicBezTo>
                      <a:pt x="2255003" y="867658"/>
                      <a:pt x="2254290" y="870485"/>
                      <a:pt x="2254290" y="871427"/>
                    </a:cubicBezTo>
                    <a:cubicBezTo>
                      <a:pt x="2245713" y="888582"/>
                      <a:pt x="2237796" y="898364"/>
                      <a:pt x="2230540" y="900778"/>
                    </a:cubicBezTo>
                    <a:lnTo>
                      <a:pt x="2228513" y="902805"/>
                    </a:lnTo>
                    <a:cubicBezTo>
                      <a:pt x="2222927" y="908392"/>
                      <a:pt x="2215223" y="911184"/>
                      <a:pt x="2205401" y="911184"/>
                    </a:cubicBezTo>
                    <a:cubicBezTo>
                      <a:pt x="2197795" y="911184"/>
                      <a:pt x="2191556" y="909017"/>
                      <a:pt x="2186683" y="904683"/>
                    </a:cubicBezTo>
                    <a:cubicBezTo>
                      <a:pt x="2181810" y="900349"/>
                      <a:pt x="2179017" y="898076"/>
                      <a:pt x="2178304" y="897865"/>
                    </a:cubicBezTo>
                    <a:lnTo>
                      <a:pt x="2178274" y="897856"/>
                    </a:lnTo>
                    <a:lnTo>
                      <a:pt x="2174000" y="904421"/>
                    </a:lnTo>
                    <a:lnTo>
                      <a:pt x="2157582" y="912620"/>
                    </a:lnTo>
                    <a:cubicBezTo>
                      <a:pt x="2155837" y="912620"/>
                      <a:pt x="2152945" y="913827"/>
                      <a:pt x="2148907" y="916239"/>
                    </a:cubicBezTo>
                    <a:lnTo>
                      <a:pt x="2138979" y="921203"/>
                    </a:lnTo>
                    <a:cubicBezTo>
                      <a:pt x="2134212" y="921203"/>
                      <a:pt x="2130865" y="921675"/>
                      <a:pt x="2128937" y="922615"/>
                    </a:cubicBezTo>
                    <a:cubicBezTo>
                      <a:pt x="2114576" y="922615"/>
                      <a:pt x="2104048" y="923093"/>
                      <a:pt x="2097354" y="924051"/>
                    </a:cubicBezTo>
                    <a:cubicBezTo>
                      <a:pt x="2081839" y="924051"/>
                      <a:pt x="2070257" y="924528"/>
                      <a:pt x="2062606" y="925484"/>
                    </a:cubicBezTo>
                    <a:cubicBezTo>
                      <a:pt x="2058249" y="925484"/>
                      <a:pt x="2055342" y="925849"/>
                      <a:pt x="2053885" y="926577"/>
                    </a:cubicBezTo>
                    <a:cubicBezTo>
                      <a:pt x="2041087" y="928702"/>
                      <a:pt x="2031068" y="929766"/>
                      <a:pt x="2023827" y="929766"/>
                    </a:cubicBezTo>
                    <a:cubicBezTo>
                      <a:pt x="2014415" y="929766"/>
                      <a:pt x="2007819" y="929144"/>
                      <a:pt x="2004040" y="927898"/>
                    </a:cubicBezTo>
                    <a:cubicBezTo>
                      <a:pt x="2003068" y="927246"/>
                      <a:pt x="2000184" y="928034"/>
                      <a:pt x="1995387" y="930267"/>
                    </a:cubicBezTo>
                    <a:cubicBezTo>
                      <a:pt x="1990590" y="932499"/>
                      <a:pt x="1985656" y="934238"/>
                      <a:pt x="1980586" y="935481"/>
                    </a:cubicBezTo>
                    <a:cubicBezTo>
                      <a:pt x="1975834" y="935481"/>
                      <a:pt x="1972024" y="935959"/>
                      <a:pt x="1969155" y="936916"/>
                    </a:cubicBezTo>
                    <a:cubicBezTo>
                      <a:pt x="1965147" y="936916"/>
                      <a:pt x="1962187" y="937394"/>
                      <a:pt x="1960274" y="938350"/>
                    </a:cubicBezTo>
                    <a:cubicBezTo>
                      <a:pt x="1955508" y="938350"/>
                      <a:pt x="1952396" y="938722"/>
                      <a:pt x="1950938" y="939466"/>
                    </a:cubicBezTo>
                    <a:lnTo>
                      <a:pt x="1914665" y="943974"/>
                    </a:lnTo>
                    <a:lnTo>
                      <a:pt x="1871195" y="946798"/>
                    </a:lnTo>
                    <a:lnTo>
                      <a:pt x="1861700" y="948347"/>
                    </a:lnTo>
                    <a:lnTo>
                      <a:pt x="1853070" y="948347"/>
                    </a:lnTo>
                    <a:lnTo>
                      <a:pt x="1850201" y="949782"/>
                    </a:lnTo>
                    <a:lnTo>
                      <a:pt x="1839794" y="949782"/>
                    </a:lnTo>
                    <a:cubicBezTo>
                      <a:pt x="1835255" y="948824"/>
                      <a:pt x="1829555" y="948824"/>
                      <a:pt x="1822694" y="949782"/>
                    </a:cubicBezTo>
                    <a:cubicBezTo>
                      <a:pt x="1815832" y="950738"/>
                      <a:pt x="1811179" y="951215"/>
                      <a:pt x="1808735" y="951215"/>
                    </a:cubicBezTo>
                    <a:lnTo>
                      <a:pt x="1810898" y="950122"/>
                    </a:lnTo>
                    <a:cubicBezTo>
                      <a:pt x="1804872" y="954663"/>
                      <a:pt x="1796644" y="955936"/>
                      <a:pt x="1786215" y="953948"/>
                    </a:cubicBezTo>
                    <a:cubicBezTo>
                      <a:pt x="1771065" y="952933"/>
                      <a:pt x="1755573" y="947974"/>
                      <a:pt x="1739740" y="939079"/>
                    </a:cubicBezTo>
                    <a:cubicBezTo>
                      <a:pt x="1735444" y="936907"/>
                      <a:pt x="1731398" y="933925"/>
                      <a:pt x="1727603" y="930129"/>
                    </a:cubicBezTo>
                    <a:cubicBezTo>
                      <a:pt x="1723307" y="927991"/>
                      <a:pt x="1719163" y="926919"/>
                      <a:pt x="1715170" y="926919"/>
                    </a:cubicBezTo>
                    <a:lnTo>
                      <a:pt x="1705402" y="923663"/>
                    </a:lnTo>
                    <a:cubicBezTo>
                      <a:pt x="1705402" y="923663"/>
                      <a:pt x="1704100" y="921299"/>
                      <a:pt x="1701497" y="916569"/>
                    </a:cubicBezTo>
                    <a:cubicBezTo>
                      <a:pt x="1700195" y="914206"/>
                      <a:pt x="1700879" y="911912"/>
                      <a:pt x="1703549" y="909692"/>
                    </a:cubicBezTo>
                    <a:lnTo>
                      <a:pt x="1703927" y="909464"/>
                    </a:lnTo>
                    <a:lnTo>
                      <a:pt x="1698024" y="906746"/>
                    </a:lnTo>
                    <a:cubicBezTo>
                      <a:pt x="1697811" y="905896"/>
                      <a:pt x="1697417" y="905469"/>
                      <a:pt x="1696840" y="905469"/>
                    </a:cubicBezTo>
                    <a:cubicBezTo>
                      <a:pt x="1693394" y="903739"/>
                      <a:pt x="1689686" y="902217"/>
                      <a:pt x="1685716" y="900904"/>
                    </a:cubicBezTo>
                    <a:cubicBezTo>
                      <a:pt x="1681747" y="899592"/>
                      <a:pt x="1678191" y="896583"/>
                      <a:pt x="1675048" y="891876"/>
                    </a:cubicBezTo>
                    <a:cubicBezTo>
                      <a:pt x="1674699" y="891525"/>
                      <a:pt x="1673811" y="890637"/>
                      <a:pt x="1672384" y="889212"/>
                    </a:cubicBezTo>
                    <a:cubicBezTo>
                      <a:pt x="1670957" y="887784"/>
                      <a:pt x="1669470" y="886296"/>
                      <a:pt x="1667921" y="884747"/>
                    </a:cubicBezTo>
                    <a:lnTo>
                      <a:pt x="1654395" y="864484"/>
                    </a:lnTo>
                    <a:lnTo>
                      <a:pt x="1650889" y="852095"/>
                    </a:lnTo>
                    <a:cubicBezTo>
                      <a:pt x="1650281" y="849059"/>
                      <a:pt x="1647951" y="845113"/>
                      <a:pt x="1643898" y="840253"/>
                    </a:cubicBezTo>
                    <a:cubicBezTo>
                      <a:pt x="1638722" y="829901"/>
                      <a:pt x="1636133" y="821522"/>
                      <a:pt x="1636133" y="815116"/>
                    </a:cubicBezTo>
                    <a:lnTo>
                      <a:pt x="1636133" y="808830"/>
                    </a:lnTo>
                    <a:cubicBezTo>
                      <a:pt x="1637074" y="807329"/>
                      <a:pt x="1637310" y="806076"/>
                      <a:pt x="1636839" y="805073"/>
                    </a:cubicBezTo>
                    <a:cubicBezTo>
                      <a:pt x="1636369" y="804071"/>
                      <a:pt x="1636133" y="802317"/>
                      <a:pt x="1636133" y="799814"/>
                    </a:cubicBezTo>
                    <a:cubicBezTo>
                      <a:pt x="1634221" y="790264"/>
                      <a:pt x="1633264" y="782485"/>
                      <a:pt x="1633264" y="776473"/>
                    </a:cubicBezTo>
                    <a:cubicBezTo>
                      <a:pt x="1631473" y="754871"/>
                      <a:pt x="1629568" y="737535"/>
                      <a:pt x="1627549" y="724464"/>
                    </a:cubicBezTo>
                    <a:cubicBezTo>
                      <a:pt x="1627549" y="717497"/>
                      <a:pt x="1626630" y="706696"/>
                      <a:pt x="1624793" y="692062"/>
                    </a:cubicBezTo>
                    <a:lnTo>
                      <a:pt x="1620513" y="636296"/>
                    </a:lnTo>
                    <a:cubicBezTo>
                      <a:pt x="1618524" y="614421"/>
                      <a:pt x="1617530" y="597647"/>
                      <a:pt x="1617530" y="585973"/>
                    </a:cubicBezTo>
                    <a:cubicBezTo>
                      <a:pt x="1615632" y="574573"/>
                      <a:pt x="1614683" y="565001"/>
                      <a:pt x="1614683" y="557259"/>
                    </a:cubicBezTo>
                    <a:lnTo>
                      <a:pt x="1608968" y="518617"/>
                    </a:lnTo>
                    <a:cubicBezTo>
                      <a:pt x="1608968" y="515095"/>
                      <a:pt x="1608042" y="509646"/>
                      <a:pt x="1606190" y="502268"/>
                    </a:cubicBezTo>
                    <a:cubicBezTo>
                      <a:pt x="1605689" y="499247"/>
                      <a:pt x="1602736" y="495034"/>
                      <a:pt x="1597332" y="489630"/>
                    </a:cubicBezTo>
                    <a:cubicBezTo>
                      <a:pt x="1586709" y="479008"/>
                      <a:pt x="1580070" y="469692"/>
                      <a:pt x="1577415" y="461682"/>
                    </a:cubicBezTo>
                    <a:lnTo>
                      <a:pt x="1576118" y="454287"/>
                    </a:lnTo>
                    <a:lnTo>
                      <a:pt x="1572472" y="451045"/>
                    </a:lnTo>
                    <a:cubicBezTo>
                      <a:pt x="1570100" y="448571"/>
                      <a:pt x="1567017" y="445098"/>
                      <a:pt x="1563222" y="440628"/>
                    </a:cubicBezTo>
                    <a:lnTo>
                      <a:pt x="1564633" y="440605"/>
                    </a:lnTo>
                    <a:cubicBezTo>
                      <a:pt x="1559882" y="436764"/>
                      <a:pt x="1558933" y="430335"/>
                      <a:pt x="1561787" y="421318"/>
                    </a:cubicBezTo>
                    <a:lnTo>
                      <a:pt x="1560352" y="411663"/>
                    </a:lnTo>
                    <a:cubicBezTo>
                      <a:pt x="1574349" y="405014"/>
                      <a:pt x="1584914" y="402885"/>
                      <a:pt x="1592049" y="405276"/>
                    </a:cubicBezTo>
                    <a:cubicBezTo>
                      <a:pt x="1599184" y="407667"/>
                      <a:pt x="1604436" y="408862"/>
                      <a:pt x="1607807" y="408862"/>
                    </a:cubicBezTo>
                    <a:lnTo>
                      <a:pt x="1610493" y="409067"/>
                    </a:lnTo>
                    <a:lnTo>
                      <a:pt x="1636475" y="413895"/>
                    </a:lnTo>
                    <a:cubicBezTo>
                      <a:pt x="1639238" y="414836"/>
                      <a:pt x="1641871" y="415663"/>
                      <a:pt x="1644376" y="416377"/>
                    </a:cubicBezTo>
                    <a:cubicBezTo>
                      <a:pt x="1646881" y="417090"/>
                      <a:pt x="1649940" y="417447"/>
                      <a:pt x="1653553" y="417447"/>
                    </a:cubicBezTo>
                    <a:lnTo>
                      <a:pt x="1656422" y="417447"/>
                    </a:lnTo>
                    <a:cubicBezTo>
                      <a:pt x="1661735" y="417447"/>
                      <a:pt x="1667120" y="418468"/>
                      <a:pt x="1672578" y="420510"/>
                    </a:cubicBezTo>
                    <a:cubicBezTo>
                      <a:pt x="1678035" y="422552"/>
                      <a:pt x="1681060" y="423717"/>
                      <a:pt x="1681652" y="424005"/>
                    </a:cubicBezTo>
                    <a:lnTo>
                      <a:pt x="1685568" y="424984"/>
                    </a:lnTo>
                    <a:cubicBezTo>
                      <a:pt x="1693736" y="426153"/>
                      <a:pt x="1704939" y="431481"/>
                      <a:pt x="1719178" y="440969"/>
                    </a:cubicBezTo>
                    <a:cubicBezTo>
                      <a:pt x="1729045" y="450836"/>
                      <a:pt x="1737114" y="461410"/>
                      <a:pt x="1743383" y="472689"/>
                    </a:cubicBezTo>
                    <a:lnTo>
                      <a:pt x="1746298" y="478564"/>
                    </a:lnTo>
                    <a:cubicBezTo>
                      <a:pt x="1748044" y="488993"/>
                      <a:pt x="1749888" y="495376"/>
                      <a:pt x="1751831" y="497714"/>
                    </a:cubicBezTo>
                    <a:cubicBezTo>
                      <a:pt x="1757023" y="500325"/>
                      <a:pt x="1759619" y="505190"/>
                      <a:pt x="1759619" y="512310"/>
                    </a:cubicBezTo>
                    <a:cubicBezTo>
                      <a:pt x="1761213" y="515513"/>
                      <a:pt x="1763012" y="524082"/>
                      <a:pt x="1765015" y="538018"/>
                    </a:cubicBezTo>
                    <a:lnTo>
                      <a:pt x="1766769" y="569897"/>
                    </a:lnTo>
                    <a:lnTo>
                      <a:pt x="1766769" y="567665"/>
                    </a:lnTo>
                    <a:cubicBezTo>
                      <a:pt x="1769638" y="573055"/>
                      <a:pt x="1770116" y="581426"/>
                      <a:pt x="1768203" y="592782"/>
                    </a:cubicBezTo>
                    <a:lnTo>
                      <a:pt x="1768203" y="618626"/>
                    </a:lnTo>
                    <a:lnTo>
                      <a:pt x="1769561" y="637702"/>
                    </a:lnTo>
                    <a:lnTo>
                      <a:pt x="1770310" y="655435"/>
                    </a:lnTo>
                    <a:cubicBezTo>
                      <a:pt x="1769862" y="662213"/>
                      <a:pt x="1769638" y="668760"/>
                      <a:pt x="1769638" y="675075"/>
                    </a:cubicBezTo>
                    <a:cubicBezTo>
                      <a:pt x="1770594" y="678855"/>
                      <a:pt x="1770833" y="682001"/>
                      <a:pt x="1770355" y="684513"/>
                    </a:cubicBezTo>
                    <a:cubicBezTo>
                      <a:pt x="1769877" y="687026"/>
                      <a:pt x="1769638" y="688623"/>
                      <a:pt x="1769638" y="689307"/>
                    </a:cubicBezTo>
                    <a:lnTo>
                      <a:pt x="1769638" y="720343"/>
                    </a:lnTo>
                    <a:lnTo>
                      <a:pt x="1771072" y="747326"/>
                    </a:lnTo>
                    <a:lnTo>
                      <a:pt x="1771072" y="769482"/>
                    </a:lnTo>
                    <a:lnTo>
                      <a:pt x="1772484" y="799337"/>
                    </a:lnTo>
                    <a:lnTo>
                      <a:pt x="1772484" y="806554"/>
                    </a:lnTo>
                    <a:lnTo>
                      <a:pt x="1773919" y="829393"/>
                    </a:lnTo>
                    <a:cubicBezTo>
                      <a:pt x="1773919" y="831745"/>
                      <a:pt x="1773221" y="835025"/>
                      <a:pt x="1771824" y="839229"/>
                    </a:cubicBezTo>
                    <a:cubicBezTo>
                      <a:pt x="1770427" y="843434"/>
                      <a:pt x="1769699" y="845597"/>
                      <a:pt x="1769638" y="845719"/>
                    </a:cubicBezTo>
                    <a:lnTo>
                      <a:pt x="1769524" y="845719"/>
                    </a:lnTo>
                    <a:lnTo>
                      <a:pt x="1767839" y="871154"/>
                    </a:lnTo>
                    <a:lnTo>
                      <a:pt x="1766508" y="880521"/>
                    </a:lnTo>
                    <a:lnTo>
                      <a:pt x="1773395" y="877905"/>
                    </a:lnTo>
                    <a:cubicBezTo>
                      <a:pt x="1780135" y="875431"/>
                      <a:pt x="1788219" y="872619"/>
                      <a:pt x="1797646" y="869469"/>
                    </a:cubicBezTo>
                    <a:lnTo>
                      <a:pt x="1842914" y="858174"/>
                    </a:lnTo>
                    <a:cubicBezTo>
                      <a:pt x="1852781" y="855715"/>
                      <a:pt x="1872349" y="851753"/>
                      <a:pt x="1901617" y="846288"/>
                    </a:cubicBezTo>
                    <a:cubicBezTo>
                      <a:pt x="1901101" y="846500"/>
                      <a:pt x="1904406" y="845366"/>
                      <a:pt x="1911534" y="842884"/>
                    </a:cubicBezTo>
                    <a:cubicBezTo>
                      <a:pt x="1918661" y="840403"/>
                      <a:pt x="1923507" y="839305"/>
                      <a:pt x="1926073" y="839593"/>
                    </a:cubicBezTo>
                    <a:cubicBezTo>
                      <a:pt x="1935044" y="837620"/>
                      <a:pt x="1949071" y="835685"/>
                      <a:pt x="1968153" y="833787"/>
                    </a:cubicBezTo>
                    <a:lnTo>
                      <a:pt x="1989284" y="827708"/>
                    </a:lnTo>
                    <a:cubicBezTo>
                      <a:pt x="1993823" y="826781"/>
                      <a:pt x="1998878" y="826318"/>
                      <a:pt x="2004449" y="826318"/>
                    </a:cubicBezTo>
                    <a:cubicBezTo>
                      <a:pt x="2015577" y="824724"/>
                      <a:pt x="2024214" y="822606"/>
                      <a:pt x="2030362" y="819966"/>
                    </a:cubicBezTo>
                    <a:cubicBezTo>
                      <a:pt x="2037771" y="818477"/>
                      <a:pt x="2046143" y="817735"/>
                      <a:pt x="2055479" y="817735"/>
                    </a:cubicBezTo>
                    <a:cubicBezTo>
                      <a:pt x="2061171" y="816777"/>
                      <a:pt x="2070507" y="816299"/>
                      <a:pt x="2083487" y="816299"/>
                    </a:cubicBezTo>
                    <a:lnTo>
                      <a:pt x="2097416" y="815344"/>
                    </a:lnTo>
                    <a:lnTo>
                      <a:pt x="2096238" y="809695"/>
                    </a:lnTo>
                    <a:lnTo>
                      <a:pt x="2092737" y="809852"/>
                    </a:lnTo>
                    <a:cubicBezTo>
                      <a:pt x="2090950" y="809971"/>
                      <a:pt x="2088709" y="810152"/>
                      <a:pt x="2086014" y="810390"/>
                    </a:cubicBezTo>
                    <a:cubicBezTo>
                      <a:pt x="2080625" y="810869"/>
                      <a:pt x="2076147" y="810629"/>
                      <a:pt x="2072579" y="809674"/>
                    </a:cubicBezTo>
                    <a:cubicBezTo>
                      <a:pt x="2057338" y="809674"/>
                      <a:pt x="2044541" y="805247"/>
                      <a:pt x="2034188" y="796397"/>
                    </a:cubicBezTo>
                    <a:cubicBezTo>
                      <a:pt x="2032321" y="794516"/>
                      <a:pt x="2029964" y="792630"/>
                      <a:pt x="2027118" y="790739"/>
                    </a:cubicBezTo>
                    <a:cubicBezTo>
                      <a:pt x="2024271" y="788849"/>
                      <a:pt x="2020814" y="785870"/>
                      <a:pt x="2016746" y="781801"/>
                    </a:cubicBezTo>
                    <a:cubicBezTo>
                      <a:pt x="2007561" y="774454"/>
                      <a:pt x="1999038" y="767281"/>
                      <a:pt x="1991174" y="760283"/>
                    </a:cubicBezTo>
                    <a:lnTo>
                      <a:pt x="1976259" y="747030"/>
                    </a:lnTo>
                    <a:lnTo>
                      <a:pt x="1973587" y="745115"/>
                    </a:lnTo>
                    <a:lnTo>
                      <a:pt x="1972161" y="746763"/>
                    </a:lnTo>
                    <a:cubicBezTo>
                      <a:pt x="1970855" y="748930"/>
                      <a:pt x="1969914" y="751334"/>
                      <a:pt x="1969337" y="753975"/>
                    </a:cubicBezTo>
                    <a:cubicBezTo>
                      <a:pt x="1966392" y="767154"/>
                      <a:pt x="1962422" y="775001"/>
                      <a:pt x="1957428" y="777521"/>
                    </a:cubicBezTo>
                    <a:lnTo>
                      <a:pt x="1954194" y="783964"/>
                    </a:lnTo>
                    <a:cubicBezTo>
                      <a:pt x="1951955" y="786204"/>
                      <a:pt x="1949103" y="788276"/>
                      <a:pt x="1945638" y="790181"/>
                    </a:cubicBezTo>
                    <a:lnTo>
                      <a:pt x="1939402" y="792841"/>
                    </a:lnTo>
                    <a:lnTo>
                      <a:pt x="1941192" y="787152"/>
                    </a:lnTo>
                    <a:lnTo>
                      <a:pt x="1941191" y="787154"/>
                    </a:lnTo>
                    <a:lnTo>
                      <a:pt x="1939402" y="792840"/>
                    </a:lnTo>
                    <a:lnTo>
                      <a:pt x="1939402" y="792840"/>
                    </a:lnTo>
                    <a:lnTo>
                      <a:pt x="1939246" y="793334"/>
                    </a:lnTo>
                    <a:lnTo>
                      <a:pt x="1938178" y="793712"/>
                    </a:lnTo>
                    <a:lnTo>
                      <a:pt x="1938377" y="793276"/>
                    </a:lnTo>
                    <a:lnTo>
                      <a:pt x="1938377" y="793277"/>
                    </a:lnTo>
                    <a:lnTo>
                      <a:pt x="1938178" y="793711"/>
                    </a:lnTo>
                    <a:lnTo>
                      <a:pt x="1933438" y="795383"/>
                    </a:lnTo>
                    <a:lnTo>
                      <a:pt x="1933405" y="795396"/>
                    </a:lnTo>
                    <a:lnTo>
                      <a:pt x="1938178" y="793712"/>
                    </a:lnTo>
                    <a:lnTo>
                      <a:pt x="1936806" y="796697"/>
                    </a:lnTo>
                    <a:cubicBezTo>
                      <a:pt x="1935097" y="799430"/>
                      <a:pt x="1933139" y="801718"/>
                      <a:pt x="1930934" y="803559"/>
                    </a:cubicBezTo>
                    <a:cubicBezTo>
                      <a:pt x="1926524" y="807241"/>
                      <a:pt x="1923378" y="809551"/>
                      <a:pt x="1921496" y="810494"/>
                    </a:cubicBezTo>
                    <a:lnTo>
                      <a:pt x="1911477" y="819077"/>
                    </a:lnTo>
                    <a:cubicBezTo>
                      <a:pt x="1908274" y="820672"/>
                      <a:pt x="1904349" y="823798"/>
                      <a:pt x="1899704" y="828460"/>
                    </a:cubicBezTo>
                    <a:cubicBezTo>
                      <a:pt x="1895059" y="833105"/>
                      <a:pt x="1890474" y="835427"/>
                      <a:pt x="1885951" y="835427"/>
                    </a:cubicBezTo>
                    <a:cubicBezTo>
                      <a:pt x="1881290" y="836064"/>
                      <a:pt x="1873184" y="840383"/>
                      <a:pt x="1861632" y="848383"/>
                    </a:cubicBezTo>
                    <a:cubicBezTo>
                      <a:pt x="1856106" y="850221"/>
                      <a:pt x="1848698" y="851138"/>
                      <a:pt x="1839407" y="851138"/>
                    </a:cubicBezTo>
                    <a:lnTo>
                      <a:pt x="1820439" y="851138"/>
                    </a:lnTo>
                    <a:cubicBezTo>
                      <a:pt x="1805821" y="848224"/>
                      <a:pt x="1795809" y="842037"/>
                      <a:pt x="1790405" y="832580"/>
                    </a:cubicBezTo>
                    <a:cubicBezTo>
                      <a:pt x="1786670" y="826538"/>
                      <a:pt x="1785133" y="819047"/>
                      <a:pt x="1785794" y="810107"/>
                    </a:cubicBezTo>
                    <a:cubicBezTo>
                      <a:pt x="1786454" y="801166"/>
                      <a:pt x="1789881" y="794637"/>
                      <a:pt x="1796075" y="790522"/>
                    </a:cubicBezTo>
                    <a:lnTo>
                      <a:pt x="1809373" y="778683"/>
                    </a:lnTo>
                    <a:cubicBezTo>
                      <a:pt x="1808796" y="778957"/>
                      <a:pt x="1808629" y="778743"/>
                      <a:pt x="1808872" y="778044"/>
                    </a:cubicBezTo>
                    <a:cubicBezTo>
                      <a:pt x="1809115" y="777347"/>
                      <a:pt x="1810413" y="775843"/>
                      <a:pt x="1812766" y="773536"/>
                    </a:cubicBezTo>
                    <a:cubicBezTo>
                      <a:pt x="1817289" y="768103"/>
                      <a:pt x="1822174" y="762264"/>
                      <a:pt x="1827419" y="756025"/>
                    </a:cubicBezTo>
                    <a:cubicBezTo>
                      <a:pt x="1832664" y="749786"/>
                      <a:pt x="1838011" y="743357"/>
                      <a:pt x="1843461" y="736738"/>
                    </a:cubicBezTo>
                    <a:cubicBezTo>
                      <a:pt x="1850808" y="727189"/>
                      <a:pt x="1856311" y="715554"/>
                      <a:pt x="1859969" y="701830"/>
                    </a:cubicBezTo>
                    <a:lnTo>
                      <a:pt x="1861812" y="697883"/>
                    </a:lnTo>
                    <a:lnTo>
                      <a:pt x="1854260" y="698125"/>
                    </a:lnTo>
                    <a:cubicBezTo>
                      <a:pt x="1849459" y="697331"/>
                      <a:pt x="1845366" y="695568"/>
                      <a:pt x="1841980" y="692836"/>
                    </a:cubicBezTo>
                    <a:cubicBezTo>
                      <a:pt x="1839582" y="691622"/>
                      <a:pt x="1840242" y="691014"/>
                      <a:pt x="1843962" y="691014"/>
                    </a:cubicBezTo>
                    <a:cubicBezTo>
                      <a:pt x="1839848" y="691971"/>
                      <a:pt x="1835134" y="691269"/>
                      <a:pt x="1829821" y="688908"/>
                    </a:cubicBezTo>
                    <a:cubicBezTo>
                      <a:pt x="1824508" y="686547"/>
                      <a:pt x="1822299" y="685823"/>
                      <a:pt x="1823195" y="686733"/>
                    </a:cubicBezTo>
                    <a:cubicBezTo>
                      <a:pt x="1824121" y="686733"/>
                      <a:pt x="1821191" y="685223"/>
                      <a:pt x="1814405" y="682202"/>
                    </a:cubicBezTo>
                    <a:cubicBezTo>
                      <a:pt x="1807619" y="679181"/>
                      <a:pt x="1802595" y="674430"/>
                      <a:pt x="1799331" y="667948"/>
                    </a:cubicBezTo>
                    <a:lnTo>
                      <a:pt x="1793319" y="660411"/>
                    </a:lnTo>
                    <a:cubicBezTo>
                      <a:pt x="1791726" y="655598"/>
                      <a:pt x="1791096" y="653359"/>
                      <a:pt x="1791429" y="653693"/>
                    </a:cubicBezTo>
                    <a:lnTo>
                      <a:pt x="1782185" y="643196"/>
                    </a:lnTo>
                    <a:lnTo>
                      <a:pt x="1773372" y="628213"/>
                    </a:lnTo>
                    <a:lnTo>
                      <a:pt x="1788970" y="613275"/>
                    </a:lnTo>
                    <a:cubicBezTo>
                      <a:pt x="1792477" y="614216"/>
                      <a:pt x="1794716" y="614486"/>
                      <a:pt x="1795688" y="614083"/>
                    </a:cubicBezTo>
                    <a:cubicBezTo>
                      <a:pt x="1796659" y="613681"/>
                      <a:pt x="1797980" y="612660"/>
                      <a:pt x="1799650" y="611021"/>
                    </a:cubicBezTo>
                    <a:cubicBezTo>
                      <a:pt x="1805084" y="609214"/>
                      <a:pt x="1809187" y="607913"/>
                      <a:pt x="1811957" y="607116"/>
                    </a:cubicBezTo>
                    <a:cubicBezTo>
                      <a:pt x="1814728" y="606319"/>
                      <a:pt x="1817973" y="604994"/>
                      <a:pt x="1821692" y="603142"/>
                    </a:cubicBezTo>
                    <a:lnTo>
                      <a:pt x="1873108" y="584675"/>
                    </a:lnTo>
                    <a:cubicBezTo>
                      <a:pt x="1875203" y="584038"/>
                      <a:pt x="1879393" y="582026"/>
                      <a:pt x="1885677" y="578641"/>
                    </a:cubicBezTo>
                    <a:lnTo>
                      <a:pt x="1900195" y="571867"/>
                    </a:lnTo>
                    <a:lnTo>
                      <a:pt x="1896868" y="550879"/>
                    </a:lnTo>
                    <a:lnTo>
                      <a:pt x="1892144" y="546090"/>
                    </a:lnTo>
                    <a:cubicBezTo>
                      <a:pt x="1890619" y="543950"/>
                      <a:pt x="1889473" y="541601"/>
                      <a:pt x="1888706" y="539043"/>
                    </a:cubicBezTo>
                    <a:cubicBezTo>
                      <a:pt x="1887173" y="533927"/>
                      <a:pt x="1886315" y="531278"/>
                      <a:pt x="1886133" y="531096"/>
                    </a:cubicBezTo>
                    <a:cubicBezTo>
                      <a:pt x="1880379" y="525357"/>
                      <a:pt x="1876152" y="516393"/>
                      <a:pt x="1873450" y="504203"/>
                    </a:cubicBezTo>
                    <a:lnTo>
                      <a:pt x="1873173" y="503760"/>
                    </a:lnTo>
                    <a:lnTo>
                      <a:pt x="1850838" y="506594"/>
                    </a:lnTo>
                    <a:lnTo>
                      <a:pt x="1840455" y="506594"/>
                    </a:lnTo>
                    <a:cubicBezTo>
                      <a:pt x="1830921" y="504697"/>
                      <a:pt x="1823081" y="503748"/>
                      <a:pt x="1816933" y="503748"/>
                    </a:cubicBezTo>
                    <a:lnTo>
                      <a:pt x="1807141" y="498830"/>
                    </a:lnTo>
                    <a:lnTo>
                      <a:pt x="1795824" y="489403"/>
                    </a:lnTo>
                    <a:lnTo>
                      <a:pt x="1790245" y="483824"/>
                    </a:lnTo>
                    <a:cubicBezTo>
                      <a:pt x="1789350" y="479315"/>
                      <a:pt x="1787456" y="475824"/>
                      <a:pt x="1784564" y="473349"/>
                    </a:cubicBezTo>
                    <a:cubicBezTo>
                      <a:pt x="1781672" y="470875"/>
                      <a:pt x="1779353" y="467861"/>
                      <a:pt x="1777608" y="464309"/>
                    </a:cubicBezTo>
                    <a:cubicBezTo>
                      <a:pt x="1778139" y="465372"/>
                      <a:pt x="1774344" y="463861"/>
                      <a:pt x="1766222" y="459778"/>
                    </a:cubicBezTo>
                    <a:lnTo>
                      <a:pt x="1766222" y="436028"/>
                    </a:lnTo>
                    <a:lnTo>
                      <a:pt x="1786875" y="436028"/>
                    </a:lnTo>
                    <a:lnTo>
                      <a:pt x="1787338" y="436389"/>
                    </a:lnTo>
                    <a:lnTo>
                      <a:pt x="1789801" y="434568"/>
                    </a:lnTo>
                    <a:cubicBezTo>
                      <a:pt x="1791115" y="433852"/>
                      <a:pt x="1792128" y="433614"/>
                      <a:pt x="1792841" y="433853"/>
                    </a:cubicBezTo>
                    <a:cubicBezTo>
                      <a:pt x="1794268" y="434332"/>
                      <a:pt x="1794132" y="435178"/>
                      <a:pt x="1792431" y="436392"/>
                    </a:cubicBezTo>
                    <a:lnTo>
                      <a:pt x="1818732" y="429402"/>
                    </a:lnTo>
                    <a:cubicBezTo>
                      <a:pt x="1827749" y="427595"/>
                      <a:pt x="1835620" y="425720"/>
                      <a:pt x="1842345" y="423777"/>
                    </a:cubicBezTo>
                    <a:lnTo>
                      <a:pt x="1856417" y="419474"/>
                    </a:lnTo>
                    <a:lnTo>
                      <a:pt x="1883992" y="410752"/>
                    </a:lnTo>
                    <a:cubicBezTo>
                      <a:pt x="1888152" y="409083"/>
                      <a:pt x="1893814" y="407576"/>
                      <a:pt x="1900979" y="406232"/>
                    </a:cubicBezTo>
                    <a:cubicBezTo>
                      <a:pt x="1908145" y="404889"/>
                      <a:pt x="1914209" y="403595"/>
                      <a:pt x="1919173" y="402350"/>
                    </a:cubicBezTo>
                    <a:cubicBezTo>
                      <a:pt x="1927963" y="398449"/>
                      <a:pt x="1935963" y="395982"/>
                      <a:pt x="1943173" y="394950"/>
                    </a:cubicBezTo>
                    <a:cubicBezTo>
                      <a:pt x="1954635" y="391124"/>
                      <a:pt x="1963257" y="388726"/>
                      <a:pt x="1969041" y="387754"/>
                    </a:cubicBezTo>
                    <a:cubicBezTo>
                      <a:pt x="1984206" y="383959"/>
                      <a:pt x="1995432" y="380695"/>
                      <a:pt x="2002719" y="377963"/>
                    </a:cubicBezTo>
                    <a:cubicBezTo>
                      <a:pt x="2015394" y="375002"/>
                      <a:pt x="2023600" y="373044"/>
                      <a:pt x="2027334" y="372088"/>
                    </a:cubicBezTo>
                    <a:lnTo>
                      <a:pt x="2039038" y="369173"/>
                    </a:lnTo>
                    <a:lnTo>
                      <a:pt x="2076541" y="356695"/>
                    </a:lnTo>
                    <a:cubicBezTo>
                      <a:pt x="2086986" y="354782"/>
                      <a:pt x="2096071" y="352733"/>
                      <a:pt x="2103798" y="350547"/>
                    </a:cubicBezTo>
                    <a:cubicBezTo>
                      <a:pt x="2110386" y="349606"/>
                      <a:pt x="2120314" y="347245"/>
                      <a:pt x="2133582" y="343465"/>
                    </a:cubicBezTo>
                    <a:lnTo>
                      <a:pt x="2149863" y="342099"/>
                    </a:lnTo>
                    <a:lnTo>
                      <a:pt x="2154713" y="340027"/>
                    </a:lnTo>
                    <a:cubicBezTo>
                      <a:pt x="2154713" y="340027"/>
                      <a:pt x="2154877" y="339894"/>
                      <a:pt x="2155203" y="339628"/>
                    </a:cubicBezTo>
                    <a:cubicBezTo>
                      <a:pt x="2155529" y="339362"/>
                      <a:pt x="2155692" y="339230"/>
                      <a:pt x="2155692" y="339230"/>
                    </a:cubicBezTo>
                    <a:lnTo>
                      <a:pt x="2158614" y="337458"/>
                    </a:lnTo>
                    <a:lnTo>
                      <a:pt x="2156512" y="332649"/>
                    </a:lnTo>
                    <a:lnTo>
                      <a:pt x="2165939" y="320216"/>
                    </a:lnTo>
                    <a:lnTo>
                      <a:pt x="2171632" y="317370"/>
                    </a:lnTo>
                    <a:cubicBezTo>
                      <a:pt x="2177325" y="315457"/>
                      <a:pt x="2183336" y="314501"/>
                      <a:pt x="2189666" y="314501"/>
                    </a:cubicBezTo>
                    <a:close/>
                    <a:moveTo>
                      <a:pt x="4209365" y="100531"/>
                    </a:moveTo>
                    <a:lnTo>
                      <a:pt x="4265444" y="131482"/>
                    </a:lnTo>
                    <a:cubicBezTo>
                      <a:pt x="4269522" y="132863"/>
                      <a:pt x="4274724" y="135308"/>
                      <a:pt x="4281051" y="138817"/>
                    </a:cubicBezTo>
                    <a:cubicBezTo>
                      <a:pt x="4287377" y="142325"/>
                      <a:pt x="4293324" y="145164"/>
                      <a:pt x="4298894" y="147335"/>
                    </a:cubicBezTo>
                    <a:lnTo>
                      <a:pt x="4343823" y="163814"/>
                    </a:lnTo>
                    <a:cubicBezTo>
                      <a:pt x="4347375" y="164976"/>
                      <a:pt x="4350615" y="167021"/>
                      <a:pt x="4353542" y="169948"/>
                    </a:cubicBezTo>
                    <a:cubicBezTo>
                      <a:pt x="4356470" y="172875"/>
                      <a:pt x="4358131" y="174536"/>
                      <a:pt x="4358525" y="174931"/>
                    </a:cubicBezTo>
                    <a:cubicBezTo>
                      <a:pt x="4361507" y="176400"/>
                      <a:pt x="4376802" y="184656"/>
                      <a:pt x="4404408" y="199698"/>
                    </a:cubicBezTo>
                    <a:cubicBezTo>
                      <a:pt x="4405439" y="199698"/>
                      <a:pt x="4410570" y="202000"/>
                      <a:pt x="4419801" y="206605"/>
                    </a:cubicBezTo>
                    <a:cubicBezTo>
                      <a:pt x="4429033" y="211210"/>
                      <a:pt x="4435885" y="217963"/>
                      <a:pt x="4440358" y="226866"/>
                    </a:cubicBezTo>
                    <a:cubicBezTo>
                      <a:pt x="4440292" y="226712"/>
                      <a:pt x="4442107" y="227699"/>
                      <a:pt x="4445802" y="229826"/>
                    </a:cubicBezTo>
                    <a:cubicBezTo>
                      <a:pt x="4449496" y="231953"/>
                      <a:pt x="4452034" y="233696"/>
                      <a:pt x="4453416" y="235056"/>
                    </a:cubicBezTo>
                    <a:cubicBezTo>
                      <a:pt x="4469554" y="245822"/>
                      <a:pt x="4478402" y="254374"/>
                      <a:pt x="4479959" y="260711"/>
                    </a:cubicBezTo>
                    <a:cubicBezTo>
                      <a:pt x="4488708" y="268013"/>
                      <a:pt x="4493927" y="278428"/>
                      <a:pt x="4495615" y="291957"/>
                    </a:cubicBezTo>
                    <a:cubicBezTo>
                      <a:pt x="4497479" y="297483"/>
                      <a:pt x="4498065" y="301940"/>
                      <a:pt x="4497375" y="305327"/>
                    </a:cubicBezTo>
                    <a:cubicBezTo>
                      <a:pt x="4496684" y="308715"/>
                      <a:pt x="4496339" y="311779"/>
                      <a:pt x="4496339" y="314520"/>
                    </a:cubicBezTo>
                    <a:cubicBezTo>
                      <a:pt x="4491981" y="329091"/>
                      <a:pt x="4488702" y="338747"/>
                      <a:pt x="4486502" y="343487"/>
                    </a:cubicBezTo>
                    <a:lnTo>
                      <a:pt x="4485385" y="345370"/>
                    </a:lnTo>
                    <a:lnTo>
                      <a:pt x="4574126" y="318961"/>
                    </a:lnTo>
                    <a:cubicBezTo>
                      <a:pt x="4586318" y="312163"/>
                      <a:pt x="4596327" y="306824"/>
                      <a:pt x="4604155" y="302943"/>
                    </a:cubicBezTo>
                    <a:cubicBezTo>
                      <a:pt x="4607357" y="303140"/>
                      <a:pt x="4611896" y="302493"/>
                      <a:pt x="4617772" y="301002"/>
                    </a:cubicBezTo>
                    <a:lnTo>
                      <a:pt x="4620810" y="300754"/>
                    </a:lnTo>
                    <a:lnTo>
                      <a:pt x="4622459" y="299095"/>
                    </a:lnTo>
                    <a:cubicBezTo>
                      <a:pt x="4624356" y="297187"/>
                      <a:pt x="4627201" y="294325"/>
                      <a:pt x="4630994" y="290510"/>
                    </a:cubicBezTo>
                    <a:cubicBezTo>
                      <a:pt x="4640292" y="285883"/>
                      <a:pt x="4648142" y="282764"/>
                      <a:pt x="4654545" y="281152"/>
                    </a:cubicBezTo>
                    <a:cubicBezTo>
                      <a:pt x="4660947" y="279541"/>
                      <a:pt x="4666045" y="278264"/>
                      <a:pt x="4669839" y="277321"/>
                    </a:cubicBezTo>
                    <a:cubicBezTo>
                      <a:pt x="4678215" y="272343"/>
                      <a:pt x="4690626" y="271493"/>
                      <a:pt x="4707071" y="274772"/>
                    </a:cubicBezTo>
                    <a:cubicBezTo>
                      <a:pt x="4723517" y="278050"/>
                      <a:pt x="4735171" y="283120"/>
                      <a:pt x="4742035" y="289984"/>
                    </a:cubicBezTo>
                    <a:lnTo>
                      <a:pt x="4750323" y="298272"/>
                    </a:lnTo>
                    <a:cubicBezTo>
                      <a:pt x="4750323" y="305377"/>
                      <a:pt x="4750838" y="309093"/>
                      <a:pt x="4751869" y="309422"/>
                    </a:cubicBezTo>
                    <a:cubicBezTo>
                      <a:pt x="4768665" y="320627"/>
                      <a:pt x="4780462" y="333027"/>
                      <a:pt x="4787260" y="346622"/>
                    </a:cubicBezTo>
                    <a:cubicBezTo>
                      <a:pt x="4790132" y="352433"/>
                      <a:pt x="4792840" y="358216"/>
                      <a:pt x="4795384" y="363972"/>
                    </a:cubicBezTo>
                    <a:cubicBezTo>
                      <a:pt x="4797927" y="369728"/>
                      <a:pt x="4801502" y="377189"/>
                      <a:pt x="4806106" y="386354"/>
                    </a:cubicBezTo>
                    <a:cubicBezTo>
                      <a:pt x="4806106" y="388745"/>
                      <a:pt x="4807137" y="393722"/>
                      <a:pt x="4809198" y="401287"/>
                    </a:cubicBezTo>
                    <a:cubicBezTo>
                      <a:pt x="4809713" y="403178"/>
                      <a:pt x="4810035" y="404708"/>
                      <a:pt x="4810164" y="405877"/>
                    </a:cubicBezTo>
                    <a:lnTo>
                      <a:pt x="4809989" y="408074"/>
                    </a:lnTo>
                    <a:lnTo>
                      <a:pt x="4815493" y="410096"/>
                    </a:lnTo>
                    <a:cubicBezTo>
                      <a:pt x="4823987" y="415954"/>
                      <a:pt x="4829804" y="429047"/>
                      <a:pt x="4832945" y="449374"/>
                    </a:cubicBezTo>
                    <a:cubicBezTo>
                      <a:pt x="4832945" y="467902"/>
                      <a:pt x="4828198" y="477166"/>
                      <a:pt x="4818704" y="477166"/>
                    </a:cubicBezTo>
                    <a:cubicBezTo>
                      <a:pt x="4818704" y="477166"/>
                      <a:pt x="4813200" y="482670"/>
                      <a:pt x="4802192" y="493678"/>
                    </a:cubicBezTo>
                    <a:lnTo>
                      <a:pt x="4801622" y="493422"/>
                    </a:lnTo>
                    <a:lnTo>
                      <a:pt x="4798126" y="498589"/>
                    </a:lnTo>
                    <a:cubicBezTo>
                      <a:pt x="4791079" y="506322"/>
                      <a:pt x="4781208" y="510189"/>
                      <a:pt x="4768512" y="510189"/>
                    </a:cubicBezTo>
                    <a:lnTo>
                      <a:pt x="4773643" y="510189"/>
                    </a:lnTo>
                    <a:cubicBezTo>
                      <a:pt x="4765859" y="514333"/>
                      <a:pt x="4757581" y="515369"/>
                      <a:pt x="4748810" y="513297"/>
                    </a:cubicBezTo>
                    <a:cubicBezTo>
                      <a:pt x="4740039" y="511225"/>
                      <a:pt x="4735599" y="510189"/>
                      <a:pt x="4735489" y="510189"/>
                    </a:cubicBezTo>
                    <a:cubicBezTo>
                      <a:pt x="4732419" y="510189"/>
                      <a:pt x="4728801" y="510880"/>
                      <a:pt x="4724635" y="512261"/>
                    </a:cubicBezTo>
                    <a:cubicBezTo>
                      <a:pt x="4720513" y="512261"/>
                      <a:pt x="4716385" y="512952"/>
                      <a:pt x="4712252" y="514333"/>
                    </a:cubicBezTo>
                    <a:cubicBezTo>
                      <a:pt x="4708118" y="515715"/>
                      <a:pt x="4703092" y="516406"/>
                      <a:pt x="4697171" y="516406"/>
                    </a:cubicBezTo>
                    <a:lnTo>
                      <a:pt x="4655893" y="522293"/>
                    </a:lnTo>
                    <a:lnTo>
                      <a:pt x="4615101" y="526190"/>
                    </a:lnTo>
                    <a:lnTo>
                      <a:pt x="4620058" y="530072"/>
                    </a:lnTo>
                    <a:cubicBezTo>
                      <a:pt x="4625156" y="535586"/>
                      <a:pt x="4627464" y="538344"/>
                      <a:pt x="4626982" y="538344"/>
                    </a:cubicBezTo>
                    <a:cubicBezTo>
                      <a:pt x="4636389" y="543080"/>
                      <a:pt x="4642742" y="547932"/>
                      <a:pt x="4646042" y="552898"/>
                    </a:cubicBezTo>
                    <a:cubicBezTo>
                      <a:pt x="4649342" y="557865"/>
                      <a:pt x="4651661" y="561006"/>
                      <a:pt x="4652999" y="562321"/>
                    </a:cubicBezTo>
                    <a:lnTo>
                      <a:pt x="4678851" y="592154"/>
                    </a:lnTo>
                    <a:cubicBezTo>
                      <a:pt x="4684201" y="594829"/>
                      <a:pt x="4687737" y="598754"/>
                      <a:pt x="4689458" y="603928"/>
                    </a:cubicBezTo>
                    <a:cubicBezTo>
                      <a:pt x="4691179" y="609103"/>
                      <a:pt x="4692347" y="611998"/>
                      <a:pt x="4692961" y="612612"/>
                    </a:cubicBezTo>
                    <a:cubicBezTo>
                      <a:pt x="4704561" y="632522"/>
                      <a:pt x="4711851" y="652947"/>
                      <a:pt x="4714834" y="673888"/>
                    </a:cubicBezTo>
                    <a:cubicBezTo>
                      <a:pt x="4717860" y="682922"/>
                      <a:pt x="4719373" y="689489"/>
                      <a:pt x="4719373" y="693589"/>
                    </a:cubicBezTo>
                    <a:cubicBezTo>
                      <a:pt x="4719373" y="701001"/>
                      <a:pt x="4715524" y="712403"/>
                      <a:pt x="4707828" y="727796"/>
                    </a:cubicBezTo>
                    <a:cubicBezTo>
                      <a:pt x="4703530" y="733541"/>
                      <a:pt x="4698832" y="740782"/>
                      <a:pt x="4693734" y="749521"/>
                    </a:cubicBezTo>
                    <a:cubicBezTo>
                      <a:pt x="4688636" y="758258"/>
                      <a:pt x="4682907" y="765785"/>
                      <a:pt x="4676549" y="772100"/>
                    </a:cubicBezTo>
                    <a:cubicBezTo>
                      <a:pt x="4667010" y="780062"/>
                      <a:pt x="4655937" y="786399"/>
                      <a:pt x="4643329" y="791111"/>
                    </a:cubicBezTo>
                    <a:cubicBezTo>
                      <a:pt x="4634711" y="795913"/>
                      <a:pt x="4628561" y="801079"/>
                      <a:pt x="4624877" y="806605"/>
                    </a:cubicBezTo>
                    <a:cubicBezTo>
                      <a:pt x="4622739" y="809837"/>
                      <a:pt x="4619603" y="813182"/>
                      <a:pt x="4615470" y="816635"/>
                    </a:cubicBezTo>
                    <a:lnTo>
                      <a:pt x="4605917" y="823270"/>
                    </a:lnTo>
                    <a:lnTo>
                      <a:pt x="4625995" y="819366"/>
                    </a:lnTo>
                    <a:lnTo>
                      <a:pt x="4655169" y="815483"/>
                    </a:lnTo>
                    <a:cubicBezTo>
                      <a:pt x="4667734" y="812065"/>
                      <a:pt x="4677557" y="809169"/>
                      <a:pt x="4684640" y="806800"/>
                    </a:cubicBezTo>
                    <a:cubicBezTo>
                      <a:pt x="4689793" y="806800"/>
                      <a:pt x="4700614" y="805419"/>
                      <a:pt x="4717103" y="802656"/>
                    </a:cubicBezTo>
                    <a:cubicBezTo>
                      <a:pt x="4725721" y="802656"/>
                      <a:pt x="4735193" y="801625"/>
                      <a:pt x="4745521" y="799565"/>
                    </a:cubicBezTo>
                    <a:cubicBezTo>
                      <a:pt x="4763019" y="793754"/>
                      <a:pt x="4781592" y="789435"/>
                      <a:pt x="4801238" y="786606"/>
                    </a:cubicBezTo>
                    <a:cubicBezTo>
                      <a:pt x="4819328" y="782462"/>
                      <a:pt x="4845400" y="777956"/>
                      <a:pt x="4879453" y="773088"/>
                    </a:cubicBezTo>
                    <a:cubicBezTo>
                      <a:pt x="4881054" y="771464"/>
                      <a:pt x="4884425" y="769793"/>
                      <a:pt x="4889567" y="768073"/>
                    </a:cubicBezTo>
                    <a:cubicBezTo>
                      <a:pt x="4894709" y="766350"/>
                      <a:pt x="4898662" y="765544"/>
                      <a:pt x="4901424" y="765653"/>
                    </a:cubicBezTo>
                    <a:cubicBezTo>
                      <a:pt x="4923681" y="763176"/>
                      <a:pt x="4939940" y="760007"/>
                      <a:pt x="4950202" y="756148"/>
                    </a:cubicBezTo>
                    <a:cubicBezTo>
                      <a:pt x="4961889" y="753824"/>
                      <a:pt x="4970605" y="750743"/>
                      <a:pt x="4976350" y="746906"/>
                    </a:cubicBezTo>
                    <a:lnTo>
                      <a:pt x="4987402" y="746906"/>
                    </a:lnTo>
                    <a:cubicBezTo>
                      <a:pt x="4986897" y="746906"/>
                      <a:pt x="4987928" y="746050"/>
                      <a:pt x="4990493" y="744340"/>
                    </a:cubicBezTo>
                    <a:cubicBezTo>
                      <a:pt x="4993059" y="742630"/>
                      <a:pt x="4995065" y="741413"/>
                      <a:pt x="4996512" y="740689"/>
                    </a:cubicBezTo>
                    <a:cubicBezTo>
                      <a:pt x="4998069" y="739154"/>
                      <a:pt x="5003211" y="734988"/>
                      <a:pt x="5011938" y="728191"/>
                    </a:cubicBezTo>
                    <a:cubicBezTo>
                      <a:pt x="5020665" y="721393"/>
                      <a:pt x="5030653" y="717995"/>
                      <a:pt x="5041902" y="717995"/>
                    </a:cubicBezTo>
                    <a:cubicBezTo>
                      <a:pt x="5058545" y="711087"/>
                      <a:pt x="5075166" y="714048"/>
                      <a:pt x="5091765" y="726875"/>
                    </a:cubicBezTo>
                    <a:cubicBezTo>
                      <a:pt x="5104833" y="738628"/>
                      <a:pt x="5118900" y="748616"/>
                      <a:pt x="5133964" y="756839"/>
                    </a:cubicBezTo>
                    <a:cubicBezTo>
                      <a:pt x="5140345" y="761597"/>
                      <a:pt x="5145739" y="765358"/>
                      <a:pt x="5150146" y="768121"/>
                    </a:cubicBezTo>
                    <a:cubicBezTo>
                      <a:pt x="5154554" y="770884"/>
                      <a:pt x="5160036" y="773899"/>
                      <a:pt x="5166592" y="777167"/>
                    </a:cubicBezTo>
                    <a:cubicBezTo>
                      <a:pt x="5175911" y="784182"/>
                      <a:pt x="5183783" y="795727"/>
                      <a:pt x="5190208" y="811800"/>
                    </a:cubicBezTo>
                    <a:cubicBezTo>
                      <a:pt x="5195711" y="822741"/>
                      <a:pt x="5198463" y="837740"/>
                      <a:pt x="5198463" y="856795"/>
                    </a:cubicBezTo>
                    <a:lnTo>
                      <a:pt x="5208692" y="891693"/>
                    </a:lnTo>
                    <a:cubicBezTo>
                      <a:pt x="5210118" y="896099"/>
                      <a:pt x="5210485" y="901877"/>
                      <a:pt x="5209794" y="909025"/>
                    </a:cubicBezTo>
                    <a:cubicBezTo>
                      <a:pt x="5209103" y="916176"/>
                      <a:pt x="5208758" y="922138"/>
                      <a:pt x="5208758" y="926918"/>
                    </a:cubicBezTo>
                    <a:cubicBezTo>
                      <a:pt x="5208758" y="933036"/>
                      <a:pt x="5207388" y="940217"/>
                      <a:pt x="5204647" y="948462"/>
                    </a:cubicBezTo>
                    <a:cubicBezTo>
                      <a:pt x="5204647" y="958592"/>
                      <a:pt x="5200596" y="966898"/>
                      <a:pt x="5192494" y="973377"/>
                    </a:cubicBezTo>
                    <a:cubicBezTo>
                      <a:pt x="5184391" y="979856"/>
                      <a:pt x="5175922" y="983096"/>
                      <a:pt x="5167085" y="983096"/>
                    </a:cubicBezTo>
                    <a:cubicBezTo>
                      <a:pt x="5156801" y="983096"/>
                      <a:pt x="5150081" y="981517"/>
                      <a:pt x="5146923" y="978360"/>
                    </a:cubicBezTo>
                    <a:cubicBezTo>
                      <a:pt x="5144473" y="977554"/>
                      <a:pt x="5137237" y="976107"/>
                      <a:pt x="5125215" y="974018"/>
                    </a:cubicBezTo>
                    <a:lnTo>
                      <a:pt x="5113698" y="972071"/>
                    </a:lnTo>
                    <a:lnTo>
                      <a:pt x="5113329" y="972509"/>
                    </a:lnTo>
                    <a:cubicBezTo>
                      <a:pt x="5112581" y="972682"/>
                      <a:pt x="5111302" y="972768"/>
                      <a:pt x="5109493" y="972768"/>
                    </a:cubicBezTo>
                    <a:lnTo>
                      <a:pt x="5091337" y="974840"/>
                    </a:lnTo>
                    <a:cubicBezTo>
                      <a:pt x="5087434" y="970696"/>
                      <a:pt x="5083657" y="970000"/>
                      <a:pt x="5080006" y="972752"/>
                    </a:cubicBezTo>
                    <a:cubicBezTo>
                      <a:pt x="5076355" y="975504"/>
                      <a:pt x="5071646" y="976880"/>
                      <a:pt x="5065880" y="976880"/>
                    </a:cubicBezTo>
                    <a:lnTo>
                      <a:pt x="5035159" y="976880"/>
                    </a:lnTo>
                    <a:cubicBezTo>
                      <a:pt x="5028274" y="978261"/>
                      <a:pt x="5019147" y="978952"/>
                      <a:pt x="5007778" y="978952"/>
                    </a:cubicBezTo>
                    <a:cubicBezTo>
                      <a:pt x="4996408" y="978952"/>
                      <a:pt x="4986788" y="979610"/>
                      <a:pt x="4978916" y="980925"/>
                    </a:cubicBezTo>
                    <a:cubicBezTo>
                      <a:pt x="4966351" y="985113"/>
                      <a:pt x="4952669" y="987207"/>
                      <a:pt x="4937868" y="987207"/>
                    </a:cubicBezTo>
                    <a:cubicBezTo>
                      <a:pt x="4925632" y="987207"/>
                      <a:pt x="4915798" y="985990"/>
                      <a:pt x="4908364" y="983556"/>
                    </a:cubicBezTo>
                    <a:cubicBezTo>
                      <a:pt x="4905032" y="981868"/>
                      <a:pt x="4902466" y="981024"/>
                      <a:pt x="4900668" y="981024"/>
                    </a:cubicBezTo>
                    <a:cubicBezTo>
                      <a:pt x="4899725" y="981024"/>
                      <a:pt x="4897872" y="982405"/>
                      <a:pt x="4895109" y="985168"/>
                    </a:cubicBezTo>
                    <a:lnTo>
                      <a:pt x="4877052" y="985168"/>
                    </a:lnTo>
                    <a:cubicBezTo>
                      <a:pt x="4866308" y="989291"/>
                      <a:pt x="4853985" y="989641"/>
                      <a:pt x="4840083" y="986221"/>
                    </a:cubicBezTo>
                    <a:cubicBezTo>
                      <a:pt x="4840126" y="985519"/>
                      <a:pt x="4839485" y="985508"/>
                      <a:pt x="4838159" y="986188"/>
                    </a:cubicBezTo>
                    <a:cubicBezTo>
                      <a:pt x="4836832" y="986867"/>
                      <a:pt x="4833581" y="987207"/>
                      <a:pt x="4828406" y="987207"/>
                    </a:cubicBezTo>
                    <a:lnTo>
                      <a:pt x="4794594" y="987207"/>
                    </a:lnTo>
                    <a:lnTo>
                      <a:pt x="4775419" y="989280"/>
                    </a:lnTo>
                    <a:lnTo>
                      <a:pt x="4772755" y="987207"/>
                    </a:lnTo>
                    <a:cubicBezTo>
                      <a:pt x="4772338" y="988589"/>
                      <a:pt x="4766111" y="989280"/>
                      <a:pt x="4754073" y="989280"/>
                    </a:cubicBezTo>
                    <a:lnTo>
                      <a:pt x="4733417" y="989280"/>
                    </a:lnTo>
                    <a:cubicBezTo>
                      <a:pt x="4728966" y="989280"/>
                      <a:pt x="4724822" y="989926"/>
                      <a:pt x="4720984" y="991220"/>
                    </a:cubicBezTo>
                    <a:cubicBezTo>
                      <a:pt x="4712192" y="992689"/>
                      <a:pt x="4699649" y="993424"/>
                      <a:pt x="4683357" y="993424"/>
                    </a:cubicBezTo>
                    <a:cubicBezTo>
                      <a:pt x="4676231" y="994783"/>
                      <a:pt x="4670261" y="995123"/>
                      <a:pt x="4665448" y="994443"/>
                    </a:cubicBezTo>
                    <a:cubicBezTo>
                      <a:pt x="4660635" y="993764"/>
                      <a:pt x="4656277" y="994104"/>
                      <a:pt x="4652374" y="995463"/>
                    </a:cubicBezTo>
                    <a:cubicBezTo>
                      <a:pt x="4653141" y="995463"/>
                      <a:pt x="4652494" y="996499"/>
                      <a:pt x="4650433" y="998571"/>
                    </a:cubicBezTo>
                    <a:cubicBezTo>
                      <a:pt x="4648372" y="1000643"/>
                      <a:pt x="4643767" y="1001679"/>
                      <a:pt x="4636619" y="1001679"/>
                    </a:cubicBezTo>
                    <a:cubicBezTo>
                      <a:pt x="4629712" y="1003061"/>
                      <a:pt x="4618617" y="1003752"/>
                      <a:pt x="4603333" y="1003752"/>
                    </a:cubicBezTo>
                    <a:cubicBezTo>
                      <a:pt x="4591821" y="1003752"/>
                      <a:pt x="4585385" y="1003061"/>
                      <a:pt x="4584026" y="1001679"/>
                    </a:cubicBezTo>
                    <a:cubicBezTo>
                      <a:pt x="4581965" y="1001679"/>
                      <a:pt x="4580178" y="1002184"/>
                      <a:pt x="4578665" y="1003192"/>
                    </a:cubicBezTo>
                    <a:cubicBezTo>
                      <a:pt x="4566978" y="1009069"/>
                      <a:pt x="4554545" y="1012007"/>
                      <a:pt x="4541366" y="1012007"/>
                    </a:cubicBezTo>
                    <a:lnTo>
                      <a:pt x="4527552" y="1012007"/>
                    </a:lnTo>
                    <a:cubicBezTo>
                      <a:pt x="4522947" y="1006503"/>
                      <a:pt x="4519921" y="1006087"/>
                      <a:pt x="4518474" y="1010757"/>
                    </a:cubicBezTo>
                    <a:cubicBezTo>
                      <a:pt x="4503608" y="1017094"/>
                      <a:pt x="4483018" y="1020263"/>
                      <a:pt x="4456705" y="1020263"/>
                    </a:cubicBezTo>
                    <a:cubicBezTo>
                      <a:pt x="4456091" y="1020263"/>
                      <a:pt x="4453717" y="1021293"/>
                      <a:pt x="4449584" y="1023355"/>
                    </a:cubicBezTo>
                    <a:cubicBezTo>
                      <a:pt x="4445451" y="1025416"/>
                      <a:pt x="4441169" y="1026446"/>
                      <a:pt x="4436740" y="1026446"/>
                    </a:cubicBezTo>
                    <a:lnTo>
                      <a:pt x="4389213" y="1038846"/>
                    </a:lnTo>
                    <a:cubicBezTo>
                      <a:pt x="4388105" y="1038846"/>
                      <a:pt x="4386585" y="1038957"/>
                      <a:pt x="4384651" y="1039177"/>
                    </a:cubicBezTo>
                    <a:lnTo>
                      <a:pt x="4381349" y="1039643"/>
                    </a:lnTo>
                    <a:lnTo>
                      <a:pt x="4385496" y="1042658"/>
                    </a:lnTo>
                    <a:cubicBezTo>
                      <a:pt x="4387376" y="1044069"/>
                      <a:pt x="4388944" y="1045298"/>
                      <a:pt x="4390199" y="1046346"/>
                    </a:cubicBezTo>
                    <a:cubicBezTo>
                      <a:pt x="4392414" y="1046346"/>
                      <a:pt x="4396997" y="1049799"/>
                      <a:pt x="4403948" y="1056706"/>
                    </a:cubicBezTo>
                    <a:cubicBezTo>
                      <a:pt x="4406645" y="1058044"/>
                      <a:pt x="4409550" y="1060258"/>
                      <a:pt x="4412664" y="1063350"/>
                    </a:cubicBezTo>
                    <a:cubicBezTo>
                      <a:pt x="4415778" y="1066442"/>
                      <a:pt x="4418266" y="1068613"/>
                      <a:pt x="4420130" y="1069863"/>
                    </a:cubicBezTo>
                    <a:cubicBezTo>
                      <a:pt x="4440895" y="1079291"/>
                      <a:pt x="4453197" y="1097458"/>
                      <a:pt x="4457034" y="1124363"/>
                    </a:cubicBezTo>
                    <a:lnTo>
                      <a:pt x="4454370" y="1153406"/>
                    </a:lnTo>
                    <a:lnTo>
                      <a:pt x="4452591" y="1164181"/>
                    </a:lnTo>
                    <a:lnTo>
                      <a:pt x="4467164" y="1161267"/>
                    </a:lnTo>
                    <a:lnTo>
                      <a:pt x="4479564" y="1155116"/>
                    </a:lnTo>
                    <a:cubicBezTo>
                      <a:pt x="4508903" y="1145907"/>
                      <a:pt x="4523572" y="1141313"/>
                      <a:pt x="4523572" y="1141335"/>
                    </a:cubicBezTo>
                    <a:cubicBezTo>
                      <a:pt x="4525743" y="1141532"/>
                      <a:pt x="4528451" y="1141285"/>
                      <a:pt x="4531696" y="1140595"/>
                    </a:cubicBezTo>
                    <a:cubicBezTo>
                      <a:pt x="4534942" y="1139904"/>
                      <a:pt x="4537387" y="1138451"/>
                      <a:pt x="4539031" y="1136237"/>
                    </a:cubicBezTo>
                    <a:cubicBezTo>
                      <a:pt x="4545215" y="1130513"/>
                      <a:pt x="4553532" y="1128232"/>
                      <a:pt x="4563983" y="1129391"/>
                    </a:cubicBezTo>
                    <a:lnTo>
                      <a:pt x="4566133" y="1129835"/>
                    </a:lnTo>
                    <a:lnTo>
                      <a:pt x="4576436" y="1123064"/>
                    </a:lnTo>
                    <a:cubicBezTo>
                      <a:pt x="4580312" y="1121573"/>
                      <a:pt x="4584585" y="1120877"/>
                      <a:pt x="4589256" y="1120975"/>
                    </a:cubicBezTo>
                    <a:cubicBezTo>
                      <a:pt x="4592041" y="1120756"/>
                      <a:pt x="4595746" y="1119901"/>
                      <a:pt x="4600373" y="1118410"/>
                    </a:cubicBezTo>
                    <a:cubicBezTo>
                      <a:pt x="4605000" y="1116919"/>
                      <a:pt x="4611490" y="1114222"/>
                      <a:pt x="4619844" y="1110319"/>
                    </a:cubicBezTo>
                    <a:lnTo>
                      <a:pt x="4637244" y="1114496"/>
                    </a:lnTo>
                    <a:cubicBezTo>
                      <a:pt x="4649699" y="1114496"/>
                      <a:pt x="4661287" y="1115570"/>
                      <a:pt x="4672010" y="1117719"/>
                    </a:cubicBezTo>
                    <a:lnTo>
                      <a:pt x="4698651" y="1128376"/>
                    </a:lnTo>
                    <a:cubicBezTo>
                      <a:pt x="4697665" y="1127389"/>
                      <a:pt x="4699649" y="1126896"/>
                      <a:pt x="4704605" y="1126896"/>
                    </a:cubicBezTo>
                    <a:lnTo>
                      <a:pt x="4721280" y="1146860"/>
                    </a:lnTo>
                    <a:cubicBezTo>
                      <a:pt x="4722004" y="1147628"/>
                      <a:pt x="4723917" y="1150034"/>
                      <a:pt x="4727020" y="1154080"/>
                    </a:cubicBezTo>
                    <a:cubicBezTo>
                      <a:pt x="4730122" y="1158126"/>
                      <a:pt x="4732748" y="1163295"/>
                      <a:pt x="4734897" y="1169588"/>
                    </a:cubicBezTo>
                    <a:cubicBezTo>
                      <a:pt x="4735577" y="1171934"/>
                      <a:pt x="4737194" y="1174176"/>
                      <a:pt x="4739749" y="1176314"/>
                    </a:cubicBezTo>
                    <a:cubicBezTo>
                      <a:pt x="4742303" y="1178452"/>
                      <a:pt x="4745126" y="1181056"/>
                      <a:pt x="4748218" y="1184126"/>
                    </a:cubicBezTo>
                    <a:cubicBezTo>
                      <a:pt x="4756507" y="1192415"/>
                      <a:pt x="4760541" y="1198872"/>
                      <a:pt x="4760322" y="1203499"/>
                    </a:cubicBezTo>
                    <a:cubicBezTo>
                      <a:pt x="4761769" y="1208630"/>
                      <a:pt x="4765278" y="1212862"/>
                      <a:pt x="4770847" y="1216195"/>
                    </a:cubicBezTo>
                    <a:cubicBezTo>
                      <a:pt x="4776439" y="1227422"/>
                      <a:pt x="4779125" y="1234350"/>
                      <a:pt x="4778905" y="1236982"/>
                    </a:cubicBezTo>
                    <a:cubicBezTo>
                      <a:pt x="4779607" y="1240337"/>
                      <a:pt x="4779541" y="1241499"/>
                      <a:pt x="4778708" y="1240468"/>
                    </a:cubicBezTo>
                    <a:cubicBezTo>
                      <a:pt x="4787325" y="1240468"/>
                      <a:pt x="4791634" y="1248691"/>
                      <a:pt x="4791634" y="1265137"/>
                    </a:cubicBezTo>
                    <a:cubicBezTo>
                      <a:pt x="4793016" y="1277613"/>
                      <a:pt x="4789135" y="1293368"/>
                      <a:pt x="4779991" y="1312401"/>
                    </a:cubicBezTo>
                    <a:cubicBezTo>
                      <a:pt x="4777952" y="1322509"/>
                      <a:pt x="4772261" y="1331072"/>
                      <a:pt x="4762920" y="1338089"/>
                    </a:cubicBezTo>
                    <a:cubicBezTo>
                      <a:pt x="4753579" y="1345106"/>
                      <a:pt x="4743054" y="1348614"/>
                      <a:pt x="4731345" y="1348614"/>
                    </a:cubicBezTo>
                    <a:lnTo>
                      <a:pt x="4721247" y="1348614"/>
                    </a:lnTo>
                    <a:lnTo>
                      <a:pt x="4705065" y="1343220"/>
                    </a:lnTo>
                    <a:cubicBezTo>
                      <a:pt x="4703793" y="1341290"/>
                      <a:pt x="4703037" y="1340326"/>
                      <a:pt x="4702796" y="1340326"/>
                    </a:cubicBezTo>
                    <a:cubicBezTo>
                      <a:pt x="4702554" y="1340326"/>
                      <a:pt x="4701853" y="1340326"/>
                      <a:pt x="4700691" y="1340326"/>
                    </a:cubicBezTo>
                    <a:lnTo>
                      <a:pt x="4652527" y="1342272"/>
                    </a:lnTo>
                    <a:lnTo>
                      <a:pt x="4663232" y="1346879"/>
                    </a:lnTo>
                    <a:cubicBezTo>
                      <a:pt x="4683238" y="1355365"/>
                      <a:pt x="4697632" y="1361063"/>
                      <a:pt x="4706414" y="1363974"/>
                    </a:cubicBezTo>
                    <a:cubicBezTo>
                      <a:pt x="4715272" y="1367504"/>
                      <a:pt x="4726236" y="1373403"/>
                      <a:pt x="4739305" y="1381670"/>
                    </a:cubicBezTo>
                    <a:cubicBezTo>
                      <a:pt x="4752373" y="1389936"/>
                      <a:pt x="4761780" y="1395221"/>
                      <a:pt x="4767525" y="1397523"/>
                    </a:cubicBezTo>
                    <a:lnTo>
                      <a:pt x="4799857" y="1415712"/>
                    </a:lnTo>
                    <a:lnTo>
                      <a:pt x="4815974" y="1423770"/>
                    </a:lnTo>
                    <a:cubicBezTo>
                      <a:pt x="4823385" y="1428221"/>
                      <a:pt x="4835346" y="1433736"/>
                      <a:pt x="4851858" y="1440314"/>
                    </a:cubicBezTo>
                    <a:lnTo>
                      <a:pt x="4868797" y="1460115"/>
                    </a:lnTo>
                    <a:cubicBezTo>
                      <a:pt x="4876076" y="1472854"/>
                      <a:pt x="4880484" y="1485353"/>
                      <a:pt x="4882019" y="1497610"/>
                    </a:cubicBezTo>
                    <a:lnTo>
                      <a:pt x="4884058" y="1524416"/>
                    </a:lnTo>
                    <a:cubicBezTo>
                      <a:pt x="4885604" y="1532387"/>
                      <a:pt x="4884927" y="1539963"/>
                      <a:pt x="4882027" y="1547144"/>
                    </a:cubicBezTo>
                    <a:lnTo>
                      <a:pt x="4876296" y="1557123"/>
                    </a:lnTo>
                    <a:lnTo>
                      <a:pt x="4876296" y="1589310"/>
                    </a:lnTo>
                    <a:cubicBezTo>
                      <a:pt x="4874914" y="1597621"/>
                      <a:pt x="4874569" y="1605197"/>
                      <a:pt x="4875260" y="1612038"/>
                    </a:cubicBezTo>
                    <a:cubicBezTo>
                      <a:pt x="4875950" y="1618880"/>
                      <a:pt x="4876296" y="1624548"/>
                      <a:pt x="4876296" y="1629043"/>
                    </a:cubicBezTo>
                    <a:cubicBezTo>
                      <a:pt x="4876296" y="1631806"/>
                      <a:pt x="4876296" y="1638658"/>
                      <a:pt x="4876296" y="1649600"/>
                    </a:cubicBezTo>
                    <a:cubicBezTo>
                      <a:pt x="4876296" y="1660541"/>
                      <a:pt x="4873248" y="1673150"/>
                      <a:pt x="4867152" y="1687424"/>
                    </a:cubicBezTo>
                    <a:cubicBezTo>
                      <a:pt x="4860859" y="1696831"/>
                      <a:pt x="4857712" y="1701535"/>
                      <a:pt x="4857712" y="1701535"/>
                    </a:cubicBezTo>
                    <a:cubicBezTo>
                      <a:pt x="4857712" y="1704561"/>
                      <a:pt x="4857367" y="1706419"/>
                      <a:pt x="4856676" y="1707110"/>
                    </a:cubicBezTo>
                    <a:cubicBezTo>
                      <a:pt x="4855986" y="1707800"/>
                      <a:pt x="4855640" y="1705865"/>
                      <a:pt x="4855640" y="1701304"/>
                    </a:cubicBezTo>
                    <a:cubicBezTo>
                      <a:pt x="4855640" y="1713036"/>
                      <a:pt x="4852318" y="1721121"/>
                      <a:pt x="4845674" y="1725562"/>
                    </a:cubicBezTo>
                    <a:cubicBezTo>
                      <a:pt x="4839030" y="1730002"/>
                      <a:pt x="4835401" y="1732474"/>
                      <a:pt x="4834787" y="1732979"/>
                    </a:cubicBezTo>
                    <a:cubicBezTo>
                      <a:pt x="4827661" y="1738285"/>
                      <a:pt x="4819893" y="1740308"/>
                      <a:pt x="4811484" y="1739047"/>
                    </a:cubicBezTo>
                    <a:cubicBezTo>
                      <a:pt x="4803075" y="1737786"/>
                      <a:pt x="4796787" y="1735073"/>
                      <a:pt x="4792621" y="1730906"/>
                    </a:cubicBezTo>
                    <a:cubicBezTo>
                      <a:pt x="4779311" y="1717596"/>
                      <a:pt x="4771308" y="1708902"/>
                      <a:pt x="4768611" y="1704824"/>
                    </a:cubicBezTo>
                    <a:cubicBezTo>
                      <a:pt x="4762931" y="1699145"/>
                      <a:pt x="4758716" y="1693898"/>
                      <a:pt x="4755964" y="1689085"/>
                    </a:cubicBezTo>
                    <a:cubicBezTo>
                      <a:pt x="4753212" y="1684272"/>
                      <a:pt x="4749523" y="1679553"/>
                      <a:pt x="4744896" y="1674926"/>
                    </a:cubicBezTo>
                    <a:cubicBezTo>
                      <a:pt x="4743076" y="1671264"/>
                      <a:pt x="4738691" y="1664817"/>
                      <a:pt x="4731740" y="1655586"/>
                    </a:cubicBezTo>
                    <a:cubicBezTo>
                      <a:pt x="4723122" y="1646947"/>
                      <a:pt x="4715042" y="1636016"/>
                      <a:pt x="4707499" y="1622794"/>
                    </a:cubicBezTo>
                    <a:cubicBezTo>
                      <a:pt x="4705504" y="1618825"/>
                      <a:pt x="4702105" y="1613414"/>
                      <a:pt x="4697303" y="1606562"/>
                    </a:cubicBezTo>
                    <a:cubicBezTo>
                      <a:pt x="4692501" y="1599710"/>
                      <a:pt x="4688093" y="1591580"/>
                      <a:pt x="4684081" y="1582173"/>
                    </a:cubicBezTo>
                    <a:cubicBezTo>
                      <a:pt x="4681559" y="1577152"/>
                      <a:pt x="4678440" y="1572032"/>
                      <a:pt x="4674723" y="1566813"/>
                    </a:cubicBezTo>
                    <a:cubicBezTo>
                      <a:pt x="4671006" y="1561594"/>
                      <a:pt x="4667723" y="1554742"/>
                      <a:pt x="4664872" y="1546256"/>
                    </a:cubicBezTo>
                    <a:cubicBezTo>
                      <a:pt x="4664872" y="1541651"/>
                      <a:pt x="4663151" y="1535556"/>
                      <a:pt x="4659708" y="1527969"/>
                    </a:cubicBezTo>
                    <a:cubicBezTo>
                      <a:pt x="4656266" y="1520382"/>
                      <a:pt x="4654545" y="1512773"/>
                      <a:pt x="4654545" y="1505142"/>
                    </a:cubicBezTo>
                    <a:cubicBezTo>
                      <a:pt x="4654545" y="1509879"/>
                      <a:pt x="4652582" y="1511271"/>
                      <a:pt x="4648657" y="1509320"/>
                    </a:cubicBezTo>
                    <a:cubicBezTo>
                      <a:pt x="4642254" y="1477262"/>
                      <a:pt x="4636148" y="1456135"/>
                      <a:pt x="4630337" y="1445939"/>
                    </a:cubicBezTo>
                    <a:lnTo>
                      <a:pt x="4627903" y="1431434"/>
                    </a:lnTo>
                    <a:cubicBezTo>
                      <a:pt x="4625008" y="1419878"/>
                      <a:pt x="4623561" y="1408805"/>
                      <a:pt x="4623561" y="1398214"/>
                    </a:cubicBezTo>
                    <a:lnTo>
                      <a:pt x="4625798" y="1375716"/>
                    </a:lnTo>
                    <a:cubicBezTo>
                      <a:pt x="4627070" y="1371923"/>
                      <a:pt x="4627705" y="1368075"/>
                      <a:pt x="4627705" y="1364171"/>
                    </a:cubicBezTo>
                    <a:cubicBezTo>
                      <a:pt x="4627705" y="1362220"/>
                      <a:pt x="4628843" y="1359019"/>
                      <a:pt x="4631118" y="1354567"/>
                    </a:cubicBezTo>
                    <a:lnTo>
                      <a:pt x="4633660" y="1350321"/>
                    </a:lnTo>
                    <a:lnTo>
                      <a:pt x="4628088" y="1353100"/>
                    </a:lnTo>
                    <a:cubicBezTo>
                      <a:pt x="4625185" y="1353886"/>
                      <a:pt x="4622092" y="1354107"/>
                      <a:pt x="4618808" y="1353761"/>
                    </a:cubicBezTo>
                    <a:cubicBezTo>
                      <a:pt x="4612241" y="1353071"/>
                      <a:pt x="4608453" y="1352725"/>
                      <a:pt x="4607444" y="1352725"/>
                    </a:cubicBezTo>
                    <a:lnTo>
                      <a:pt x="4600768" y="1352725"/>
                    </a:lnTo>
                    <a:cubicBezTo>
                      <a:pt x="4587173" y="1355488"/>
                      <a:pt x="4567482" y="1353515"/>
                      <a:pt x="4541695" y="1346805"/>
                    </a:cubicBezTo>
                    <a:cubicBezTo>
                      <a:pt x="4537990" y="1341126"/>
                      <a:pt x="4534821" y="1340611"/>
                      <a:pt x="4532190" y="1345259"/>
                    </a:cubicBezTo>
                    <a:cubicBezTo>
                      <a:pt x="4514451" y="1352999"/>
                      <a:pt x="4495944" y="1352046"/>
                      <a:pt x="4476670" y="1342398"/>
                    </a:cubicBezTo>
                    <a:cubicBezTo>
                      <a:pt x="4479213" y="1343779"/>
                      <a:pt x="4480167" y="1344815"/>
                      <a:pt x="4479531" y="1345506"/>
                    </a:cubicBezTo>
                    <a:cubicBezTo>
                      <a:pt x="4478895" y="1346197"/>
                      <a:pt x="4477317" y="1346542"/>
                      <a:pt x="4474795" y="1346542"/>
                    </a:cubicBezTo>
                    <a:cubicBezTo>
                      <a:pt x="4470651" y="1347923"/>
                      <a:pt x="4463239" y="1348614"/>
                      <a:pt x="4452561" y="1348614"/>
                    </a:cubicBezTo>
                    <a:lnTo>
                      <a:pt x="4443812" y="1348614"/>
                    </a:lnTo>
                    <a:cubicBezTo>
                      <a:pt x="4439580" y="1347233"/>
                      <a:pt x="4437508" y="1346926"/>
                      <a:pt x="4437595" y="1347693"/>
                    </a:cubicBezTo>
                    <a:lnTo>
                      <a:pt x="4437530" y="1347923"/>
                    </a:lnTo>
                    <a:cubicBezTo>
                      <a:pt x="4434065" y="1365290"/>
                      <a:pt x="4432333" y="1384290"/>
                      <a:pt x="4432333" y="1404923"/>
                    </a:cubicBezTo>
                    <a:lnTo>
                      <a:pt x="4434372" y="1431894"/>
                    </a:lnTo>
                    <a:cubicBezTo>
                      <a:pt x="4434372" y="1435666"/>
                      <a:pt x="4432804" y="1443877"/>
                      <a:pt x="4429669" y="1456529"/>
                    </a:cubicBezTo>
                    <a:lnTo>
                      <a:pt x="4428188" y="1472515"/>
                    </a:lnTo>
                    <a:lnTo>
                      <a:pt x="4428188" y="1538921"/>
                    </a:lnTo>
                    <a:lnTo>
                      <a:pt x="4434306" y="1573589"/>
                    </a:lnTo>
                    <a:lnTo>
                      <a:pt x="4432333" y="1601250"/>
                    </a:lnTo>
                    <a:cubicBezTo>
                      <a:pt x="4432333" y="1610350"/>
                      <a:pt x="4433012" y="1617641"/>
                      <a:pt x="4434372" y="1623122"/>
                    </a:cubicBezTo>
                    <a:cubicBezTo>
                      <a:pt x="4434372" y="1633297"/>
                      <a:pt x="4435063" y="1643175"/>
                      <a:pt x="4436444" y="1652757"/>
                    </a:cubicBezTo>
                    <a:cubicBezTo>
                      <a:pt x="4437826" y="1662339"/>
                      <a:pt x="4439207" y="1669543"/>
                      <a:pt x="4440588" y="1674367"/>
                    </a:cubicBezTo>
                    <a:lnTo>
                      <a:pt x="4442266" y="1685747"/>
                    </a:lnTo>
                    <a:cubicBezTo>
                      <a:pt x="4445270" y="1698969"/>
                      <a:pt x="4443877" y="1710393"/>
                      <a:pt x="4438089" y="1720019"/>
                    </a:cubicBezTo>
                    <a:cubicBezTo>
                      <a:pt x="4435019" y="1729207"/>
                      <a:pt x="4433780" y="1733505"/>
                      <a:pt x="4434372" y="1732913"/>
                    </a:cubicBezTo>
                    <a:cubicBezTo>
                      <a:pt x="4434372" y="1732025"/>
                      <a:pt x="4433231" y="1734898"/>
                      <a:pt x="4430949" y="1741534"/>
                    </a:cubicBezTo>
                    <a:lnTo>
                      <a:pt x="4428442" y="1748965"/>
                    </a:lnTo>
                    <a:lnTo>
                      <a:pt x="4429225" y="1753840"/>
                    </a:lnTo>
                    <a:cubicBezTo>
                      <a:pt x="4429225" y="1756608"/>
                      <a:pt x="4428879" y="1759993"/>
                      <a:pt x="4428188" y="1763995"/>
                    </a:cubicBezTo>
                    <a:cubicBezTo>
                      <a:pt x="4426807" y="1771998"/>
                      <a:pt x="4426116" y="1778642"/>
                      <a:pt x="4426116" y="1783927"/>
                    </a:cubicBezTo>
                    <a:cubicBezTo>
                      <a:pt x="4425897" y="1787062"/>
                      <a:pt x="4424905" y="1792396"/>
                      <a:pt x="4423140" y="1799928"/>
                    </a:cubicBezTo>
                    <a:lnTo>
                      <a:pt x="4416078" y="1816772"/>
                    </a:lnTo>
                    <a:lnTo>
                      <a:pt x="4416695" y="1821790"/>
                    </a:lnTo>
                    <a:cubicBezTo>
                      <a:pt x="4416436" y="1829384"/>
                      <a:pt x="4412680" y="1837638"/>
                      <a:pt x="4405428" y="1846551"/>
                    </a:cubicBezTo>
                    <a:cubicBezTo>
                      <a:pt x="4405450" y="1846529"/>
                      <a:pt x="4405461" y="1844238"/>
                      <a:pt x="4405461" y="1839677"/>
                    </a:cubicBezTo>
                    <a:cubicBezTo>
                      <a:pt x="4405461" y="1852592"/>
                      <a:pt x="4402742" y="1864499"/>
                      <a:pt x="4397304" y="1875397"/>
                    </a:cubicBezTo>
                    <a:cubicBezTo>
                      <a:pt x="4391866" y="1886294"/>
                      <a:pt x="4388116" y="1892774"/>
                      <a:pt x="4386055" y="1894835"/>
                    </a:cubicBezTo>
                    <a:cubicBezTo>
                      <a:pt x="4380047" y="1903847"/>
                      <a:pt x="4372652" y="1911642"/>
                      <a:pt x="4363870" y="1918221"/>
                    </a:cubicBezTo>
                    <a:cubicBezTo>
                      <a:pt x="4355088" y="1924799"/>
                      <a:pt x="4348910" y="1929897"/>
                      <a:pt x="4345336" y="1933515"/>
                    </a:cubicBezTo>
                    <a:cubicBezTo>
                      <a:pt x="4335249" y="1937308"/>
                      <a:pt x="4326621" y="1938311"/>
                      <a:pt x="4319451" y="1936525"/>
                    </a:cubicBezTo>
                    <a:cubicBezTo>
                      <a:pt x="4312281" y="1934738"/>
                      <a:pt x="4306196" y="1930127"/>
                      <a:pt x="4301196" y="1922694"/>
                    </a:cubicBezTo>
                    <a:cubicBezTo>
                      <a:pt x="4299574" y="1921027"/>
                      <a:pt x="4296679" y="1917272"/>
                      <a:pt x="4292513" y="1911429"/>
                    </a:cubicBezTo>
                    <a:cubicBezTo>
                      <a:pt x="4288347" y="1905585"/>
                      <a:pt x="4285233" y="1898563"/>
                      <a:pt x="4283172" y="1890362"/>
                    </a:cubicBezTo>
                    <a:cubicBezTo>
                      <a:pt x="4283106" y="1890121"/>
                      <a:pt x="4280541" y="1888312"/>
                      <a:pt x="4275476" y="1884935"/>
                    </a:cubicBezTo>
                    <a:cubicBezTo>
                      <a:pt x="4270410" y="1881558"/>
                      <a:pt x="4265246" y="1875934"/>
                      <a:pt x="4259984" y="1868062"/>
                    </a:cubicBezTo>
                    <a:cubicBezTo>
                      <a:pt x="4261102" y="1871439"/>
                      <a:pt x="4261968" y="1873127"/>
                      <a:pt x="4262582" y="1873127"/>
                    </a:cubicBezTo>
                    <a:cubicBezTo>
                      <a:pt x="4243308" y="1873127"/>
                      <a:pt x="4228441" y="1863961"/>
                      <a:pt x="4217982" y="1845630"/>
                    </a:cubicBezTo>
                    <a:cubicBezTo>
                      <a:pt x="4218815" y="1847297"/>
                      <a:pt x="4217615" y="1847050"/>
                      <a:pt x="4214380" y="1844890"/>
                    </a:cubicBezTo>
                    <a:cubicBezTo>
                      <a:pt x="4211146" y="1842730"/>
                      <a:pt x="4208707" y="1840828"/>
                      <a:pt x="4207062" y="1839184"/>
                    </a:cubicBezTo>
                    <a:cubicBezTo>
                      <a:pt x="4188139" y="1827145"/>
                      <a:pt x="4178644" y="1821093"/>
                      <a:pt x="4178579" y="1821028"/>
                    </a:cubicBezTo>
                    <a:cubicBezTo>
                      <a:pt x="4151586" y="1794057"/>
                      <a:pt x="4134417" y="1773939"/>
                      <a:pt x="4127071" y="1760673"/>
                    </a:cubicBezTo>
                    <a:cubicBezTo>
                      <a:pt x="4112512" y="1744556"/>
                      <a:pt x="4105232" y="1722706"/>
                      <a:pt x="4105232" y="1695121"/>
                    </a:cubicBezTo>
                    <a:cubicBezTo>
                      <a:pt x="4105232" y="1694726"/>
                      <a:pt x="4104119" y="1692298"/>
                      <a:pt x="4101893" y="1687836"/>
                    </a:cubicBezTo>
                    <a:cubicBezTo>
                      <a:pt x="4099668" y="1683373"/>
                      <a:pt x="4097349" y="1677469"/>
                      <a:pt x="4094937" y="1670124"/>
                    </a:cubicBezTo>
                    <a:lnTo>
                      <a:pt x="4094937" y="1639009"/>
                    </a:lnTo>
                    <a:lnTo>
                      <a:pt x="4125920" y="1639009"/>
                    </a:lnTo>
                    <a:lnTo>
                      <a:pt x="4175586" y="1658447"/>
                    </a:lnTo>
                    <a:cubicBezTo>
                      <a:pt x="4180103" y="1659653"/>
                      <a:pt x="4187903" y="1661380"/>
                      <a:pt x="4198987" y="1663628"/>
                    </a:cubicBezTo>
                    <a:cubicBezTo>
                      <a:pt x="4204530" y="1664752"/>
                      <a:pt x="4209311" y="1665844"/>
                      <a:pt x="4213332" y="1666904"/>
                    </a:cubicBezTo>
                    <a:lnTo>
                      <a:pt x="4215357" y="1667544"/>
                    </a:lnTo>
                    <a:lnTo>
                      <a:pt x="4217982" y="1663052"/>
                    </a:lnTo>
                    <a:cubicBezTo>
                      <a:pt x="4220109" y="1659840"/>
                      <a:pt x="4222543" y="1656529"/>
                      <a:pt x="4225284" y="1653119"/>
                    </a:cubicBezTo>
                    <a:cubicBezTo>
                      <a:pt x="4226643" y="1650422"/>
                      <a:pt x="4229346" y="1645598"/>
                      <a:pt x="4233391" y="1638647"/>
                    </a:cubicBezTo>
                    <a:cubicBezTo>
                      <a:pt x="4237437" y="1631696"/>
                      <a:pt x="4239460" y="1626412"/>
                      <a:pt x="4239460" y="1622794"/>
                    </a:cubicBezTo>
                    <a:cubicBezTo>
                      <a:pt x="4238100" y="1605427"/>
                      <a:pt x="4237761" y="1589935"/>
                      <a:pt x="4238440" y="1576319"/>
                    </a:cubicBezTo>
                    <a:cubicBezTo>
                      <a:pt x="4239120" y="1562702"/>
                      <a:pt x="4239460" y="1552012"/>
                      <a:pt x="4239460" y="1544250"/>
                    </a:cubicBezTo>
                    <a:lnTo>
                      <a:pt x="4241532" y="1467680"/>
                    </a:lnTo>
                    <a:cubicBezTo>
                      <a:pt x="4241532" y="1444711"/>
                      <a:pt x="4241705" y="1424718"/>
                      <a:pt x="4242050" y="1407703"/>
                    </a:cubicBezTo>
                    <a:lnTo>
                      <a:pt x="4242652" y="1386047"/>
                    </a:lnTo>
                    <a:lnTo>
                      <a:pt x="4227488" y="1387820"/>
                    </a:lnTo>
                    <a:cubicBezTo>
                      <a:pt x="4223409" y="1387820"/>
                      <a:pt x="4218695" y="1387406"/>
                      <a:pt x="4213344" y="1386579"/>
                    </a:cubicBezTo>
                    <a:lnTo>
                      <a:pt x="4197297" y="1383250"/>
                    </a:lnTo>
                    <a:lnTo>
                      <a:pt x="4179590" y="1391117"/>
                    </a:lnTo>
                    <a:cubicBezTo>
                      <a:pt x="4171899" y="1393063"/>
                      <a:pt x="4163087" y="1394036"/>
                      <a:pt x="4153154" y="1394036"/>
                    </a:cubicBezTo>
                    <a:cubicBezTo>
                      <a:pt x="4149777" y="1394036"/>
                      <a:pt x="4141730" y="1397216"/>
                      <a:pt x="4129012" y="1403575"/>
                    </a:cubicBezTo>
                    <a:cubicBezTo>
                      <a:pt x="4115855" y="1406842"/>
                      <a:pt x="4106832" y="1408476"/>
                      <a:pt x="4101943" y="1408476"/>
                    </a:cubicBezTo>
                    <a:lnTo>
                      <a:pt x="4080828" y="1405670"/>
                    </a:lnTo>
                    <a:lnTo>
                      <a:pt x="4081024" y="1408476"/>
                    </a:lnTo>
                    <a:cubicBezTo>
                      <a:pt x="4076638" y="1408476"/>
                      <a:pt x="4071332" y="1410350"/>
                      <a:pt x="4065105" y="1414100"/>
                    </a:cubicBezTo>
                    <a:lnTo>
                      <a:pt x="4048725" y="1416402"/>
                    </a:lnTo>
                    <a:cubicBezTo>
                      <a:pt x="4032230" y="1418639"/>
                      <a:pt x="4019559" y="1416028"/>
                      <a:pt x="4010711" y="1408570"/>
                    </a:cubicBezTo>
                    <a:lnTo>
                      <a:pt x="4003833" y="1400330"/>
                    </a:lnTo>
                    <a:lnTo>
                      <a:pt x="4003894" y="1402457"/>
                    </a:lnTo>
                    <a:cubicBezTo>
                      <a:pt x="4003653" y="1405570"/>
                      <a:pt x="4003094" y="1409122"/>
                      <a:pt x="4002217" y="1413113"/>
                    </a:cubicBezTo>
                    <a:lnTo>
                      <a:pt x="4000742" y="1427696"/>
                    </a:lnTo>
                    <a:lnTo>
                      <a:pt x="4004861" y="1436552"/>
                    </a:lnTo>
                    <a:cubicBezTo>
                      <a:pt x="4005549" y="1439471"/>
                      <a:pt x="4005550" y="1442353"/>
                      <a:pt x="4004865" y="1445198"/>
                    </a:cubicBezTo>
                    <a:cubicBezTo>
                      <a:pt x="4003494" y="1450889"/>
                      <a:pt x="4002809" y="1452287"/>
                      <a:pt x="4002809" y="1449392"/>
                    </a:cubicBezTo>
                    <a:cubicBezTo>
                      <a:pt x="4002809" y="1450774"/>
                      <a:pt x="4002809" y="1452413"/>
                      <a:pt x="4002809" y="1454309"/>
                    </a:cubicBezTo>
                    <a:cubicBezTo>
                      <a:pt x="4002809" y="1456206"/>
                      <a:pt x="4003489" y="1457845"/>
                      <a:pt x="4004848" y="1459227"/>
                    </a:cubicBezTo>
                    <a:lnTo>
                      <a:pt x="4004848" y="1470837"/>
                    </a:lnTo>
                    <a:cubicBezTo>
                      <a:pt x="4003489" y="1475003"/>
                      <a:pt x="4002809" y="1479504"/>
                      <a:pt x="4002809" y="1484339"/>
                    </a:cubicBezTo>
                    <a:cubicBezTo>
                      <a:pt x="4002809" y="1489174"/>
                      <a:pt x="4001789" y="1494694"/>
                      <a:pt x="3999750" y="1500899"/>
                    </a:cubicBezTo>
                    <a:cubicBezTo>
                      <a:pt x="3998522" y="1506162"/>
                      <a:pt x="3996275" y="1512872"/>
                      <a:pt x="3993008" y="1521029"/>
                    </a:cubicBezTo>
                    <a:cubicBezTo>
                      <a:pt x="3989740" y="1529186"/>
                      <a:pt x="3987581" y="1534317"/>
                      <a:pt x="3986528" y="1536422"/>
                    </a:cubicBezTo>
                    <a:lnTo>
                      <a:pt x="3980377" y="1559051"/>
                    </a:lnTo>
                    <a:cubicBezTo>
                      <a:pt x="3978974" y="1561857"/>
                      <a:pt x="3977044" y="1567767"/>
                      <a:pt x="3974589" y="1576779"/>
                    </a:cubicBezTo>
                    <a:cubicBezTo>
                      <a:pt x="3973361" y="1581285"/>
                      <a:pt x="3971527" y="1585353"/>
                      <a:pt x="3969088" y="1588982"/>
                    </a:cubicBezTo>
                    <a:lnTo>
                      <a:pt x="3961188" y="1597258"/>
                    </a:lnTo>
                    <a:lnTo>
                      <a:pt x="3958283" y="1606998"/>
                    </a:lnTo>
                    <a:cubicBezTo>
                      <a:pt x="3956139" y="1611772"/>
                      <a:pt x="3952924" y="1617728"/>
                      <a:pt x="3948637" y="1624866"/>
                    </a:cubicBezTo>
                    <a:cubicBezTo>
                      <a:pt x="3947190" y="1625589"/>
                      <a:pt x="3946215" y="1626587"/>
                      <a:pt x="3945710" y="1627859"/>
                    </a:cubicBezTo>
                    <a:lnTo>
                      <a:pt x="3940349" y="1646672"/>
                    </a:lnTo>
                    <a:cubicBezTo>
                      <a:pt x="3936665" y="1650356"/>
                      <a:pt x="3932762" y="1656342"/>
                      <a:pt x="3928640" y="1664631"/>
                    </a:cubicBezTo>
                    <a:cubicBezTo>
                      <a:pt x="3928508" y="1664762"/>
                      <a:pt x="3928442" y="1663918"/>
                      <a:pt x="3928442" y="1662098"/>
                    </a:cubicBezTo>
                    <a:cubicBezTo>
                      <a:pt x="3928442" y="1676549"/>
                      <a:pt x="3920768" y="1688915"/>
                      <a:pt x="3905419" y="1699199"/>
                    </a:cubicBezTo>
                    <a:cubicBezTo>
                      <a:pt x="3906120" y="1698849"/>
                      <a:pt x="3906088" y="1699435"/>
                      <a:pt x="3905320" y="1700959"/>
                    </a:cubicBezTo>
                    <a:cubicBezTo>
                      <a:pt x="3904553" y="1702483"/>
                      <a:pt x="3903763" y="1703651"/>
                      <a:pt x="3902952" y="1704462"/>
                    </a:cubicBezTo>
                    <a:cubicBezTo>
                      <a:pt x="3897311" y="1719921"/>
                      <a:pt x="3888137" y="1730212"/>
                      <a:pt x="3875428" y="1735334"/>
                    </a:cubicBezTo>
                    <a:lnTo>
                      <a:pt x="3861884" y="1738651"/>
                    </a:lnTo>
                    <a:lnTo>
                      <a:pt x="3847695" y="1743464"/>
                    </a:lnTo>
                    <a:cubicBezTo>
                      <a:pt x="3832516" y="1745426"/>
                      <a:pt x="3818570" y="1737402"/>
                      <a:pt x="3805858" y="1719394"/>
                    </a:cubicBezTo>
                    <a:cubicBezTo>
                      <a:pt x="3801735" y="1712816"/>
                      <a:pt x="3797942" y="1708661"/>
                      <a:pt x="3794477" y="1706929"/>
                    </a:cubicBezTo>
                    <a:cubicBezTo>
                      <a:pt x="3790772" y="1699517"/>
                      <a:pt x="3787948" y="1692912"/>
                      <a:pt x="3786008" y="1687112"/>
                    </a:cubicBezTo>
                    <a:cubicBezTo>
                      <a:pt x="3784067" y="1681312"/>
                      <a:pt x="3783097" y="1675036"/>
                      <a:pt x="3783097" y="1668282"/>
                    </a:cubicBezTo>
                    <a:lnTo>
                      <a:pt x="3783097" y="1656967"/>
                    </a:lnTo>
                    <a:lnTo>
                      <a:pt x="3783149" y="1656982"/>
                    </a:lnTo>
                    <a:lnTo>
                      <a:pt x="3782061" y="1650586"/>
                    </a:lnTo>
                    <a:cubicBezTo>
                      <a:pt x="3781370" y="1644502"/>
                      <a:pt x="3781025" y="1636400"/>
                      <a:pt x="3781025" y="1626280"/>
                    </a:cubicBezTo>
                    <a:cubicBezTo>
                      <a:pt x="3783788" y="1622070"/>
                      <a:pt x="3781781" y="1616917"/>
                      <a:pt x="3775006" y="1610821"/>
                    </a:cubicBezTo>
                    <a:cubicBezTo>
                      <a:pt x="3770774" y="1598060"/>
                      <a:pt x="3768658" y="1587611"/>
                      <a:pt x="3768658" y="1579476"/>
                    </a:cubicBezTo>
                    <a:cubicBezTo>
                      <a:pt x="3768658" y="1571977"/>
                      <a:pt x="3771114" y="1560838"/>
                      <a:pt x="3776026" y="1546059"/>
                    </a:cubicBezTo>
                    <a:lnTo>
                      <a:pt x="3789774" y="1539217"/>
                    </a:lnTo>
                    <a:cubicBezTo>
                      <a:pt x="3795694" y="1534766"/>
                      <a:pt x="3805079" y="1529975"/>
                      <a:pt x="3817929" y="1524844"/>
                    </a:cubicBezTo>
                    <a:cubicBezTo>
                      <a:pt x="3817929" y="1524844"/>
                      <a:pt x="3825307" y="1517476"/>
                      <a:pt x="3840064" y="1502741"/>
                    </a:cubicBezTo>
                    <a:lnTo>
                      <a:pt x="3858352" y="1480803"/>
                    </a:lnTo>
                    <a:cubicBezTo>
                      <a:pt x="3870521" y="1462559"/>
                      <a:pt x="3880531" y="1450499"/>
                      <a:pt x="3888381" y="1444623"/>
                    </a:cubicBezTo>
                    <a:cubicBezTo>
                      <a:pt x="3890464" y="1443066"/>
                      <a:pt x="3893293" y="1437529"/>
                      <a:pt x="3896867" y="1428013"/>
                    </a:cubicBezTo>
                    <a:cubicBezTo>
                      <a:pt x="3901757" y="1421479"/>
                      <a:pt x="3905578" y="1415805"/>
                      <a:pt x="3908330" y="1410992"/>
                    </a:cubicBezTo>
                    <a:cubicBezTo>
                      <a:pt x="3911081" y="1406179"/>
                      <a:pt x="3913269" y="1402555"/>
                      <a:pt x="3914891" y="1400121"/>
                    </a:cubicBezTo>
                    <a:cubicBezTo>
                      <a:pt x="3915681" y="1397753"/>
                      <a:pt x="3918202" y="1388807"/>
                      <a:pt x="3922456" y="1373282"/>
                    </a:cubicBezTo>
                    <a:lnTo>
                      <a:pt x="3942553" y="1339536"/>
                    </a:lnTo>
                    <a:lnTo>
                      <a:pt x="3976182" y="1358977"/>
                    </a:lnTo>
                    <a:lnTo>
                      <a:pt x="3976028" y="1357059"/>
                    </a:lnTo>
                    <a:cubicBezTo>
                      <a:pt x="3975233" y="1352920"/>
                      <a:pt x="3974040" y="1349579"/>
                      <a:pt x="3972451" y="1347035"/>
                    </a:cubicBezTo>
                    <a:cubicBezTo>
                      <a:pt x="3966815" y="1343264"/>
                      <a:pt x="3962397" y="1336587"/>
                      <a:pt x="3959196" y="1327005"/>
                    </a:cubicBezTo>
                    <a:cubicBezTo>
                      <a:pt x="3957990" y="1325799"/>
                      <a:pt x="3951192" y="1310055"/>
                      <a:pt x="3938803" y="1279773"/>
                    </a:cubicBezTo>
                    <a:cubicBezTo>
                      <a:pt x="3935492" y="1276462"/>
                      <a:pt x="3933837" y="1263360"/>
                      <a:pt x="3933837" y="1240468"/>
                    </a:cubicBezTo>
                    <a:lnTo>
                      <a:pt x="3956564" y="1240468"/>
                    </a:lnTo>
                    <a:lnTo>
                      <a:pt x="3956564" y="1249810"/>
                    </a:lnTo>
                    <a:lnTo>
                      <a:pt x="3958446" y="1247366"/>
                    </a:lnTo>
                    <a:cubicBezTo>
                      <a:pt x="3968739" y="1236247"/>
                      <a:pt x="3979498" y="1231267"/>
                      <a:pt x="3990722" y="1232426"/>
                    </a:cubicBezTo>
                    <a:cubicBezTo>
                      <a:pt x="4005687" y="1233972"/>
                      <a:pt x="4015253" y="1235271"/>
                      <a:pt x="4019419" y="1236324"/>
                    </a:cubicBezTo>
                    <a:cubicBezTo>
                      <a:pt x="4025230" y="1236324"/>
                      <a:pt x="4029725" y="1237952"/>
                      <a:pt x="4032904" y="1241208"/>
                    </a:cubicBezTo>
                    <a:lnTo>
                      <a:pt x="4034112" y="1242482"/>
                    </a:lnTo>
                    <a:lnTo>
                      <a:pt x="4040765" y="1241817"/>
                    </a:lnTo>
                    <a:cubicBezTo>
                      <a:pt x="4052979" y="1237190"/>
                      <a:pt x="4072505" y="1233298"/>
                      <a:pt x="4099344" y="1230140"/>
                    </a:cubicBezTo>
                    <a:cubicBezTo>
                      <a:pt x="4104914" y="1230140"/>
                      <a:pt x="4113142" y="1229532"/>
                      <a:pt x="4124029" y="1228315"/>
                    </a:cubicBezTo>
                    <a:cubicBezTo>
                      <a:pt x="4134916" y="1227098"/>
                      <a:pt x="4144493" y="1225316"/>
                      <a:pt x="4152759" y="1222970"/>
                    </a:cubicBezTo>
                    <a:lnTo>
                      <a:pt x="4196471" y="1214978"/>
                    </a:lnTo>
                    <a:cubicBezTo>
                      <a:pt x="4206361" y="1213004"/>
                      <a:pt x="4216178" y="1211250"/>
                      <a:pt x="4225925" y="1209715"/>
                    </a:cubicBezTo>
                    <a:cubicBezTo>
                      <a:pt x="4235672" y="1208180"/>
                      <a:pt x="4243769" y="1207413"/>
                      <a:pt x="4250215" y="1207413"/>
                    </a:cubicBezTo>
                    <a:cubicBezTo>
                      <a:pt x="4251772" y="1207413"/>
                      <a:pt x="4253713" y="1207215"/>
                      <a:pt x="4256037" y="1206821"/>
                    </a:cubicBezTo>
                    <a:lnTo>
                      <a:pt x="4258390" y="1206045"/>
                    </a:lnTo>
                    <a:lnTo>
                      <a:pt x="4260115" y="1176775"/>
                    </a:lnTo>
                    <a:cubicBezTo>
                      <a:pt x="4261497" y="1165778"/>
                      <a:pt x="4262188" y="1155467"/>
                      <a:pt x="4262188" y="1145841"/>
                    </a:cubicBezTo>
                    <a:cubicBezTo>
                      <a:pt x="4262188" y="1141214"/>
                      <a:pt x="4262533" y="1135129"/>
                      <a:pt x="4263224" y="1127586"/>
                    </a:cubicBezTo>
                    <a:cubicBezTo>
                      <a:pt x="4263914" y="1120043"/>
                      <a:pt x="4263569" y="1113235"/>
                      <a:pt x="4262188" y="1107161"/>
                    </a:cubicBezTo>
                    <a:cubicBezTo>
                      <a:pt x="4262188" y="1103653"/>
                      <a:pt x="4260094" y="1097688"/>
                      <a:pt x="4255905" y="1089268"/>
                    </a:cubicBezTo>
                    <a:cubicBezTo>
                      <a:pt x="4253208" y="1082712"/>
                      <a:pt x="4252205" y="1075942"/>
                      <a:pt x="4252896" y="1068958"/>
                    </a:cubicBezTo>
                    <a:lnTo>
                      <a:pt x="4253042" y="1067310"/>
                    </a:lnTo>
                    <a:lnTo>
                      <a:pt x="4246614" y="1068794"/>
                    </a:lnTo>
                    <a:cubicBezTo>
                      <a:pt x="4243160" y="1069484"/>
                      <a:pt x="4240743" y="1069830"/>
                      <a:pt x="4239361" y="1069830"/>
                    </a:cubicBezTo>
                    <a:cubicBezTo>
                      <a:pt x="4232476" y="1071189"/>
                      <a:pt x="4226282" y="1071529"/>
                      <a:pt x="4220778" y="1070849"/>
                    </a:cubicBezTo>
                    <a:cubicBezTo>
                      <a:pt x="4215274" y="1070169"/>
                      <a:pt x="4210889" y="1070400"/>
                      <a:pt x="4207621" y="1071540"/>
                    </a:cubicBezTo>
                    <a:cubicBezTo>
                      <a:pt x="4201328" y="1073119"/>
                      <a:pt x="4195106" y="1074939"/>
                      <a:pt x="4188956" y="1077000"/>
                    </a:cubicBezTo>
                    <a:cubicBezTo>
                      <a:pt x="4182805" y="1079061"/>
                      <a:pt x="4175607" y="1080760"/>
                      <a:pt x="4167363" y="1082098"/>
                    </a:cubicBezTo>
                    <a:cubicBezTo>
                      <a:pt x="4163043" y="1083545"/>
                      <a:pt x="4156070" y="1084269"/>
                      <a:pt x="4146444" y="1084269"/>
                    </a:cubicBezTo>
                    <a:cubicBezTo>
                      <a:pt x="4138177" y="1087032"/>
                      <a:pt x="4131851" y="1088413"/>
                      <a:pt x="4127466" y="1088413"/>
                    </a:cubicBezTo>
                    <a:cubicBezTo>
                      <a:pt x="4119177" y="1092535"/>
                      <a:pt x="4112972" y="1094597"/>
                      <a:pt x="4108850" y="1094597"/>
                    </a:cubicBezTo>
                    <a:cubicBezTo>
                      <a:pt x="4106087" y="1095978"/>
                      <a:pt x="4102644" y="1096669"/>
                      <a:pt x="4098522" y="1096669"/>
                    </a:cubicBezTo>
                    <a:cubicBezTo>
                      <a:pt x="4094400" y="1096669"/>
                      <a:pt x="4092492" y="1096537"/>
                      <a:pt x="4092799" y="1096274"/>
                    </a:cubicBezTo>
                    <a:cubicBezTo>
                      <a:pt x="4083655" y="1101690"/>
                      <a:pt x="4074424" y="1105177"/>
                      <a:pt x="4065105" y="1106733"/>
                    </a:cubicBezTo>
                    <a:cubicBezTo>
                      <a:pt x="4055785" y="1108290"/>
                      <a:pt x="4048648" y="1109069"/>
                      <a:pt x="4043693" y="1109069"/>
                    </a:cubicBezTo>
                    <a:cubicBezTo>
                      <a:pt x="4043342" y="1109069"/>
                      <a:pt x="4038002" y="1110351"/>
                      <a:pt x="4027675" y="1112917"/>
                    </a:cubicBezTo>
                    <a:cubicBezTo>
                      <a:pt x="4018312" y="1114276"/>
                      <a:pt x="4010237" y="1116310"/>
                      <a:pt x="4003450" y="1119018"/>
                    </a:cubicBezTo>
                    <a:cubicBezTo>
                      <a:pt x="3996664" y="1121726"/>
                      <a:pt x="3989949" y="1123913"/>
                      <a:pt x="3983305" y="1125580"/>
                    </a:cubicBezTo>
                    <a:cubicBezTo>
                      <a:pt x="3970039" y="1125580"/>
                      <a:pt x="3959963" y="1126271"/>
                      <a:pt x="3953078" y="1127652"/>
                    </a:cubicBezTo>
                    <a:lnTo>
                      <a:pt x="3951927" y="1127652"/>
                    </a:lnTo>
                    <a:lnTo>
                      <a:pt x="3892591" y="1146235"/>
                    </a:lnTo>
                    <a:cubicBezTo>
                      <a:pt x="3887723" y="1147606"/>
                      <a:pt x="3883974" y="1148634"/>
                      <a:pt x="3881342" y="1149319"/>
                    </a:cubicBezTo>
                    <a:lnTo>
                      <a:pt x="3880306" y="1149554"/>
                    </a:lnTo>
                    <a:lnTo>
                      <a:pt x="3880948" y="1144821"/>
                    </a:lnTo>
                    <a:cubicBezTo>
                      <a:pt x="3870280" y="1150796"/>
                      <a:pt x="3860059" y="1154461"/>
                      <a:pt x="3850285" y="1155815"/>
                    </a:cubicBezTo>
                    <a:lnTo>
                      <a:pt x="3837850" y="1156074"/>
                    </a:lnTo>
                    <a:lnTo>
                      <a:pt x="3838469" y="1156304"/>
                    </a:lnTo>
                    <a:cubicBezTo>
                      <a:pt x="3838699" y="1156477"/>
                      <a:pt x="3838464" y="1156563"/>
                      <a:pt x="3837762" y="1156563"/>
                    </a:cubicBezTo>
                    <a:cubicBezTo>
                      <a:pt x="3833640" y="1160686"/>
                      <a:pt x="3827259" y="1162747"/>
                      <a:pt x="3818619" y="1162747"/>
                    </a:cubicBezTo>
                    <a:cubicBezTo>
                      <a:pt x="3810046" y="1162747"/>
                      <a:pt x="3803424" y="1163328"/>
                      <a:pt x="3798753" y="1164490"/>
                    </a:cubicBezTo>
                    <a:cubicBezTo>
                      <a:pt x="3779128" y="1167450"/>
                      <a:pt x="3769085" y="1164808"/>
                      <a:pt x="3768625" y="1156563"/>
                    </a:cubicBezTo>
                    <a:cubicBezTo>
                      <a:pt x="3760161" y="1164808"/>
                      <a:pt x="3748989" y="1162067"/>
                      <a:pt x="3735109" y="1148340"/>
                    </a:cubicBezTo>
                    <a:cubicBezTo>
                      <a:pt x="3735109" y="1148340"/>
                      <a:pt x="3735619" y="1148850"/>
                      <a:pt x="3736638" y="1149870"/>
                    </a:cubicBezTo>
                    <a:cubicBezTo>
                      <a:pt x="3737658" y="1150890"/>
                      <a:pt x="3738168" y="1151399"/>
                      <a:pt x="3738168" y="1151399"/>
                    </a:cubicBezTo>
                    <a:cubicBezTo>
                      <a:pt x="3731283" y="1148637"/>
                      <a:pt x="3724271" y="1143686"/>
                      <a:pt x="3717134" y="1136549"/>
                    </a:cubicBezTo>
                    <a:cubicBezTo>
                      <a:pt x="3709997" y="1129412"/>
                      <a:pt x="3705047" y="1124473"/>
                      <a:pt x="3702284" y="1121732"/>
                    </a:cubicBezTo>
                    <a:cubicBezTo>
                      <a:pt x="3686628" y="1106076"/>
                      <a:pt x="3678098" y="1093413"/>
                      <a:pt x="3676695" y="1083743"/>
                    </a:cubicBezTo>
                    <a:cubicBezTo>
                      <a:pt x="3670533" y="1077581"/>
                      <a:pt x="3667452" y="1070740"/>
                      <a:pt x="3667452" y="1063219"/>
                    </a:cubicBezTo>
                    <a:cubicBezTo>
                      <a:pt x="3667452" y="1060324"/>
                      <a:pt x="3665775" y="1055796"/>
                      <a:pt x="3662420" y="1049635"/>
                    </a:cubicBezTo>
                    <a:cubicBezTo>
                      <a:pt x="3659065" y="1043473"/>
                      <a:pt x="3657146" y="1039910"/>
                      <a:pt x="3656664" y="1038945"/>
                    </a:cubicBezTo>
                    <a:cubicBezTo>
                      <a:pt x="3659383" y="1041642"/>
                      <a:pt x="3661017" y="1042991"/>
                      <a:pt x="3661565" y="1042991"/>
                    </a:cubicBezTo>
                    <a:cubicBezTo>
                      <a:pt x="3649033" y="1033913"/>
                      <a:pt x="3642182" y="1023416"/>
                      <a:pt x="3641010" y="1011502"/>
                    </a:cubicBezTo>
                    <a:lnTo>
                      <a:pt x="3641662" y="1000311"/>
                    </a:lnTo>
                    <a:lnTo>
                      <a:pt x="3639594" y="998357"/>
                    </a:lnTo>
                    <a:cubicBezTo>
                      <a:pt x="3638563" y="997173"/>
                      <a:pt x="3637790" y="996390"/>
                      <a:pt x="3637275" y="996006"/>
                    </a:cubicBezTo>
                    <a:lnTo>
                      <a:pt x="3636924" y="996028"/>
                    </a:lnTo>
                    <a:lnTo>
                      <a:pt x="3629200" y="985744"/>
                    </a:lnTo>
                    <a:cubicBezTo>
                      <a:pt x="3627183" y="981742"/>
                      <a:pt x="3626174" y="977768"/>
                      <a:pt x="3626174" y="973821"/>
                    </a:cubicBezTo>
                    <a:cubicBezTo>
                      <a:pt x="3624793" y="967791"/>
                      <a:pt x="3626349" y="959444"/>
                      <a:pt x="3630845" y="948774"/>
                    </a:cubicBezTo>
                    <a:cubicBezTo>
                      <a:pt x="3635340" y="938109"/>
                      <a:pt x="3644242" y="932773"/>
                      <a:pt x="3657552" y="932773"/>
                    </a:cubicBezTo>
                    <a:cubicBezTo>
                      <a:pt x="3670314" y="932773"/>
                      <a:pt x="3680082" y="933628"/>
                      <a:pt x="3686858" y="935340"/>
                    </a:cubicBezTo>
                    <a:cubicBezTo>
                      <a:pt x="3698238" y="939133"/>
                      <a:pt x="3703610" y="941028"/>
                      <a:pt x="3702975" y="941028"/>
                    </a:cubicBezTo>
                    <a:cubicBezTo>
                      <a:pt x="3720100" y="941028"/>
                      <a:pt x="3732182" y="940524"/>
                      <a:pt x="3739220" y="939515"/>
                    </a:cubicBezTo>
                    <a:lnTo>
                      <a:pt x="3808324" y="933595"/>
                    </a:lnTo>
                    <a:cubicBezTo>
                      <a:pt x="3813280" y="930285"/>
                      <a:pt x="3817057" y="928630"/>
                      <a:pt x="3819655" y="928630"/>
                    </a:cubicBezTo>
                    <a:cubicBezTo>
                      <a:pt x="3822254" y="928630"/>
                      <a:pt x="3823860" y="928322"/>
                      <a:pt x="3824474" y="927709"/>
                    </a:cubicBezTo>
                    <a:lnTo>
                      <a:pt x="3874896" y="922445"/>
                    </a:lnTo>
                    <a:lnTo>
                      <a:pt x="3881836" y="922445"/>
                    </a:lnTo>
                    <a:cubicBezTo>
                      <a:pt x="3885958" y="921459"/>
                      <a:pt x="3893353" y="919837"/>
                      <a:pt x="3904021" y="917578"/>
                    </a:cubicBezTo>
                    <a:cubicBezTo>
                      <a:pt x="3914689" y="915320"/>
                      <a:pt x="3924770" y="914191"/>
                      <a:pt x="3934264" y="914191"/>
                    </a:cubicBezTo>
                    <a:cubicBezTo>
                      <a:pt x="3936808" y="914191"/>
                      <a:pt x="3940486" y="913154"/>
                      <a:pt x="3945299" y="911082"/>
                    </a:cubicBezTo>
                    <a:cubicBezTo>
                      <a:pt x="3950112" y="909010"/>
                      <a:pt x="3956751" y="907974"/>
                      <a:pt x="3965215" y="907974"/>
                    </a:cubicBezTo>
                    <a:cubicBezTo>
                      <a:pt x="4008324" y="907974"/>
                      <a:pt x="4049098" y="905914"/>
                      <a:pt x="4087536" y="901790"/>
                    </a:cubicBezTo>
                    <a:lnTo>
                      <a:pt x="4107531" y="901790"/>
                    </a:lnTo>
                    <a:lnTo>
                      <a:pt x="4104917" y="897318"/>
                    </a:lnTo>
                    <a:cubicBezTo>
                      <a:pt x="4096509" y="882801"/>
                      <a:pt x="4091944" y="874458"/>
                      <a:pt x="4091220" y="872286"/>
                    </a:cubicBezTo>
                    <a:cubicBezTo>
                      <a:pt x="4091790" y="872836"/>
                      <a:pt x="4089455" y="869980"/>
                      <a:pt x="4084214" y="863718"/>
                    </a:cubicBezTo>
                    <a:cubicBezTo>
                      <a:pt x="4078974" y="857459"/>
                      <a:pt x="4076353" y="848936"/>
                      <a:pt x="4076353" y="838145"/>
                    </a:cubicBezTo>
                    <a:cubicBezTo>
                      <a:pt x="4076353" y="838563"/>
                      <a:pt x="4073590" y="836688"/>
                      <a:pt x="4068065" y="832521"/>
                    </a:cubicBezTo>
                    <a:lnTo>
                      <a:pt x="4068229" y="821700"/>
                    </a:lnTo>
                    <a:lnTo>
                      <a:pt x="4068163" y="822654"/>
                    </a:lnTo>
                    <a:cubicBezTo>
                      <a:pt x="4059853" y="815813"/>
                      <a:pt x="4057759" y="802766"/>
                      <a:pt x="4061881" y="783513"/>
                    </a:cubicBezTo>
                    <a:cubicBezTo>
                      <a:pt x="4061881" y="783404"/>
                      <a:pt x="4061717" y="783195"/>
                      <a:pt x="4061388" y="782888"/>
                    </a:cubicBezTo>
                    <a:cubicBezTo>
                      <a:pt x="4056213" y="770214"/>
                      <a:pt x="4054514" y="760358"/>
                      <a:pt x="4056290" y="753319"/>
                    </a:cubicBezTo>
                    <a:cubicBezTo>
                      <a:pt x="4057178" y="749800"/>
                      <a:pt x="4058639" y="746766"/>
                      <a:pt x="4060673" y="744217"/>
                    </a:cubicBezTo>
                    <a:lnTo>
                      <a:pt x="4066585" y="739535"/>
                    </a:lnTo>
                    <a:lnTo>
                      <a:pt x="4068081" y="729852"/>
                    </a:lnTo>
                    <a:cubicBezTo>
                      <a:pt x="4069452" y="725718"/>
                      <a:pt x="4070137" y="721887"/>
                      <a:pt x="4070137" y="718356"/>
                    </a:cubicBezTo>
                    <a:lnTo>
                      <a:pt x="4070137" y="686320"/>
                    </a:lnTo>
                    <a:cubicBezTo>
                      <a:pt x="4073075" y="674611"/>
                      <a:pt x="4075827" y="659394"/>
                      <a:pt x="4078393" y="640668"/>
                    </a:cubicBezTo>
                    <a:lnTo>
                      <a:pt x="4077032" y="620627"/>
                    </a:lnTo>
                    <a:lnTo>
                      <a:pt x="4064537" y="619909"/>
                    </a:lnTo>
                    <a:cubicBezTo>
                      <a:pt x="4060716" y="619737"/>
                      <a:pt x="4057584" y="619650"/>
                      <a:pt x="4055139" y="619650"/>
                    </a:cubicBezTo>
                    <a:cubicBezTo>
                      <a:pt x="4053757" y="618269"/>
                      <a:pt x="4054075" y="617578"/>
                      <a:pt x="4056092" y="617578"/>
                    </a:cubicBezTo>
                    <a:lnTo>
                      <a:pt x="4038627" y="617578"/>
                    </a:lnTo>
                    <a:cubicBezTo>
                      <a:pt x="4035799" y="611899"/>
                      <a:pt x="4033666" y="608774"/>
                      <a:pt x="4032230" y="608204"/>
                    </a:cubicBezTo>
                    <a:cubicBezTo>
                      <a:pt x="4030794" y="607634"/>
                      <a:pt x="4027971" y="606297"/>
                      <a:pt x="4023761" y="604192"/>
                    </a:cubicBezTo>
                    <a:cubicBezTo>
                      <a:pt x="4009332" y="593908"/>
                      <a:pt x="4000814" y="583470"/>
                      <a:pt x="3998204" y="572879"/>
                    </a:cubicBezTo>
                    <a:cubicBezTo>
                      <a:pt x="3997174" y="568757"/>
                      <a:pt x="3995732" y="565144"/>
                      <a:pt x="3993879" y="562042"/>
                    </a:cubicBezTo>
                    <a:cubicBezTo>
                      <a:pt x="3992026" y="558939"/>
                      <a:pt x="3990464" y="555513"/>
                      <a:pt x="3989192" y="551763"/>
                    </a:cubicBezTo>
                    <a:cubicBezTo>
                      <a:pt x="3987811" y="548869"/>
                      <a:pt x="3986671" y="546298"/>
                      <a:pt x="3985771" y="544050"/>
                    </a:cubicBezTo>
                    <a:cubicBezTo>
                      <a:pt x="3984872" y="541803"/>
                      <a:pt x="3983140" y="539396"/>
                      <a:pt x="3980575" y="536831"/>
                    </a:cubicBezTo>
                    <a:lnTo>
                      <a:pt x="3973832" y="521043"/>
                    </a:lnTo>
                    <a:lnTo>
                      <a:pt x="3962452" y="506439"/>
                    </a:lnTo>
                    <a:lnTo>
                      <a:pt x="3942125" y="476542"/>
                    </a:lnTo>
                    <a:lnTo>
                      <a:pt x="3976430" y="428850"/>
                    </a:lnTo>
                    <a:cubicBezTo>
                      <a:pt x="3990946" y="434616"/>
                      <a:pt x="3997497" y="437434"/>
                      <a:pt x="3996083" y="437303"/>
                    </a:cubicBezTo>
                    <a:cubicBezTo>
                      <a:pt x="3994669" y="437171"/>
                      <a:pt x="4000868" y="435044"/>
                      <a:pt x="4014683" y="430922"/>
                    </a:cubicBezTo>
                    <a:cubicBezTo>
                      <a:pt x="4023190" y="443333"/>
                      <a:pt x="4027357" y="449538"/>
                      <a:pt x="4027181" y="449538"/>
                    </a:cubicBezTo>
                    <a:cubicBezTo>
                      <a:pt x="4029045" y="449538"/>
                      <a:pt x="4034132" y="448168"/>
                      <a:pt x="4042443" y="445427"/>
                    </a:cubicBezTo>
                    <a:cubicBezTo>
                      <a:pt x="4052727" y="445427"/>
                      <a:pt x="4066826" y="443015"/>
                      <a:pt x="4084741" y="438191"/>
                    </a:cubicBezTo>
                    <a:cubicBezTo>
                      <a:pt x="4102655" y="433367"/>
                      <a:pt x="4116601" y="430955"/>
                      <a:pt x="4126578" y="430955"/>
                    </a:cubicBezTo>
                    <a:cubicBezTo>
                      <a:pt x="4135086" y="430034"/>
                      <a:pt x="4148237" y="427348"/>
                      <a:pt x="4166031" y="422896"/>
                    </a:cubicBezTo>
                    <a:cubicBezTo>
                      <a:pt x="4183825" y="418445"/>
                      <a:pt x="4200714" y="414443"/>
                      <a:pt x="4216699" y="410891"/>
                    </a:cubicBezTo>
                    <a:cubicBezTo>
                      <a:pt x="4226073" y="408835"/>
                      <a:pt x="4241300" y="405756"/>
                      <a:pt x="4262379" y="401653"/>
                    </a:cubicBezTo>
                    <a:lnTo>
                      <a:pt x="4272312" y="399736"/>
                    </a:lnTo>
                    <a:lnTo>
                      <a:pt x="4261283" y="376257"/>
                    </a:lnTo>
                    <a:cubicBezTo>
                      <a:pt x="4256536" y="367442"/>
                      <a:pt x="4251399" y="355656"/>
                      <a:pt x="4245874" y="340899"/>
                    </a:cubicBezTo>
                    <a:cubicBezTo>
                      <a:pt x="4244405" y="330681"/>
                      <a:pt x="4239449" y="312262"/>
                      <a:pt x="4231007" y="285642"/>
                    </a:cubicBezTo>
                    <a:cubicBezTo>
                      <a:pt x="4228398" y="280511"/>
                      <a:pt x="4227093" y="275375"/>
                      <a:pt x="4227093" y="270233"/>
                    </a:cubicBezTo>
                    <a:cubicBezTo>
                      <a:pt x="4227093" y="265091"/>
                      <a:pt x="4226205" y="260272"/>
                      <a:pt x="4224429" y="255777"/>
                    </a:cubicBezTo>
                    <a:cubicBezTo>
                      <a:pt x="4216951" y="238301"/>
                      <a:pt x="4210669" y="225737"/>
                      <a:pt x="4205582" y="218084"/>
                    </a:cubicBezTo>
                    <a:cubicBezTo>
                      <a:pt x="4201438" y="211813"/>
                      <a:pt x="4198598" y="204473"/>
                      <a:pt x="4197063" y="196063"/>
                    </a:cubicBezTo>
                    <a:cubicBezTo>
                      <a:pt x="4195528" y="187654"/>
                      <a:pt x="4193829" y="180654"/>
                      <a:pt x="4191965" y="175062"/>
                    </a:cubicBezTo>
                    <a:cubicBezTo>
                      <a:pt x="4191965" y="173659"/>
                      <a:pt x="4191472" y="171477"/>
                      <a:pt x="4190485" y="168517"/>
                    </a:cubicBezTo>
                    <a:cubicBezTo>
                      <a:pt x="4185968" y="164000"/>
                      <a:pt x="4183710" y="153859"/>
                      <a:pt x="4183710" y="138093"/>
                    </a:cubicBezTo>
                    <a:lnTo>
                      <a:pt x="4183710" y="112405"/>
                    </a:lnTo>
                    <a:close/>
                    <a:moveTo>
                      <a:pt x="997752" y="57617"/>
                    </a:moveTo>
                    <a:lnTo>
                      <a:pt x="993038" y="58924"/>
                    </a:lnTo>
                    <a:cubicBezTo>
                      <a:pt x="990456" y="60135"/>
                      <a:pt x="989165" y="61980"/>
                      <a:pt x="989165" y="64458"/>
                    </a:cubicBezTo>
                    <a:lnTo>
                      <a:pt x="989167" y="64457"/>
                    </a:lnTo>
                    <a:lnTo>
                      <a:pt x="993038" y="58925"/>
                    </a:lnTo>
                    <a:lnTo>
                      <a:pt x="997750" y="57619"/>
                    </a:lnTo>
                    <a:close/>
                    <a:moveTo>
                      <a:pt x="1021622" y="49361"/>
                    </a:moveTo>
                    <a:cubicBezTo>
                      <a:pt x="1025436" y="49312"/>
                      <a:pt x="1029319" y="49805"/>
                      <a:pt x="1033272" y="50841"/>
                    </a:cubicBezTo>
                    <a:lnTo>
                      <a:pt x="1065505" y="50841"/>
                    </a:lnTo>
                    <a:cubicBezTo>
                      <a:pt x="1084341" y="55029"/>
                      <a:pt x="1096313" y="59656"/>
                      <a:pt x="1101422" y="64721"/>
                    </a:cubicBezTo>
                    <a:cubicBezTo>
                      <a:pt x="1104558" y="67879"/>
                      <a:pt x="1110089" y="71436"/>
                      <a:pt x="1118015" y="75394"/>
                    </a:cubicBezTo>
                    <a:cubicBezTo>
                      <a:pt x="1125942" y="79352"/>
                      <a:pt x="1135113" y="84445"/>
                      <a:pt x="1145529" y="90672"/>
                    </a:cubicBezTo>
                    <a:cubicBezTo>
                      <a:pt x="1153971" y="97930"/>
                      <a:pt x="1168531" y="108948"/>
                      <a:pt x="1189208" y="123727"/>
                    </a:cubicBezTo>
                    <a:lnTo>
                      <a:pt x="1206476" y="138792"/>
                    </a:lnTo>
                    <a:cubicBezTo>
                      <a:pt x="1206476" y="138792"/>
                      <a:pt x="1211377" y="143703"/>
                      <a:pt x="1221178" y="153527"/>
                    </a:cubicBezTo>
                    <a:lnTo>
                      <a:pt x="1226079" y="158428"/>
                    </a:lnTo>
                    <a:cubicBezTo>
                      <a:pt x="1227373" y="160971"/>
                      <a:pt x="1230426" y="164315"/>
                      <a:pt x="1235239" y="168459"/>
                    </a:cubicBezTo>
                    <a:cubicBezTo>
                      <a:pt x="1240052" y="172604"/>
                      <a:pt x="1244015" y="177767"/>
                      <a:pt x="1247129" y="183951"/>
                    </a:cubicBezTo>
                    <a:cubicBezTo>
                      <a:pt x="1248313" y="188665"/>
                      <a:pt x="1251241" y="194520"/>
                      <a:pt x="1255911" y="201515"/>
                    </a:cubicBezTo>
                    <a:lnTo>
                      <a:pt x="1260483" y="210658"/>
                    </a:lnTo>
                    <a:lnTo>
                      <a:pt x="1260483" y="232926"/>
                    </a:lnTo>
                    <a:cubicBezTo>
                      <a:pt x="1260483" y="244372"/>
                      <a:pt x="1253653" y="256892"/>
                      <a:pt x="1239992" y="270487"/>
                    </a:cubicBezTo>
                    <a:cubicBezTo>
                      <a:pt x="1237733" y="270487"/>
                      <a:pt x="1237262" y="269402"/>
                      <a:pt x="1238577" y="267231"/>
                    </a:cubicBezTo>
                    <a:cubicBezTo>
                      <a:pt x="1236100" y="272121"/>
                      <a:pt x="1233556" y="282470"/>
                      <a:pt x="1230947" y="298280"/>
                    </a:cubicBezTo>
                    <a:cubicBezTo>
                      <a:pt x="1222066" y="326632"/>
                      <a:pt x="1205303" y="346970"/>
                      <a:pt x="1180656" y="359293"/>
                    </a:cubicBezTo>
                    <a:lnTo>
                      <a:pt x="1173355" y="359293"/>
                    </a:lnTo>
                    <a:cubicBezTo>
                      <a:pt x="1177894" y="359293"/>
                      <a:pt x="1177740" y="360669"/>
                      <a:pt x="1172894" y="363421"/>
                    </a:cubicBezTo>
                    <a:cubicBezTo>
                      <a:pt x="1168048" y="366173"/>
                      <a:pt x="1159091" y="365312"/>
                      <a:pt x="1146022" y="360839"/>
                    </a:cubicBezTo>
                    <a:cubicBezTo>
                      <a:pt x="1144575" y="360093"/>
                      <a:pt x="1140732" y="358679"/>
                      <a:pt x="1134494" y="356596"/>
                    </a:cubicBezTo>
                    <a:cubicBezTo>
                      <a:pt x="1128256" y="354513"/>
                      <a:pt x="1124204" y="351629"/>
                      <a:pt x="1122341" y="347946"/>
                    </a:cubicBezTo>
                    <a:lnTo>
                      <a:pt x="1113460" y="343505"/>
                    </a:lnTo>
                    <a:lnTo>
                      <a:pt x="1098034" y="330020"/>
                    </a:lnTo>
                    <a:cubicBezTo>
                      <a:pt x="1089373" y="327104"/>
                      <a:pt x="1079396" y="319999"/>
                      <a:pt x="1068103" y="308707"/>
                    </a:cubicBezTo>
                    <a:lnTo>
                      <a:pt x="1051921" y="284433"/>
                    </a:lnTo>
                    <a:cubicBezTo>
                      <a:pt x="1040102" y="267352"/>
                      <a:pt x="1031868" y="250270"/>
                      <a:pt x="1027220" y="233189"/>
                    </a:cubicBezTo>
                    <a:cubicBezTo>
                      <a:pt x="1017681" y="210538"/>
                      <a:pt x="1010796" y="196406"/>
                      <a:pt x="1006564" y="190792"/>
                    </a:cubicBezTo>
                    <a:cubicBezTo>
                      <a:pt x="1002924" y="183490"/>
                      <a:pt x="999734" y="175723"/>
                      <a:pt x="996993" y="167489"/>
                    </a:cubicBezTo>
                    <a:cubicBezTo>
                      <a:pt x="994252" y="159255"/>
                      <a:pt x="990777" y="150928"/>
                      <a:pt x="986567" y="142508"/>
                    </a:cubicBezTo>
                    <a:cubicBezTo>
                      <a:pt x="980032" y="135974"/>
                      <a:pt x="976765" y="128881"/>
                      <a:pt x="976765" y="121228"/>
                    </a:cubicBezTo>
                    <a:cubicBezTo>
                      <a:pt x="977160" y="122390"/>
                      <a:pt x="974161" y="119364"/>
                      <a:pt x="967769" y="112150"/>
                    </a:cubicBezTo>
                    <a:cubicBezTo>
                      <a:pt x="961377" y="104936"/>
                      <a:pt x="958872" y="96636"/>
                      <a:pt x="960254" y="87251"/>
                    </a:cubicBezTo>
                    <a:lnTo>
                      <a:pt x="956110" y="52880"/>
                    </a:lnTo>
                    <a:lnTo>
                      <a:pt x="998927" y="56680"/>
                    </a:lnTo>
                    <a:lnTo>
                      <a:pt x="999569" y="56169"/>
                    </a:lnTo>
                    <a:cubicBezTo>
                      <a:pt x="1006643" y="51729"/>
                      <a:pt x="1013994" y="49460"/>
                      <a:pt x="1021622" y="49361"/>
                    </a:cubicBezTo>
                    <a:close/>
                    <a:moveTo>
                      <a:pt x="592686" y="14463"/>
                    </a:moveTo>
                    <a:lnTo>
                      <a:pt x="592191" y="14792"/>
                    </a:lnTo>
                    <a:cubicBezTo>
                      <a:pt x="591125" y="16919"/>
                      <a:pt x="590592" y="20110"/>
                      <a:pt x="590592" y="24364"/>
                    </a:cubicBezTo>
                    <a:lnTo>
                      <a:pt x="590593" y="24360"/>
                    </a:lnTo>
                    <a:lnTo>
                      <a:pt x="592191" y="14793"/>
                    </a:lnTo>
                    <a:lnTo>
                      <a:pt x="592686" y="14464"/>
                    </a:lnTo>
                    <a:close/>
                    <a:moveTo>
                      <a:pt x="632643" y="205"/>
                    </a:moveTo>
                    <a:cubicBezTo>
                      <a:pt x="635417" y="-485"/>
                      <a:pt x="639062" y="562"/>
                      <a:pt x="643579" y="3346"/>
                    </a:cubicBezTo>
                    <a:cubicBezTo>
                      <a:pt x="646364" y="3346"/>
                      <a:pt x="657327" y="5265"/>
                      <a:pt x="676470" y="9102"/>
                    </a:cubicBezTo>
                    <a:cubicBezTo>
                      <a:pt x="681338" y="9365"/>
                      <a:pt x="685701" y="9607"/>
                      <a:pt x="689561" y="9826"/>
                    </a:cubicBezTo>
                    <a:cubicBezTo>
                      <a:pt x="692696" y="9628"/>
                      <a:pt x="698458" y="9530"/>
                      <a:pt x="706845" y="9530"/>
                    </a:cubicBezTo>
                    <a:cubicBezTo>
                      <a:pt x="715232" y="9530"/>
                      <a:pt x="719426" y="12523"/>
                      <a:pt x="719426" y="18509"/>
                    </a:cubicBezTo>
                    <a:cubicBezTo>
                      <a:pt x="718856" y="18268"/>
                      <a:pt x="721196" y="19463"/>
                      <a:pt x="726448" y="22094"/>
                    </a:cubicBezTo>
                    <a:cubicBezTo>
                      <a:pt x="731700" y="24726"/>
                      <a:pt x="736058" y="26611"/>
                      <a:pt x="739522" y="27752"/>
                    </a:cubicBezTo>
                    <a:cubicBezTo>
                      <a:pt x="745136" y="29988"/>
                      <a:pt x="754219" y="33326"/>
                      <a:pt x="766772" y="37767"/>
                    </a:cubicBezTo>
                    <a:cubicBezTo>
                      <a:pt x="779326" y="42207"/>
                      <a:pt x="789571" y="46412"/>
                      <a:pt x="797509" y="50381"/>
                    </a:cubicBezTo>
                    <a:cubicBezTo>
                      <a:pt x="811652" y="58866"/>
                      <a:pt x="822945" y="64524"/>
                      <a:pt x="831387" y="67352"/>
                    </a:cubicBezTo>
                    <a:cubicBezTo>
                      <a:pt x="849586" y="75619"/>
                      <a:pt x="864464" y="86363"/>
                      <a:pt x="876020" y="99586"/>
                    </a:cubicBezTo>
                    <a:lnTo>
                      <a:pt x="883881" y="110012"/>
                    </a:lnTo>
                    <a:cubicBezTo>
                      <a:pt x="891270" y="124791"/>
                      <a:pt x="894965" y="136851"/>
                      <a:pt x="894965" y="146192"/>
                    </a:cubicBezTo>
                    <a:cubicBezTo>
                      <a:pt x="894965" y="158756"/>
                      <a:pt x="891928" y="169567"/>
                      <a:pt x="885854" y="178623"/>
                    </a:cubicBezTo>
                    <a:cubicBezTo>
                      <a:pt x="887784" y="175662"/>
                      <a:pt x="889039" y="174385"/>
                      <a:pt x="889620" y="174791"/>
                    </a:cubicBezTo>
                    <a:cubicBezTo>
                      <a:pt x="890201" y="175196"/>
                      <a:pt x="890601" y="176978"/>
                      <a:pt x="890821" y="180136"/>
                    </a:cubicBezTo>
                    <a:lnTo>
                      <a:pt x="892893" y="198719"/>
                    </a:lnTo>
                    <a:lnTo>
                      <a:pt x="892893" y="212435"/>
                    </a:lnTo>
                    <a:lnTo>
                      <a:pt x="896675" y="219638"/>
                    </a:lnTo>
                    <a:cubicBezTo>
                      <a:pt x="898276" y="225580"/>
                      <a:pt x="899076" y="232893"/>
                      <a:pt x="899076" y="241576"/>
                    </a:cubicBezTo>
                    <a:lnTo>
                      <a:pt x="900787" y="261738"/>
                    </a:lnTo>
                    <a:cubicBezTo>
                      <a:pt x="902409" y="269851"/>
                      <a:pt x="903221" y="280212"/>
                      <a:pt x="903221" y="292820"/>
                    </a:cubicBezTo>
                    <a:cubicBezTo>
                      <a:pt x="903221" y="308411"/>
                      <a:pt x="903528" y="316710"/>
                      <a:pt x="904142" y="317719"/>
                    </a:cubicBezTo>
                    <a:cubicBezTo>
                      <a:pt x="907891" y="321424"/>
                      <a:pt x="910111" y="325043"/>
                      <a:pt x="910802" y="328573"/>
                    </a:cubicBezTo>
                    <a:lnTo>
                      <a:pt x="911908" y="330641"/>
                    </a:lnTo>
                    <a:lnTo>
                      <a:pt x="923761" y="327257"/>
                    </a:lnTo>
                    <a:cubicBezTo>
                      <a:pt x="929923" y="326073"/>
                      <a:pt x="936024" y="325481"/>
                      <a:pt x="942065" y="325481"/>
                    </a:cubicBezTo>
                    <a:cubicBezTo>
                      <a:pt x="954410" y="325481"/>
                      <a:pt x="966273" y="327926"/>
                      <a:pt x="977653" y="332816"/>
                    </a:cubicBezTo>
                    <a:lnTo>
                      <a:pt x="994526" y="337881"/>
                    </a:lnTo>
                    <a:cubicBezTo>
                      <a:pt x="998802" y="337881"/>
                      <a:pt x="1010983" y="345906"/>
                      <a:pt x="1031068" y="361957"/>
                    </a:cubicBezTo>
                    <a:cubicBezTo>
                      <a:pt x="1038282" y="369193"/>
                      <a:pt x="1043051" y="377767"/>
                      <a:pt x="1045376" y="387678"/>
                    </a:cubicBezTo>
                    <a:cubicBezTo>
                      <a:pt x="1045595" y="383950"/>
                      <a:pt x="1046768" y="382722"/>
                      <a:pt x="1048895" y="383994"/>
                    </a:cubicBezTo>
                    <a:cubicBezTo>
                      <a:pt x="1063279" y="394278"/>
                      <a:pt x="1070472" y="405878"/>
                      <a:pt x="1070472" y="418793"/>
                    </a:cubicBezTo>
                    <a:cubicBezTo>
                      <a:pt x="1070472" y="423244"/>
                      <a:pt x="1071162" y="427871"/>
                      <a:pt x="1072544" y="432673"/>
                    </a:cubicBezTo>
                    <a:cubicBezTo>
                      <a:pt x="1073925" y="437475"/>
                      <a:pt x="1074616" y="441795"/>
                      <a:pt x="1074616" y="445632"/>
                    </a:cubicBezTo>
                    <a:lnTo>
                      <a:pt x="1074616" y="453888"/>
                    </a:lnTo>
                    <a:cubicBezTo>
                      <a:pt x="1074616" y="472416"/>
                      <a:pt x="1069660" y="488281"/>
                      <a:pt x="1059749" y="501481"/>
                    </a:cubicBezTo>
                    <a:cubicBezTo>
                      <a:pt x="1059135" y="503334"/>
                      <a:pt x="1057822" y="506001"/>
                      <a:pt x="1055810" y="509482"/>
                    </a:cubicBezTo>
                    <a:lnTo>
                      <a:pt x="1048902" y="520428"/>
                    </a:lnTo>
                    <a:lnTo>
                      <a:pt x="1045766" y="532411"/>
                    </a:lnTo>
                    <a:cubicBezTo>
                      <a:pt x="1044251" y="536794"/>
                      <a:pt x="1042580" y="540358"/>
                      <a:pt x="1040754" y="543104"/>
                    </a:cubicBezTo>
                    <a:cubicBezTo>
                      <a:pt x="1037104" y="548597"/>
                      <a:pt x="1029456" y="552506"/>
                      <a:pt x="1017813" y="554830"/>
                    </a:cubicBezTo>
                    <a:lnTo>
                      <a:pt x="1017550" y="554929"/>
                    </a:lnTo>
                    <a:cubicBezTo>
                      <a:pt x="1007551" y="564928"/>
                      <a:pt x="992706" y="569927"/>
                      <a:pt x="973015" y="569927"/>
                    </a:cubicBezTo>
                    <a:cubicBezTo>
                      <a:pt x="968718" y="569927"/>
                      <a:pt x="964982" y="570100"/>
                      <a:pt x="961808" y="570445"/>
                    </a:cubicBezTo>
                    <a:lnTo>
                      <a:pt x="959838" y="570836"/>
                    </a:lnTo>
                    <a:lnTo>
                      <a:pt x="964431" y="581570"/>
                    </a:lnTo>
                    <a:lnTo>
                      <a:pt x="972390" y="615350"/>
                    </a:lnTo>
                    <a:cubicBezTo>
                      <a:pt x="976074" y="622739"/>
                      <a:pt x="980975" y="635621"/>
                      <a:pt x="987093" y="653996"/>
                    </a:cubicBezTo>
                    <a:lnTo>
                      <a:pt x="994658" y="680441"/>
                    </a:lnTo>
                    <a:lnTo>
                      <a:pt x="1021760" y="724975"/>
                    </a:lnTo>
                    <a:cubicBezTo>
                      <a:pt x="1030312" y="738658"/>
                      <a:pt x="1035366" y="751738"/>
                      <a:pt x="1036923" y="764214"/>
                    </a:cubicBezTo>
                    <a:cubicBezTo>
                      <a:pt x="1040256" y="774235"/>
                      <a:pt x="1041922" y="779245"/>
                      <a:pt x="1041922" y="779245"/>
                    </a:cubicBezTo>
                    <a:cubicBezTo>
                      <a:pt x="1044444" y="784290"/>
                      <a:pt x="1045705" y="787622"/>
                      <a:pt x="1045705" y="789246"/>
                    </a:cubicBezTo>
                    <a:cubicBezTo>
                      <a:pt x="1045705" y="790868"/>
                      <a:pt x="1045266" y="791240"/>
                      <a:pt x="1044389" y="790363"/>
                    </a:cubicBezTo>
                    <a:cubicBezTo>
                      <a:pt x="1046143" y="793895"/>
                      <a:pt x="1051406" y="797841"/>
                      <a:pt x="1060177" y="802205"/>
                    </a:cubicBezTo>
                    <a:lnTo>
                      <a:pt x="1060177" y="802989"/>
                    </a:lnTo>
                    <a:lnTo>
                      <a:pt x="1065312" y="791300"/>
                    </a:lnTo>
                    <a:cubicBezTo>
                      <a:pt x="1067008" y="787550"/>
                      <a:pt x="1068487" y="784410"/>
                      <a:pt x="1069748" y="781879"/>
                    </a:cubicBezTo>
                    <a:cubicBezTo>
                      <a:pt x="1073717" y="775912"/>
                      <a:pt x="1078305" y="770326"/>
                      <a:pt x="1083513" y="765120"/>
                    </a:cubicBezTo>
                    <a:cubicBezTo>
                      <a:pt x="1088720" y="759911"/>
                      <a:pt x="1093035" y="753897"/>
                      <a:pt x="1096455" y="747078"/>
                    </a:cubicBezTo>
                    <a:cubicBezTo>
                      <a:pt x="1103998" y="731992"/>
                      <a:pt x="1111892" y="710679"/>
                      <a:pt x="1120137" y="683138"/>
                    </a:cubicBezTo>
                    <a:cubicBezTo>
                      <a:pt x="1120926" y="681581"/>
                      <a:pt x="1121321" y="679827"/>
                      <a:pt x="1121321" y="677875"/>
                    </a:cubicBezTo>
                    <a:lnTo>
                      <a:pt x="1113065" y="638538"/>
                    </a:lnTo>
                    <a:lnTo>
                      <a:pt x="1113065" y="608377"/>
                    </a:lnTo>
                    <a:cubicBezTo>
                      <a:pt x="1137427" y="612521"/>
                      <a:pt x="1149564" y="614593"/>
                      <a:pt x="1149476" y="614593"/>
                    </a:cubicBezTo>
                    <a:cubicBezTo>
                      <a:pt x="1152239" y="617356"/>
                      <a:pt x="1155374" y="618737"/>
                      <a:pt x="1158883" y="618737"/>
                    </a:cubicBezTo>
                    <a:cubicBezTo>
                      <a:pt x="1158883" y="618737"/>
                      <a:pt x="1160330" y="618737"/>
                      <a:pt x="1163224" y="618737"/>
                    </a:cubicBezTo>
                    <a:cubicBezTo>
                      <a:pt x="1166119" y="618737"/>
                      <a:pt x="1167566" y="618737"/>
                      <a:pt x="1167566" y="618737"/>
                    </a:cubicBezTo>
                    <a:cubicBezTo>
                      <a:pt x="1174034" y="623035"/>
                      <a:pt x="1182537" y="627064"/>
                      <a:pt x="1193073" y="630825"/>
                    </a:cubicBezTo>
                    <a:cubicBezTo>
                      <a:pt x="1203609" y="634585"/>
                      <a:pt x="1213822" y="642649"/>
                      <a:pt x="1223711" y="655016"/>
                    </a:cubicBezTo>
                    <a:lnTo>
                      <a:pt x="1250846" y="753163"/>
                    </a:lnTo>
                    <a:cubicBezTo>
                      <a:pt x="1251986" y="755421"/>
                      <a:pt x="1253110" y="758195"/>
                      <a:pt x="1254217" y="761484"/>
                    </a:cubicBezTo>
                    <a:cubicBezTo>
                      <a:pt x="1255325" y="764773"/>
                      <a:pt x="1257654" y="768217"/>
                      <a:pt x="1261207" y="771812"/>
                    </a:cubicBezTo>
                    <a:cubicBezTo>
                      <a:pt x="1267609" y="784531"/>
                      <a:pt x="1270811" y="795571"/>
                      <a:pt x="1270811" y="804935"/>
                    </a:cubicBezTo>
                    <a:cubicBezTo>
                      <a:pt x="1270811" y="821730"/>
                      <a:pt x="1263761" y="835391"/>
                      <a:pt x="1249662" y="845917"/>
                    </a:cubicBezTo>
                    <a:cubicBezTo>
                      <a:pt x="1248719" y="847801"/>
                      <a:pt x="1247875" y="849119"/>
                      <a:pt x="1247129" y="849864"/>
                    </a:cubicBezTo>
                    <a:cubicBezTo>
                      <a:pt x="1246384" y="850608"/>
                      <a:pt x="1246011" y="854480"/>
                      <a:pt x="1246011" y="861474"/>
                    </a:cubicBezTo>
                    <a:lnTo>
                      <a:pt x="1231316" y="866391"/>
                    </a:lnTo>
                    <a:lnTo>
                      <a:pt x="1231315" y="866393"/>
                    </a:lnTo>
                    <a:lnTo>
                      <a:pt x="1231314" y="866393"/>
                    </a:lnTo>
                    <a:lnTo>
                      <a:pt x="1231013" y="866883"/>
                    </a:lnTo>
                    <a:cubicBezTo>
                      <a:pt x="1230147" y="867319"/>
                      <a:pt x="1229604" y="867538"/>
                      <a:pt x="1229385" y="867545"/>
                    </a:cubicBezTo>
                    <a:lnTo>
                      <a:pt x="1229477" y="867364"/>
                    </a:lnTo>
                    <a:lnTo>
                      <a:pt x="1170954" y="933998"/>
                    </a:lnTo>
                    <a:cubicBezTo>
                      <a:pt x="1169441" y="938472"/>
                      <a:pt x="1163707" y="945686"/>
                      <a:pt x="1153752" y="955640"/>
                    </a:cubicBezTo>
                    <a:lnTo>
                      <a:pt x="1136399" y="980193"/>
                    </a:lnTo>
                    <a:lnTo>
                      <a:pt x="1134510" y="1004680"/>
                    </a:lnTo>
                    <a:cubicBezTo>
                      <a:pt x="1135300" y="1005273"/>
                      <a:pt x="1137070" y="1009011"/>
                      <a:pt x="1139822" y="1015896"/>
                    </a:cubicBezTo>
                    <a:cubicBezTo>
                      <a:pt x="1142574" y="1022782"/>
                      <a:pt x="1144882" y="1027156"/>
                      <a:pt x="1146746" y="1029020"/>
                    </a:cubicBezTo>
                    <a:cubicBezTo>
                      <a:pt x="1149553" y="1033197"/>
                      <a:pt x="1151658" y="1037092"/>
                      <a:pt x="1153061" y="1040704"/>
                    </a:cubicBezTo>
                    <a:lnTo>
                      <a:pt x="1154427" y="1047189"/>
                    </a:lnTo>
                    <a:lnTo>
                      <a:pt x="1156247" y="1047451"/>
                    </a:lnTo>
                    <a:cubicBezTo>
                      <a:pt x="1163771" y="1049975"/>
                      <a:pt x="1167533" y="1056286"/>
                      <a:pt x="1167533" y="1066384"/>
                    </a:cubicBezTo>
                    <a:cubicBezTo>
                      <a:pt x="1168805" y="1068292"/>
                      <a:pt x="1170860" y="1072814"/>
                      <a:pt x="1173700" y="1079952"/>
                    </a:cubicBezTo>
                    <a:lnTo>
                      <a:pt x="1175019" y="1083356"/>
                    </a:lnTo>
                    <a:lnTo>
                      <a:pt x="1176282" y="1083356"/>
                    </a:lnTo>
                    <a:cubicBezTo>
                      <a:pt x="1184592" y="1091600"/>
                      <a:pt x="1192514" y="1098469"/>
                      <a:pt x="1200046" y="1103962"/>
                    </a:cubicBezTo>
                    <a:cubicBezTo>
                      <a:pt x="1203812" y="1106708"/>
                      <a:pt x="1207250" y="1109382"/>
                      <a:pt x="1210361" y="1111983"/>
                    </a:cubicBezTo>
                    <a:lnTo>
                      <a:pt x="1212907" y="1114296"/>
                    </a:lnTo>
                    <a:lnTo>
                      <a:pt x="1228135" y="1096726"/>
                    </a:lnTo>
                    <a:cubicBezTo>
                      <a:pt x="1233748" y="1089205"/>
                      <a:pt x="1238775" y="1081316"/>
                      <a:pt x="1243215" y="1073061"/>
                    </a:cubicBezTo>
                    <a:cubicBezTo>
                      <a:pt x="1244969" y="1069531"/>
                      <a:pt x="1246882" y="1063714"/>
                      <a:pt x="1248955" y="1055612"/>
                    </a:cubicBezTo>
                    <a:cubicBezTo>
                      <a:pt x="1251027" y="1047510"/>
                      <a:pt x="1253050" y="1040565"/>
                      <a:pt x="1255023" y="1034776"/>
                    </a:cubicBezTo>
                    <a:cubicBezTo>
                      <a:pt x="1263882" y="1019602"/>
                      <a:pt x="1270558" y="1000679"/>
                      <a:pt x="1275054" y="978006"/>
                    </a:cubicBezTo>
                    <a:lnTo>
                      <a:pt x="1330672" y="1013495"/>
                    </a:lnTo>
                    <a:cubicBezTo>
                      <a:pt x="1330672" y="1017815"/>
                      <a:pt x="1331928" y="1021482"/>
                      <a:pt x="1334438" y="1024497"/>
                    </a:cubicBezTo>
                    <a:cubicBezTo>
                      <a:pt x="1336949" y="1027512"/>
                      <a:pt x="1339060" y="1030719"/>
                      <a:pt x="1340770" y="1034118"/>
                    </a:cubicBezTo>
                    <a:cubicBezTo>
                      <a:pt x="1345068" y="1042735"/>
                      <a:pt x="1347217" y="1047987"/>
                      <a:pt x="1347217" y="1049873"/>
                    </a:cubicBezTo>
                    <a:cubicBezTo>
                      <a:pt x="1348730" y="1052153"/>
                      <a:pt x="1352852" y="1054982"/>
                      <a:pt x="1359584" y="1058359"/>
                    </a:cubicBezTo>
                    <a:cubicBezTo>
                      <a:pt x="1359584" y="1062284"/>
                      <a:pt x="1359929" y="1064591"/>
                      <a:pt x="1360620" y="1065282"/>
                    </a:cubicBezTo>
                    <a:cubicBezTo>
                      <a:pt x="1361310" y="1065973"/>
                      <a:pt x="1361656" y="1069366"/>
                      <a:pt x="1361656" y="1075462"/>
                    </a:cubicBezTo>
                    <a:lnTo>
                      <a:pt x="1361656" y="1116773"/>
                    </a:lnTo>
                    <a:cubicBezTo>
                      <a:pt x="1361656" y="1137407"/>
                      <a:pt x="1360965" y="1153238"/>
                      <a:pt x="1359584" y="1164268"/>
                    </a:cubicBezTo>
                    <a:cubicBezTo>
                      <a:pt x="1359584" y="1173061"/>
                      <a:pt x="1356064" y="1184496"/>
                      <a:pt x="1349025" y="1198573"/>
                    </a:cubicBezTo>
                    <a:cubicBezTo>
                      <a:pt x="1348609" y="1199384"/>
                      <a:pt x="1348066" y="1202191"/>
                      <a:pt x="1347397" y="1206993"/>
                    </a:cubicBezTo>
                    <a:cubicBezTo>
                      <a:pt x="1346729" y="1211795"/>
                      <a:pt x="1345978" y="1215018"/>
                      <a:pt x="1345144" y="1216663"/>
                    </a:cubicBezTo>
                    <a:cubicBezTo>
                      <a:pt x="1345144" y="1219426"/>
                      <a:pt x="1341702" y="1227671"/>
                      <a:pt x="1334817" y="1241397"/>
                    </a:cubicBezTo>
                    <a:cubicBezTo>
                      <a:pt x="1334817" y="1253567"/>
                      <a:pt x="1334126" y="1259652"/>
                      <a:pt x="1332745" y="1259652"/>
                    </a:cubicBezTo>
                    <a:cubicBezTo>
                      <a:pt x="1332745" y="1251714"/>
                      <a:pt x="1329346" y="1257908"/>
                      <a:pt x="1322548" y="1278235"/>
                    </a:cubicBezTo>
                    <a:cubicBezTo>
                      <a:pt x="1317088" y="1278235"/>
                      <a:pt x="1314961" y="1277632"/>
                      <a:pt x="1316167" y="1276426"/>
                    </a:cubicBezTo>
                    <a:cubicBezTo>
                      <a:pt x="1313909" y="1278684"/>
                      <a:pt x="1310702" y="1281552"/>
                      <a:pt x="1306547" y="1285027"/>
                    </a:cubicBezTo>
                    <a:cubicBezTo>
                      <a:pt x="1302392" y="1288503"/>
                      <a:pt x="1298384" y="1292170"/>
                      <a:pt x="1294525" y="1296029"/>
                    </a:cubicBezTo>
                    <a:cubicBezTo>
                      <a:pt x="1282333" y="1303441"/>
                      <a:pt x="1253806" y="1300097"/>
                      <a:pt x="1208943" y="1285997"/>
                    </a:cubicBezTo>
                    <a:cubicBezTo>
                      <a:pt x="1164079" y="1271898"/>
                      <a:pt x="1137942" y="1263598"/>
                      <a:pt x="1130531" y="1261099"/>
                    </a:cubicBezTo>
                    <a:cubicBezTo>
                      <a:pt x="1125750" y="1256341"/>
                      <a:pt x="1119227" y="1251900"/>
                      <a:pt x="1110960" y="1247778"/>
                    </a:cubicBezTo>
                    <a:lnTo>
                      <a:pt x="1100675" y="1237493"/>
                    </a:lnTo>
                    <a:lnTo>
                      <a:pt x="1093429" y="1233881"/>
                    </a:lnTo>
                    <a:cubicBezTo>
                      <a:pt x="1089154" y="1230472"/>
                      <a:pt x="1084297" y="1227846"/>
                      <a:pt x="1078859" y="1226004"/>
                    </a:cubicBezTo>
                    <a:cubicBezTo>
                      <a:pt x="1076140" y="1223285"/>
                      <a:pt x="1075060" y="1222019"/>
                      <a:pt x="1075619" y="1222205"/>
                    </a:cubicBezTo>
                    <a:cubicBezTo>
                      <a:pt x="1076178" y="1222392"/>
                      <a:pt x="1073366" y="1222485"/>
                      <a:pt x="1067182" y="1222485"/>
                    </a:cubicBezTo>
                    <a:lnTo>
                      <a:pt x="1024720" y="1162459"/>
                    </a:lnTo>
                    <a:lnTo>
                      <a:pt x="1010347" y="1136146"/>
                    </a:lnTo>
                    <a:cubicBezTo>
                      <a:pt x="1008943" y="1127638"/>
                      <a:pt x="1005654" y="1118209"/>
                      <a:pt x="1000479" y="1107860"/>
                    </a:cubicBezTo>
                    <a:lnTo>
                      <a:pt x="995099" y="1102463"/>
                    </a:lnTo>
                    <a:lnTo>
                      <a:pt x="984404" y="1109759"/>
                    </a:lnTo>
                    <a:cubicBezTo>
                      <a:pt x="975814" y="1115268"/>
                      <a:pt x="965604" y="1121180"/>
                      <a:pt x="953774" y="1127495"/>
                    </a:cubicBezTo>
                    <a:lnTo>
                      <a:pt x="946801" y="1127495"/>
                    </a:lnTo>
                    <a:cubicBezTo>
                      <a:pt x="943074" y="1131223"/>
                      <a:pt x="936622" y="1134743"/>
                      <a:pt x="927445" y="1138054"/>
                    </a:cubicBezTo>
                    <a:cubicBezTo>
                      <a:pt x="918268" y="1141365"/>
                      <a:pt x="910588" y="1144040"/>
                      <a:pt x="904405" y="1146079"/>
                    </a:cubicBezTo>
                    <a:lnTo>
                      <a:pt x="887605" y="1146079"/>
                    </a:lnTo>
                    <a:lnTo>
                      <a:pt x="880575" y="1147769"/>
                    </a:lnTo>
                    <a:cubicBezTo>
                      <a:pt x="872484" y="1148454"/>
                      <a:pt x="864152" y="1146678"/>
                      <a:pt x="855578" y="1142440"/>
                    </a:cubicBezTo>
                    <a:lnTo>
                      <a:pt x="852618" y="1140578"/>
                    </a:lnTo>
                    <a:lnTo>
                      <a:pt x="848359" y="1140899"/>
                    </a:lnTo>
                    <a:cubicBezTo>
                      <a:pt x="843797" y="1140208"/>
                      <a:pt x="835662" y="1139863"/>
                      <a:pt x="823953" y="1139863"/>
                    </a:cubicBezTo>
                    <a:cubicBezTo>
                      <a:pt x="823953" y="1107695"/>
                      <a:pt x="828152" y="1091611"/>
                      <a:pt x="836551" y="1091611"/>
                    </a:cubicBezTo>
                    <a:cubicBezTo>
                      <a:pt x="838349" y="1088629"/>
                      <a:pt x="844642" y="1084047"/>
                      <a:pt x="855430" y="1077863"/>
                    </a:cubicBezTo>
                    <a:cubicBezTo>
                      <a:pt x="855211" y="1078082"/>
                      <a:pt x="855414" y="1077254"/>
                      <a:pt x="856039" y="1075380"/>
                    </a:cubicBezTo>
                    <a:cubicBezTo>
                      <a:pt x="856663" y="1073505"/>
                      <a:pt x="859004" y="1070517"/>
                      <a:pt x="863061" y="1066417"/>
                    </a:cubicBezTo>
                    <a:cubicBezTo>
                      <a:pt x="864113" y="1065386"/>
                      <a:pt x="865429" y="1064241"/>
                      <a:pt x="867008" y="1062980"/>
                    </a:cubicBezTo>
                    <a:cubicBezTo>
                      <a:pt x="868587" y="1061719"/>
                      <a:pt x="869376" y="1061746"/>
                      <a:pt x="869376" y="1063062"/>
                    </a:cubicBezTo>
                    <a:cubicBezTo>
                      <a:pt x="869376" y="1055409"/>
                      <a:pt x="870916" y="1050032"/>
                      <a:pt x="873997" y="1046929"/>
                    </a:cubicBezTo>
                    <a:cubicBezTo>
                      <a:pt x="877078" y="1043826"/>
                      <a:pt x="878947" y="1041628"/>
                      <a:pt x="879605" y="1040334"/>
                    </a:cubicBezTo>
                    <a:cubicBezTo>
                      <a:pt x="883749" y="1032046"/>
                      <a:pt x="891479" y="1019821"/>
                      <a:pt x="902793" y="1003661"/>
                    </a:cubicBezTo>
                    <a:cubicBezTo>
                      <a:pt x="905879" y="1001792"/>
                      <a:pt x="908561" y="1000199"/>
                      <a:pt x="910837" y="998883"/>
                    </a:cubicBezTo>
                    <a:lnTo>
                      <a:pt x="914971" y="996589"/>
                    </a:lnTo>
                    <a:lnTo>
                      <a:pt x="915156" y="996367"/>
                    </a:lnTo>
                    <a:cubicBezTo>
                      <a:pt x="917171" y="993621"/>
                      <a:pt x="919359" y="990329"/>
                      <a:pt x="921722" y="986492"/>
                    </a:cubicBezTo>
                    <a:cubicBezTo>
                      <a:pt x="926447" y="978817"/>
                      <a:pt x="929654" y="973379"/>
                      <a:pt x="931343" y="970178"/>
                    </a:cubicBezTo>
                    <a:lnTo>
                      <a:pt x="929665" y="961198"/>
                    </a:lnTo>
                    <a:cubicBezTo>
                      <a:pt x="897278" y="870881"/>
                      <a:pt x="878032" y="819603"/>
                      <a:pt x="871925" y="807368"/>
                    </a:cubicBezTo>
                    <a:cubicBezTo>
                      <a:pt x="865818" y="795132"/>
                      <a:pt x="861537" y="785354"/>
                      <a:pt x="859081" y="778029"/>
                    </a:cubicBezTo>
                    <a:cubicBezTo>
                      <a:pt x="857963" y="773578"/>
                      <a:pt x="856921" y="770140"/>
                      <a:pt x="855956" y="767718"/>
                    </a:cubicBezTo>
                    <a:cubicBezTo>
                      <a:pt x="854992" y="765295"/>
                      <a:pt x="853818" y="762767"/>
                      <a:pt x="852437" y="760136"/>
                    </a:cubicBezTo>
                    <a:lnTo>
                      <a:pt x="840936" y="735091"/>
                    </a:lnTo>
                    <a:lnTo>
                      <a:pt x="841254" y="741486"/>
                    </a:lnTo>
                    <a:cubicBezTo>
                      <a:pt x="837768" y="755520"/>
                      <a:pt x="834040" y="766517"/>
                      <a:pt x="830071" y="774476"/>
                    </a:cubicBezTo>
                    <a:cubicBezTo>
                      <a:pt x="825751" y="784519"/>
                      <a:pt x="820319" y="793351"/>
                      <a:pt x="813774" y="800971"/>
                    </a:cubicBezTo>
                    <a:cubicBezTo>
                      <a:pt x="807228" y="808590"/>
                      <a:pt x="799647" y="813101"/>
                      <a:pt x="791029" y="814506"/>
                    </a:cubicBezTo>
                    <a:cubicBezTo>
                      <a:pt x="788881" y="816654"/>
                      <a:pt x="783541" y="817729"/>
                      <a:pt x="775012" y="817729"/>
                    </a:cubicBezTo>
                    <a:lnTo>
                      <a:pt x="762941" y="819243"/>
                    </a:lnTo>
                    <a:lnTo>
                      <a:pt x="704493" y="829700"/>
                    </a:lnTo>
                    <a:cubicBezTo>
                      <a:pt x="694165" y="834853"/>
                      <a:pt x="677906" y="839809"/>
                      <a:pt x="655716" y="844569"/>
                    </a:cubicBezTo>
                    <a:lnTo>
                      <a:pt x="640783" y="844569"/>
                    </a:lnTo>
                    <a:lnTo>
                      <a:pt x="609800" y="848449"/>
                    </a:lnTo>
                    <a:cubicBezTo>
                      <a:pt x="601007" y="851366"/>
                      <a:pt x="587577" y="852825"/>
                      <a:pt x="569508" y="852825"/>
                    </a:cubicBezTo>
                    <a:lnTo>
                      <a:pt x="544807" y="856967"/>
                    </a:lnTo>
                    <a:cubicBezTo>
                      <a:pt x="545728" y="856967"/>
                      <a:pt x="546660" y="856495"/>
                      <a:pt x="547603" y="855555"/>
                    </a:cubicBezTo>
                    <a:cubicBezTo>
                      <a:pt x="529973" y="863381"/>
                      <a:pt x="510710" y="867295"/>
                      <a:pt x="489814" y="867295"/>
                    </a:cubicBezTo>
                    <a:cubicBezTo>
                      <a:pt x="462448" y="867295"/>
                      <a:pt x="441880" y="868665"/>
                      <a:pt x="428110" y="871406"/>
                    </a:cubicBezTo>
                    <a:cubicBezTo>
                      <a:pt x="422694" y="871406"/>
                      <a:pt x="418155" y="872634"/>
                      <a:pt x="414493" y="875091"/>
                    </a:cubicBezTo>
                    <a:cubicBezTo>
                      <a:pt x="414164" y="875419"/>
                      <a:pt x="413583" y="876413"/>
                      <a:pt x="412750" y="878067"/>
                    </a:cubicBezTo>
                    <a:cubicBezTo>
                      <a:pt x="411917" y="879722"/>
                      <a:pt x="410404" y="882764"/>
                      <a:pt x="408211" y="887194"/>
                    </a:cubicBezTo>
                    <a:lnTo>
                      <a:pt x="404427" y="891144"/>
                    </a:lnTo>
                    <a:lnTo>
                      <a:pt x="415792" y="892720"/>
                    </a:lnTo>
                    <a:cubicBezTo>
                      <a:pt x="424980" y="895045"/>
                      <a:pt x="434984" y="898532"/>
                      <a:pt x="445805" y="903181"/>
                    </a:cubicBezTo>
                    <a:cubicBezTo>
                      <a:pt x="451331" y="905022"/>
                      <a:pt x="455785" y="907634"/>
                      <a:pt x="459167" y="911016"/>
                    </a:cubicBezTo>
                    <a:lnTo>
                      <a:pt x="464175" y="920015"/>
                    </a:lnTo>
                    <a:lnTo>
                      <a:pt x="478302" y="917651"/>
                    </a:lnTo>
                    <a:cubicBezTo>
                      <a:pt x="484573" y="915942"/>
                      <a:pt x="490734" y="914044"/>
                      <a:pt x="496786" y="911962"/>
                    </a:cubicBezTo>
                    <a:lnTo>
                      <a:pt x="489781" y="911962"/>
                    </a:lnTo>
                    <a:cubicBezTo>
                      <a:pt x="492850" y="906854"/>
                      <a:pt x="499434" y="903217"/>
                      <a:pt x="509532" y="901057"/>
                    </a:cubicBezTo>
                    <a:cubicBezTo>
                      <a:pt x="519629" y="898898"/>
                      <a:pt x="525018" y="897721"/>
                      <a:pt x="525698" y="897523"/>
                    </a:cubicBezTo>
                    <a:lnTo>
                      <a:pt x="576416" y="880615"/>
                    </a:lnTo>
                    <a:cubicBezTo>
                      <a:pt x="605557" y="868950"/>
                      <a:pt x="634172" y="860904"/>
                      <a:pt x="662261" y="856474"/>
                    </a:cubicBezTo>
                    <a:cubicBezTo>
                      <a:pt x="667370" y="855311"/>
                      <a:pt x="672512" y="850401"/>
                      <a:pt x="677687" y="841738"/>
                    </a:cubicBezTo>
                    <a:cubicBezTo>
                      <a:pt x="677687" y="841738"/>
                      <a:pt x="680614" y="841738"/>
                      <a:pt x="686469" y="841738"/>
                    </a:cubicBezTo>
                    <a:cubicBezTo>
                      <a:pt x="692323" y="841738"/>
                      <a:pt x="695251" y="841738"/>
                      <a:pt x="695251" y="841738"/>
                    </a:cubicBezTo>
                    <a:cubicBezTo>
                      <a:pt x="695996" y="841716"/>
                      <a:pt x="695240" y="842419"/>
                      <a:pt x="692981" y="843843"/>
                    </a:cubicBezTo>
                    <a:cubicBezTo>
                      <a:pt x="695053" y="841771"/>
                      <a:pt x="698129" y="840217"/>
                      <a:pt x="702207" y="839181"/>
                    </a:cubicBezTo>
                    <a:lnTo>
                      <a:pt x="713362" y="838044"/>
                    </a:lnTo>
                    <a:lnTo>
                      <a:pt x="716357" y="834490"/>
                    </a:lnTo>
                    <a:cubicBezTo>
                      <a:pt x="723128" y="829204"/>
                      <a:pt x="733470" y="827925"/>
                      <a:pt x="747383" y="830655"/>
                    </a:cubicBezTo>
                    <a:cubicBezTo>
                      <a:pt x="756373" y="835283"/>
                      <a:pt x="763851" y="836914"/>
                      <a:pt x="769815" y="835556"/>
                    </a:cubicBezTo>
                    <a:lnTo>
                      <a:pt x="779912" y="835556"/>
                    </a:lnTo>
                    <a:cubicBezTo>
                      <a:pt x="797520" y="839085"/>
                      <a:pt x="811312" y="842846"/>
                      <a:pt x="821289" y="846836"/>
                    </a:cubicBezTo>
                    <a:cubicBezTo>
                      <a:pt x="827034" y="851156"/>
                      <a:pt x="832225" y="854308"/>
                      <a:pt x="836863" y="856294"/>
                    </a:cubicBezTo>
                    <a:cubicBezTo>
                      <a:pt x="841501" y="858277"/>
                      <a:pt x="845738" y="860541"/>
                      <a:pt x="849575" y="863085"/>
                    </a:cubicBezTo>
                    <a:cubicBezTo>
                      <a:pt x="858434" y="866637"/>
                      <a:pt x="870121" y="877743"/>
                      <a:pt x="884637" y="896403"/>
                    </a:cubicBezTo>
                    <a:lnTo>
                      <a:pt x="884637" y="912323"/>
                    </a:lnTo>
                    <a:cubicBezTo>
                      <a:pt x="884637" y="921248"/>
                      <a:pt x="883256" y="932595"/>
                      <a:pt x="880493" y="946365"/>
                    </a:cubicBezTo>
                    <a:cubicBezTo>
                      <a:pt x="880493" y="954083"/>
                      <a:pt x="877006" y="961484"/>
                      <a:pt x="870034" y="968566"/>
                    </a:cubicBezTo>
                    <a:cubicBezTo>
                      <a:pt x="867293" y="970627"/>
                      <a:pt x="864552" y="974662"/>
                      <a:pt x="861811" y="980670"/>
                    </a:cubicBezTo>
                    <a:cubicBezTo>
                      <a:pt x="859070" y="986678"/>
                      <a:pt x="856965" y="991162"/>
                      <a:pt x="855496" y="994123"/>
                    </a:cubicBezTo>
                    <a:cubicBezTo>
                      <a:pt x="854794" y="995548"/>
                      <a:pt x="853161" y="998426"/>
                      <a:pt x="850595" y="1002756"/>
                    </a:cubicBezTo>
                    <a:cubicBezTo>
                      <a:pt x="848030" y="1007087"/>
                      <a:pt x="846012" y="1010809"/>
                      <a:pt x="844543" y="1013923"/>
                    </a:cubicBezTo>
                    <a:cubicBezTo>
                      <a:pt x="841035" y="1022211"/>
                      <a:pt x="837537" y="1030226"/>
                      <a:pt x="834051" y="1037966"/>
                    </a:cubicBezTo>
                    <a:cubicBezTo>
                      <a:pt x="830564" y="1045707"/>
                      <a:pt x="827385" y="1052438"/>
                      <a:pt x="824512" y="1058161"/>
                    </a:cubicBezTo>
                    <a:cubicBezTo>
                      <a:pt x="822714" y="1061735"/>
                      <a:pt x="820900" y="1064909"/>
                      <a:pt x="819069" y="1067683"/>
                    </a:cubicBezTo>
                    <a:cubicBezTo>
                      <a:pt x="817238" y="1070457"/>
                      <a:pt x="814930" y="1073269"/>
                      <a:pt x="812145" y="1076120"/>
                    </a:cubicBezTo>
                    <a:lnTo>
                      <a:pt x="795568" y="1092894"/>
                    </a:lnTo>
                    <a:lnTo>
                      <a:pt x="766032" y="1114339"/>
                    </a:lnTo>
                    <a:lnTo>
                      <a:pt x="749192" y="1117168"/>
                    </a:lnTo>
                    <a:lnTo>
                      <a:pt x="747021" y="1117168"/>
                    </a:lnTo>
                    <a:cubicBezTo>
                      <a:pt x="741496" y="1119909"/>
                      <a:pt x="733382" y="1121279"/>
                      <a:pt x="722682" y="1121279"/>
                    </a:cubicBezTo>
                    <a:cubicBezTo>
                      <a:pt x="717332" y="1121279"/>
                      <a:pt x="712804" y="1121279"/>
                      <a:pt x="709098" y="1121279"/>
                    </a:cubicBezTo>
                    <a:lnTo>
                      <a:pt x="707223" y="1121279"/>
                    </a:lnTo>
                    <a:cubicBezTo>
                      <a:pt x="703145" y="1124387"/>
                      <a:pt x="694533" y="1123672"/>
                      <a:pt x="681389" y="1119133"/>
                    </a:cubicBezTo>
                    <a:lnTo>
                      <a:pt x="672061" y="1115432"/>
                    </a:lnTo>
                    <a:lnTo>
                      <a:pt x="661385" y="1116909"/>
                    </a:lnTo>
                    <a:cubicBezTo>
                      <a:pt x="649602" y="1118463"/>
                      <a:pt x="641803" y="1119240"/>
                      <a:pt x="637988" y="1119240"/>
                    </a:cubicBezTo>
                    <a:lnTo>
                      <a:pt x="625818" y="1123253"/>
                    </a:lnTo>
                    <a:lnTo>
                      <a:pt x="575856" y="1131245"/>
                    </a:lnTo>
                    <a:lnTo>
                      <a:pt x="539610" y="1144632"/>
                    </a:lnTo>
                    <a:lnTo>
                      <a:pt x="506227" y="1153889"/>
                    </a:lnTo>
                    <a:lnTo>
                      <a:pt x="505934" y="1154569"/>
                    </a:lnTo>
                    <a:cubicBezTo>
                      <a:pt x="505433" y="1155789"/>
                      <a:pt x="504746" y="1157492"/>
                      <a:pt x="503874" y="1159679"/>
                    </a:cubicBezTo>
                    <a:cubicBezTo>
                      <a:pt x="502131" y="1164054"/>
                      <a:pt x="499692" y="1167809"/>
                      <a:pt x="496556" y="1170945"/>
                    </a:cubicBezTo>
                    <a:cubicBezTo>
                      <a:pt x="493903" y="1176229"/>
                      <a:pt x="482051" y="1183081"/>
                      <a:pt x="461001" y="1191501"/>
                    </a:cubicBezTo>
                    <a:lnTo>
                      <a:pt x="463567" y="1191501"/>
                    </a:lnTo>
                    <a:cubicBezTo>
                      <a:pt x="459970" y="1195076"/>
                      <a:pt x="453655" y="1197345"/>
                      <a:pt x="444621" y="1198310"/>
                    </a:cubicBezTo>
                    <a:cubicBezTo>
                      <a:pt x="435587" y="1199275"/>
                      <a:pt x="430522" y="1199757"/>
                      <a:pt x="429426" y="1199757"/>
                    </a:cubicBezTo>
                    <a:cubicBezTo>
                      <a:pt x="423111" y="1201139"/>
                      <a:pt x="416686" y="1201188"/>
                      <a:pt x="410151" y="1199905"/>
                    </a:cubicBezTo>
                    <a:cubicBezTo>
                      <a:pt x="403617" y="1198622"/>
                      <a:pt x="398037" y="1195668"/>
                      <a:pt x="393410" y="1191041"/>
                    </a:cubicBezTo>
                    <a:lnTo>
                      <a:pt x="386733" y="1182687"/>
                    </a:lnTo>
                    <a:lnTo>
                      <a:pt x="347790" y="1136475"/>
                    </a:lnTo>
                    <a:cubicBezTo>
                      <a:pt x="342549" y="1125994"/>
                      <a:pt x="339238" y="1120073"/>
                      <a:pt x="337857" y="1118714"/>
                    </a:cubicBezTo>
                    <a:cubicBezTo>
                      <a:pt x="337682" y="1118385"/>
                      <a:pt x="336728" y="1117782"/>
                      <a:pt x="334995" y="1116905"/>
                    </a:cubicBezTo>
                    <a:cubicBezTo>
                      <a:pt x="333263" y="1116028"/>
                      <a:pt x="328976" y="1111149"/>
                      <a:pt x="322135" y="1102268"/>
                    </a:cubicBezTo>
                    <a:cubicBezTo>
                      <a:pt x="324898" y="1087928"/>
                      <a:pt x="326279" y="1079431"/>
                      <a:pt x="326279" y="1076778"/>
                    </a:cubicBezTo>
                    <a:lnTo>
                      <a:pt x="325249" y="1056229"/>
                    </a:lnTo>
                    <a:lnTo>
                      <a:pt x="323780" y="1058063"/>
                    </a:lnTo>
                    <a:lnTo>
                      <a:pt x="310097" y="1074475"/>
                    </a:lnTo>
                    <a:cubicBezTo>
                      <a:pt x="306369" y="1078203"/>
                      <a:pt x="303815" y="1081437"/>
                      <a:pt x="302433" y="1084178"/>
                    </a:cubicBezTo>
                    <a:cubicBezTo>
                      <a:pt x="290768" y="1095865"/>
                      <a:pt x="284935" y="1101709"/>
                      <a:pt x="284935" y="1101709"/>
                    </a:cubicBezTo>
                    <a:lnTo>
                      <a:pt x="258952" y="1122463"/>
                    </a:lnTo>
                    <a:cubicBezTo>
                      <a:pt x="241388" y="1132506"/>
                      <a:pt x="231148" y="1138996"/>
                      <a:pt x="228231" y="1141935"/>
                    </a:cubicBezTo>
                    <a:lnTo>
                      <a:pt x="213496" y="1151276"/>
                    </a:lnTo>
                    <a:cubicBezTo>
                      <a:pt x="213496" y="1156933"/>
                      <a:pt x="207058" y="1160469"/>
                      <a:pt x="194181" y="1161883"/>
                    </a:cubicBezTo>
                    <a:lnTo>
                      <a:pt x="184756" y="1162327"/>
                    </a:lnTo>
                    <a:lnTo>
                      <a:pt x="176991" y="1168724"/>
                    </a:lnTo>
                    <a:cubicBezTo>
                      <a:pt x="173606" y="1170983"/>
                      <a:pt x="170036" y="1172863"/>
                      <a:pt x="166281" y="1174365"/>
                    </a:cubicBezTo>
                    <a:cubicBezTo>
                      <a:pt x="158771" y="1177369"/>
                      <a:pt x="153119" y="1180143"/>
                      <a:pt x="149326" y="1182687"/>
                    </a:cubicBezTo>
                    <a:cubicBezTo>
                      <a:pt x="137595" y="1188563"/>
                      <a:pt x="130457" y="1191501"/>
                      <a:pt x="127914" y="1191501"/>
                    </a:cubicBezTo>
                    <a:cubicBezTo>
                      <a:pt x="122695" y="1192795"/>
                      <a:pt x="108968" y="1197608"/>
                      <a:pt x="86734" y="1205941"/>
                    </a:cubicBezTo>
                    <a:cubicBezTo>
                      <a:pt x="95527" y="1205941"/>
                      <a:pt x="99924" y="1206631"/>
                      <a:pt x="99924" y="1208013"/>
                    </a:cubicBezTo>
                    <a:cubicBezTo>
                      <a:pt x="88017" y="1208013"/>
                      <a:pt x="79388" y="1209049"/>
                      <a:pt x="74038" y="1211121"/>
                    </a:cubicBezTo>
                    <a:cubicBezTo>
                      <a:pt x="68689" y="1213193"/>
                      <a:pt x="62110" y="1213538"/>
                      <a:pt x="54303" y="1212157"/>
                    </a:cubicBezTo>
                    <a:cubicBezTo>
                      <a:pt x="58535" y="1212157"/>
                      <a:pt x="59604" y="1212842"/>
                      <a:pt x="57510" y="1214213"/>
                    </a:cubicBezTo>
                    <a:cubicBezTo>
                      <a:pt x="55416" y="1215583"/>
                      <a:pt x="52045" y="1216268"/>
                      <a:pt x="47397" y="1216268"/>
                    </a:cubicBezTo>
                    <a:cubicBezTo>
                      <a:pt x="43275" y="1217650"/>
                      <a:pt x="35928" y="1218341"/>
                      <a:pt x="25359" y="1218341"/>
                    </a:cubicBezTo>
                    <a:lnTo>
                      <a:pt x="0" y="1211992"/>
                    </a:lnTo>
                    <a:cubicBezTo>
                      <a:pt x="0" y="1191754"/>
                      <a:pt x="3355" y="1178279"/>
                      <a:pt x="10066" y="1171570"/>
                    </a:cubicBezTo>
                    <a:cubicBezTo>
                      <a:pt x="15701" y="1165934"/>
                      <a:pt x="21281" y="1160699"/>
                      <a:pt x="26807" y="1155864"/>
                    </a:cubicBezTo>
                    <a:cubicBezTo>
                      <a:pt x="32332" y="1151029"/>
                      <a:pt x="37463" y="1146243"/>
                      <a:pt x="42201" y="1141507"/>
                    </a:cubicBezTo>
                    <a:lnTo>
                      <a:pt x="56902" y="1124963"/>
                    </a:lnTo>
                    <a:lnTo>
                      <a:pt x="73414" y="1106379"/>
                    </a:lnTo>
                    <a:lnTo>
                      <a:pt x="92325" y="1085329"/>
                    </a:lnTo>
                    <a:cubicBezTo>
                      <a:pt x="95308" y="1082259"/>
                      <a:pt x="98176" y="1079349"/>
                      <a:pt x="100927" y="1076597"/>
                    </a:cubicBezTo>
                    <a:cubicBezTo>
                      <a:pt x="103679" y="1073845"/>
                      <a:pt x="106425" y="1071087"/>
                      <a:pt x="109166" y="1068325"/>
                    </a:cubicBezTo>
                    <a:cubicBezTo>
                      <a:pt x="110855" y="1066636"/>
                      <a:pt x="112730" y="1064076"/>
                      <a:pt x="114790" y="1060644"/>
                    </a:cubicBezTo>
                    <a:cubicBezTo>
                      <a:pt x="116851" y="1057213"/>
                      <a:pt x="119800" y="1053578"/>
                      <a:pt x="123638" y="1049741"/>
                    </a:cubicBezTo>
                    <a:cubicBezTo>
                      <a:pt x="125852" y="1047527"/>
                      <a:pt x="129514" y="1041321"/>
                      <a:pt x="134623" y="1031125"/>
                    </a:cubicBezTo>
                    <a:cubicBezTo>
                      <a:pt x="137178" y="1026027"/>
                      <a:pt x="140453" y="1021290"/>
                      <a:pt x="144450" y="1016916"/>
                    </a:cubicBezTo>
                    <a:lnTo>
                      <a:pt x="146629" y="1015062"/>
                    </a:lnTo>
                    <a:lnTo>
                      <a:pt x="146629" y="1004878"/>
                    </a:lnTo>
                    <a:lnTo>
                      <a:pt x="149594" y="1004878"/>
                    </a:lnTo>
                    <a:lnTo>
                      <a:pt x="155526" y="994682"/>
                    </a:lnTo>
                    <a:cubicBezTo>
                      <a:pt x="161457" y="987731"/>
                      <a:pt x="164324" y="984321"/>
                      <a:pt x="164127" y="984452"/>
                    </a:cubicBezTo>
                    <a:lnTo>
                      <a:pt x="176000" y="960672"/>
                    </a:lnTo>
                    <a:lnTo>
                      <a:pt x="187907" y="938076"/>
                    </a:lnTo>
                    <a:lnTo>
                      <a:pt x="203201" y="896075"/>
                    </a:lnTo>
                    <a:cubicBezTo>
                      <a:pt x="207214" y="882611"/>
                      <a:pt x="210942" y="870397"/>
                      <a:pt x="214384" y="859435"/>
                    </a:cubicBezTo>
                    <a:cubicBezTo>
                      <a:pt x="217827" y="848470"/>
                      <a:pt x="220897" y="838383"/>
                      <a:pt x="223594" y="829174"/>
                    </a:cubicBezTo>
                    <a:cubicBezTo>
                      <a:pt x="226400" y="815077"/>
                      <a:pt x="229514" y="803773"/>
                      <a:pt x="232935" y="795264"/>
                    </a:cubicBezTo>
                    <a:cubicBezTo>
                      <a:pt x="234820" y="791448"/>
                      <a:pt x="236416" y="785648"/>
                      <a:pt x="237720" y="777864"/>
                    </a:cubicBezTo>
                    <a:cubicBezTo>
                      <a:pt x="239025" y="770082"/>
                      <a:pt x="240324" y="763611"/>
                      <a:pt x="241618" y="758458"/>
                    </a:cubicBezTo>
                    <a:cubicBezTo>
                      <a:pt x="241618" y="749380"/>
                      <a:pt x="242309" y="743460"/>
                      <a:pt x="243690" y="740697"/>
                    </a:cubicBezTo>
                    <a:cubicBezTo>
                      <a:pt x="243690" y="732694"/>
                      <a:pt x="245225" y="720941"/>
                      <a:pt x="248295" y="705438"/>
                    </a:cubicBezTo>
                    <a:cubicBezTo>
                      <a:pt x="249347" y="702346"/>
                      <a:pt x="249874" y="697654"/>
                      <a:pt x="249874" y="691361"/>
                    </a:cubicBezTo>
                    <a:cubicBezTo>
                      <a:pt x="249874" y="684519"/>
                      <a:pt x="249183" y="677322"/>
                      <a:pt x="247801" y="669768"/>
                    </a:cubicBezTo>
                    <a:cubicBezTo>
                      <a:pt x="246420" y="662214"/>
                      <a:pt x="245729" y="654095"/>
                      <a:pt x="245729" y="645412"/>
                    </a:cubicBezTo>
                    <a:cubicBezTo>
                      <a:pt x="245247" y="642539"/>
                      <a:pt x="241223" y="638165"/>
                      <a:pt x="233658" y="632288"/>
                    </a:cubicBezTo>
                    <a:cubicBezTo>
                      <a:pt x="223287" y="626346"/>
                      <a:pt x="212082" y="617356"/>
                      <a:pt x="200044" y="605318"/>
                    </a:cubicBezTo>
                    <a:cubicBezTo>
                      <a:pt x="193312" y="598586"/>
                      <a:pt x="187633" y="594058"/>
                      <a:pt x="183006" y="591734"/>
                    </a:cubicBezTo>
                    <a:lnTo>
                      <a:pt x="165212" y="570552"/>
                    </a:lnTo>
                    <a:cubicBezTo>
                      <a:pt x="182535" y="546235"/>
                      <a:pt x="191196" y="534076"/>
                      <a:pt x="191196" y="534076"/>
                    </a:cubicBezTo>
                    <a:cubicBezTo>
                      <a:pt x="193148" y="534076"/>
                      <a:pt x="192051" y="530633"/>
                      <a:pt x="187907" y="523748"/>
                    </a:cubicBezTo>
                    <a:cubicBezTo>
                      <a:pt x="210821" y="523748"/>
                      <a:pt x="225512" y="525349"/>
                      <a:pt x="231981" y="528550"/>
                    </a:cubicBezTo>
                    <a:lnTo>
                      <a:pt x="252998" y="530096"/>
                    </a:lnTo>
                    <a:cubicBezTo>
                      <a:pt x="251704" y="529986"/>
                      <a:pt x="253831" y="528550"/>
                      <a:pt x="259379" y="525787"/>
                    </a:cubicBezTo>
                    <a:lnTo>
                      <a:pt x="275035" y="525787"/>
                    </a:lnTo>
                    <a:cubicBezTo>
                      <a:pt x="280057" y="525787"/>
                      <a:pt x="291108" y="523342"/>
                      <a:pt x="308189" y="518453"/>
                    </a:cubicBezTo>
                    <a:cubicBezTo>
                      <a:pt x="330161" y="510252"/>
                      <a:pt x="347735" y="504825"/>
                      <a:pt x="360914" y="502172"/>
                    </a:cubicBezTo>
                    <a:lnTo>
                      <a:pt x="389595" y="490693"/>
                    </a:lnTo>
                    <a:lnTo>
                      <a:pt x="434491" y="476451"/>
                    </a:lnTo>
                    <a:cubicBezTo>
                      <a:pt x="447384" y="469982"/>
                      <a:pt x="459828" y="465893"/>
                      <a:pt x="471822" y="464182"/>
                    </a:cubicBezTo>
                    <a:cubicBezTo>
                      <a:pt x="498266" y="456968"/>
                      <a:pt x="523790" y="449031"/>
                      <a:pt x="548392" y="440369"/>
                    </a:cubicBezTo>
                    <a:lnTo>
                      <a:pt x="610622" y="421654"/>
                    </a:lnTo>
                    <a:cubicBezTo>
                      <a:pt x="624919" y="418804"/>
                      <a:pt x="636705" y="415822"/>
                      <a:pt x="645980" y="412708"/>
                    </a:cubicBezTo>
                    <a:cubicBezTo>
                      <a:pt x="649817" y="411765"/>
                      <a:pt x="654532" y="410049"/>
                      <a:pt x="660123" y="407561"/>
                    </a:cubicBezTo>
                    <a:cubicBezTo>
                      <a:pt x="665715" y="405072"/>
                      <a:pt x="670265" y="402950"/>
                      <a:pt x="673773" y="401196"/>
                    </a:cubicBezTo>
                    <a:lnTo>
                      <a:pt x="684989" y="398960"/>
                    </a:lnTo>
                    <a:lnTo>
                      <a:pt x="720076" y="388263"/>
                    </a:lnTo>
                    <a:lnTo>
                      <a:pt x="719582" y="386568"/>
                    </a:lnTo>
                    <a:cubicBezTo>
                      <a:pt x="717702" y="381969"/>
                      <a:pt x="715238" y="377219"/>
                      <a:pt x="712190" y="372318"/>
                    </a:cubicBezTo>
                    <a:cubicBezTo>
                      <a:pt x="710326" y="366748"/>
                      <a:pt x="708429" y="360411"/>
                      <a:pt x="706500" y="353307"/>
                    </a:cubicBezTo>
                    <a:cubicBezTo>
                      <a:pt x="704570" y="346202"/>
                      <a:pt x="701314" y="338078"/>
                      <a:pt x="696731" y="328935"/>
                    </a:cubicBezTo>
                    <a:cubicBezTo>
                      <a:pt x="692060" y="310099"/>
                      <a:pt x="684331" y="284565"/>
                      <a:pt x="673543" y="252331"/>
                    </a:cubicBezTo>
                    <a:lnTo>
                      <a:pt x="661143" y="200692"/>
                    </a:lnTo>
                    <a:lnTo>
                      <a:pt x="653329" y="166280"/>
                    </a:lnTo>
                    <a:lnTo>
                      <a:pt x="652592" y="163032"/>
                    </a:lnTo>
                    <a:lnTo>
                      <a:pt x="650486" y="153757"/>
                    </a:lnTo>
                    <a:lnTo>
                      <a:pt x="650486" y="153759"/>
                    </a:lnTo>
                    <a:lnTo>
                      <a:pt x="652592" y="163033"/>
                    </a:lnTo>
                    <a:lnTo>
                      <a:pt x="653329" y="166281"/>
                    </a:lnTo>
                    <a:lnTo>
                      <a:pt x="651391" y="163872"/>
                    </a:lnTo>
                    <a:lnTo>
                      <a:pt x="650892" y="158300"/>
                    </a:lnTo>
                    <a:lnTo>
                      <a:pt x="650892" y="158299"/>
                    </a:lnTo>
                    <a:lnTo>
                      <a:pt x="646494" y="146052"/>
                    </a:lnTo>
                    <a:cubicBezTo>
                      <a:pt x="644194" y="140247"/>
                      <a:pt x="642132" y="135700"/>
                      <a:pt x="640306" y="132411"/>
                    </a:cubicBezTo>
                    <a:cubicBezTo>
                      <a:pt x="636655" y="125832"/>
                      <a:pt x="633876" y="118750"/>
                      <a:pt x="631969" y="111163"/>
                    </a:cubicBezTo>
                    <a:cubicBezTo>
                      <a:pt x="630653" y="107216"/>
                      <a:pt x="627912" y="102732"/>
                      <a:pt x="623746" y="97711"/>
                    </a:cubicBezTo>
                    <a:cubicBezTo>
                      <a:pt x="620084" y="94027"/>
                      <a:pt x="616164" y="89757"/>
                      <a:pt x="611987" y="84900"/>
                    </a:cubicBezTo>
                    <a:cubicBezTo>
                      <a:pt x="607810" y="80043"/>
                      <a:pt x="602706" y="74599"/>
                      <a:pt x="596676" y="68569"/>
                    </a:cubicBezTo>
                    <a:lnTo>
                      <a:pt x="572008" y="29955"/>
                    </a:lnTo>
                    <a:cubicBezTo>
                      <a:pt x="572008" y="29955"/>
                      <a:pt x="574804" y="26200"/>
                      <a:pt x="580395" y="18690"/>
                    </a:cubicBezTo>
                    <a:cubicBezTo>
                      <a:pt x="585987" y="11180"/>
                      <a:pt x="588783" y="7425"/>
                      <a:pt x="588783" y="7425"/>
                    </a:cubicBezTo>
                    <a:lnTo>
                      <a:pt x="596326" y="9446"/>
                    </a:lnTo>
                    <a:lnTo>
                      <a:pt x="600385" y="5312"/>
                    </a:lnTo>
                    <a:cubicBezTo>
                      <a:pt x="606914" y="1688"/>
                      <a:pt x="616707" y="792"/>
                      <a:pt x="629765" y="2623"/>
                    </a:cubicBezTo>
                    <a:cubicBezTo>
                      <a:pt x="628910" y="1702"/>
                      <a:pt x="629869" y="896"/>
                      <a:pt x="632643" y="205"/>
                    </a:cubicBezTo>
                    <a:close/>
                  </a:path>
                </a:pathLst>
              </a:custGeom>
              <a:noFill/>
              <a:ln w="762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6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BD55F10B-2A55-637A-6DEB-E887F9ED89DD}"/>
                  </a:ext>
                </a:extLst>
              </p:cNvPr>
              <p:cNvGrpSpPr/>
              <p:nvPr/>
            </p:nvGrpSpPr>
            <p:grpSpPr>
              <a:xfrm>
                <a:off x="1547166" y="760341"/>
                <a:ext cx="6013492" cy="2770934"/>
                <a:chOff x="547022" y="414681"/>
                <a:chExt cx="6013492" cy="2770934"/>
              </a:xfrm>
            </p:grpSpPr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742D03B6-5572-4951-9014-B802BB3E72D2}"/>
                    </a:ext>
                  </a:extLst>
                </p:cNvPr>
                <p:cNvSpPr/>
                <p:nvPr/>
              </p:nvSpPr>
              <p:spPr>
                <a:xfrm>
                  <a:off x="2350554" y="2536877"/>
                  <a:ext cx="2406428" cy="36933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>
                      <a:cs typeface="+mn-ea"/>
                      <a:sym typeface="+mn-lt"/>
                    </a:rPr>
                    <a:t>Happy mother's Day</a:t>
                  </a:r>
                  <a:endParaRPr lang="zh-CN" altLang="en-US" b="1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4C2A1772-12ED-0704-0B4E-368A21AEA780}"/>
                    </a:ext>
                  </a:extLst>
                </p:cNvPr>
                <p:cNvGrpSpPr/>
                <p:nvPr/>
              </p:nvGrpSpPr>
              <p:grpSpPr>
                <a:xfrm>
                  <a:off x="547022" y="414681"/>
                  <a:ext cx="6013492" cy="2770934"/>
                  <a:chOff x="547022" y="414681"/>
                  <a:chExt cx="6013492" cy="2770934"/>
                </a:xfrm>
              </p:grpSpPr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id="{8345FDAD-CB7C-73B5-410F-5AF4E2CB0BD7}"/>
                      </a:ext>
                    </a:extLst>
                  </p:cNvPr>
                  <p:cNvSpPr txBox="1"/>
                  <p:nvPr/>
                </p:nvSpPr>
                <p:spPr>
                  <a:xfrm>
                    <a:off x="547022" y="414681"/>
                    <a:ext cx="2315057" cy="2646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6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感</a:t>
                    </a: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:a16="http://schemas.microsoft.com/office/drawing/2014/main" id="{C2068D0B-7E65-1C91-C7FB-8323C1C1B608}"/>
                      </a:ext>
                    </a:extLst>
                  </p:cNvPr>
                  <p:cNvSpPr txBox="1"/>
                  <p:nvPr/>
                </p:nvSpPr>
                <p:spPr>
                  <a:xfrm>
                    <a:off x="2165178" y="884999"/>
                    <a:ext cx="1661032" cy="186204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15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恩</a:t>
                    </a:r>
                  </a:p>
                </p:txBody>
              </p:sp>
              <p:sp>
                <p:nvSpPr>
                  <p:cNvPr id="77" name="文本框 76">
                    <a:extLst>
                      <a:ext uri="{FF2B5EF4-FFF2-40B4-BE49-F238E27FC236}">
                        <a16:creationId xmlns:a16="http://schemas.microsoft.com/office/drawing/2014/main" id="{1E4A3107-AF6B-9996-48B0-FED121EF0C14}"/>
                      </a:ext>
                    </a:extLst>
                  </p:cNvPr>
                  <p:cNvSpPr txBox="1"/>
                  <p:nvPr/>
                </p:nvSpPr>
                <p:spPr>
                  <a:xfrm>
                    <a:off x="3303586" y="849970"/>
                    <a:ext cx="1661032" cy="186204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15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母</a:t>
                    </a:r>
                  </a:p>
                </p:txBody>
              </p:sp>
              <p:sp>
                <p:nvSpPr>
                  <p:cNvPr id="78" name="文本框 77">
                    <a:extLst>
                      <a:ext uri="{FF2B5EF4-FFF2-40B4-BE49-F238E27FC236}">
                        <a16:creationId xmlns:a16="http://schemas.microsoft.com/office/drawing/2014/main" id="{1DAE62D4-24FC-74CC-4FBE-4A01E333DFD9}"/>
                      </a:ext>
                    </a:extLst>
                  </p:cNvPr>
                  <p:cNvSpPr txBox="1"/>
                  <p:nvPr/>
                </p:nvSpPr>
                <p:spPr>
                  <a:xfrm>
                    <a:off x="4245457" y="538737"/>
                    <a:ext cx="2315057" cy="26468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6600" b="1" dirty="0">
                        <a:latin typeface="演示秋鸿楷" panose="00000500000000000000" pitchFamily="2" charset="-122"/>
                        <a:ea typeface="演示秋鸿楷" panose="00000500000000000000" pitchFamily="2" charset="-122"/>
                        <a:cs typeface="+mn-ea"/>
                        <a:sym typeface="+mn-lt"/>
                      </a:rPr>
                      <a:t>亲</a:t>
                    </a:r>
                  </a:p>
                </p:txBody>
              </p:sp>
            </p:grpSp>
          </p:grpSp>
        </p:grp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C81303A0-0032-2974-0BE4-77E6283F1BF4}"/>
                </a:ext>
              </a:extLst>
            </p:cNvPr>
            <p:cNvSpPr txBox="1"/>
            <p:nvPr/>
          </p:nvSpPr>
          <p:spPr>
            <a:xfrm>
              <a:off x="2363800" y="4531618"/>
              <a:ext cx="37989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7135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6B7135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6B7135"/>
                  </a:solidFill>
                  <a:cs typeface="+mn-ea"/>
                  <a:sym typeface="+mn-lt"/>
                </a:rPr>
                <a:t>模板网   汇报时间：</a:t>
              </a:r>
              <a:r>
                <a:rPr lang="en-US" altLang="zh-CN" sz="1400" b="1" dirty="0">
                  <a:solidFill>
                    <a:srgbClr val="6B7135"/>
                  </a:solidFill>
                  <a:cs typeface="+mn-ea"/>
                  <a:sym typeface="+mn-lt"/>
                </a:rPr>
                <a:t>2022.05</a:t>
              </a:r>
              <a:endParaRPr lang="zh-CN" altLang="en-US" sz="1400" b="1" dirty="0">
                <a:solidFill>
                  <a:srgbClr val="6B713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C8F76B92-1E32-6754-B938-B7C56CDD773A}"/>
              </a:ext>
            </a:extLst>
          </p:cNvPr>
          <p:cNvSpPr/>
          <p:nvPr/>
        </p:nvSpPr>
        <p:spPr>
          <a:xfrm>
            <a:off x="0" y="5224906"/>
            <a:ext cx="12192000" cy="1633095"/>
          </a:xfrm>
          <a:custGeom>
            <a:avLst/>
            <a:gdLst>
              <a:gd name="connsiteX0" fmla="*/ 8926286 w 12192000"/>
              <a:gd name="connsiteY0" fmla="*/ 238 h 1633095"/>
              <a:gd name="connsiteX1" fmla="*/ 9521371 w 12192000"/>
              <a:gd name="connsiteY1" fmla="*/ 624352 h 1633095"/>
              <a:gd name="connsiteX2" fmla="*/ 10421257 w 12192000"/>
              <a:gd name="connsiteY2" fmla="*/ 1103324 h 1633095"/>
              <a:gd name="connsiteX3" fmla="*/ 11838781 w 12192000"/>
              <a:gd name="connsiteY3" fmla="*/ 1261847 h 1633095"/>
              <a:gd name="connsiteX4" fmla="*/ 12192000 w 12192000"/>
              <a:gd name="connsiteY4" fmla="*/ 1280994 h 1633095"/>
              <a:gd name="connsiteX5" fmla="*/ 12192000 w 12192000"/>
              <a:gd name="connsiteY5" fmla="*/ 1633095 h 1633095"/>
              <a:gd name="connsiteX6" fmla="*/ 0 w 12192000"/>
              <a:gd name="connsiteY6" fmla="*/ 1633095 h 1633095"/>
              <a:gd name="connsiteX7" fmla="*/ 0 w 12192000"/>
              <a:gd name="connsiteY7" fmla="*/ 867257 h 1633095"/>
              <a:gd name="connsiteX8" fmla="*/ 159884 w 12192000"/>
              <a:gd name="connsiteY8" fmla="*/ 921101 h 1633095"/>
              <a:gd name="connsiteX9" fmla="*/ 1524000 w 12192000"/>
              <a:gd name="connsiteY9" fmla="*/ 1219438 h 1633095"/>
              <a:gd name="connsiteX10" fmla="*/ 3657600 w 12192000"/>
              <a:gd name="connsiteY10" fmla="*/ 958181 h 1633095"/>
              <a:gd name="connsiteX11" fmla="*/ 6879771 w 12192000"/>
              <a:gd name="connsiteY11" fmla="*/ 1379095 h 1633095"/>
              <a:gd name="connsiteX12" fmla="*/ 8606971 w 12192000"/>
              <a:gd name="connsiteY12" fmla="*/ 696924 h 1633095"/>
              <a:gd name="connsiteX13" fmla="*/ 8926286 w 12192000"/>
              <a:gd name="connsiteY13" fmla="*/ 238 h 1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33095">
                <a:moveTo>
                  <a:pt x="8926286" y="238"/>
                </a:moveTo>
                <a:cubicBezTo>
                  <a:pt x="9078686" y="-11857"/>
                  <a:pt x="9272209" y="440504"/>
                  <a:pt x="9521371" y="624352"/>
                </a:cubicBezTo>
                <a:cubicBezTo>
                  <a:pt x="9770533" y="808200"/>
                  <a:pt x="9942286" y="992048"/>
                  <a:pt x="10421257" y="1103324"/>
                </a:cubicBezTo>
                <a:cubicBezTo>
                  <a:pt x="10780486" y="1186781"/>
                  <a:pt x="11290754" y="1229417"/>
                  <a:pt x="11838781" y="1261847"/>
                </a:cubicBezTo>
                <a:lnTo>
                  <a:pt x="12192000" y="1280994"/>
                </a:lnTo>
                <a:lnTo>
                  <a:pt x="12192000" y="1633095"/>
                </a:lnTo>
                <a:lnTo>
                  <a:pt x="0" y="1633095"/>
                </a:lnTo>
                <a:lnTo>
                  <a:pt x="0" y="867257"/>
                </a:lnTo>
                <a:lnTo>
                  <a:pt x="159884" y="921101"/>
                </a:lnTo>
                <a:cubicBezTo>
                  <a:pt x="602343" y="1068852"/>
                  <a:pt x="1030515" y="1195852"/>
                  <a:pt x="1524000" y="1219438"/>
                </a:cubicBezTo>
                <a:cubicBezTo>
                  <a:pt x="2181981" y="1250886"/>
                  <a:pt x="2764972" y="931572"/>
                  <a:pt x="3657600" y="958181"/>
                </a:cubicBezTo>
                <a:cubicBezTo>
                  <a:pt x="4550228" y="984790"/>
                  <a:pt x="6054876" y="1422638"/>
                  <a:pt x="6879771" y="1379095"/>
                </a:cubicBezTo>
                <a:cubicBezTo>
                  <a:pt x="7704666" y="1335552"/>
                  <a:pt x="8265885" y="926734"/>
                  <a:pt x="8606971" y="696924"/>
                </a:cubicBezTo>
                <a:cubicBezTo>
                  <a:pt x="8948057" y="467114"/>
                  <a:pt x="8773886" y="12333"/>
                  <a:pt x="8926286" y="238"/>
                </a:cubicBezTo>
                <a:close/>
              </a:path>
            </a:pathLst>
          </a:custGeom>
          <a:solidFill>
            <a:srgbClr val="6B713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7148175" y="203004"/>
            <a:ext cx="3507146" cy="6363283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0799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BBDA06A-2760-716D-2C3C-D352D7190B86}"/>
              </a:ext>
            </a:extLst>
          </p:cNvPr>
          <p:cNvSpPr txBox="1"/>
          <p:nvPr/>
        </p:nvSpPr>
        <p:spPr>
          <a:xfrm>
            <a:off x="1397000" y="1638300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132987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4717959" y="969704"/>
            <a:ext cx="1985121" cy="1862048"/>
            <a:chOff x="436244" y="231855"/>
            <a:chExt cx="1985121" cy="186204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628876" y="231855"/>
              <a:ext cx="171072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115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C747C2-3CE8-7A14-5073-DC493F076832}"/>
              </a:ext>
            </a:extLst>
          </p:cNvPr>
          <p:cNvGrpSpPr/>
          <p:nvPr/>
        </p:nvGrpSpPr>
        <p:grpSpPr>
          <a:xfrm>
            <a:off x="0" y="4357521"/>
            <a:ext cx="14064343" cy="2500480"/>
            <a:chOff x="0" y="3327636"/>
            <a:chExt cx="12192000" cy="353036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C0DE34-943C-BE0C-BFBC-524F6C728E78}"/>
                </a:ext>
              </a:extLst>
            </p:cNvPr>
            <p:cNvSpPr/>
            <p:nvPr/>
          </p:nvSpPr>
          <p:spPr>
            <a:xfrm>
              <a:off x="0" y="3327636"/>
              <a:ext cx="12192000" cy="353036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5F522B-5DA3-6F29-2C1C-2646AECC5B9F}"/>
                </a:ext>
              </a:extLst>
            </p:cNvPr>
            <p:cNvSpPr/>
            <p:nvPr/>
          </p:nvSpPr>
          <p:spPr>
            <a:xfrm>
              <a:off x="0" y="4112466"/>
              <a:ext cx="12192000" cy="274553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653ADA-56FD-C388-F218-35B48E748BA0}"/>
                </a:ext>
              </a:extLst>
            </p:cNvPr>
            <p:cNvSpPr/>
            <p:nvPr/>
          </p:nvSpPr>
          <p:spPr>
            <a:xfrm>
              <a:off x="0" y="5224906"/>
              <a:ext cx="12192000" cy="163309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9245600" y="2072946"/>
            <a:ext cx="2476521" cy="4493341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3617839" y="3001742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8E28311-6BE5-B190-C987-1033F40F9ECA}"/>
              </a:ext>
            </a:extLst>
          </p:cNvPr>
          <p:cNvSpPr txBox="1"/>
          <p:nvPr/>
        </p:nvSpPr>
        <p:spPr>
          <a:xfrm>
            <a:off x="3384743" y="3666548"/>
            <a:ext cx="54225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FD1AAB-1179-84E7-918F-AD1A2C770EB6}"/>
              </a:ext>
            </a:extLst>
          </p:cNvPr>
          <p:cNvSpPr txBox="1"/>
          <p:nvPr/>
        </p:nvSpPr>
        <p:spPr>
          <a:xfrm>
            <a:off x="-62128400" y="-35643066"/>
            <a:ext cx="701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86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653223" y="231855"/>
              <a:ext cx="1662030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91436472-9C6D-0CA5-4D26-5875920706D4}"/>
              </a:ext>
            </a:extLst>
          </p:cNvPr>
          <p:cNvSpPr txBox="1"/>
          <p:nvPr/>
        </p:nvSpPr>
        <p:spPr>
          <a:xfrm>
            <a:off x="1261798" y="1579161"/>
            <a:ext cx="4263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4000" spc="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母亲节的由来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C986D83-D37C-620E-693C-D633A3C24FFA}"/>
              </a:ext>
            </a:extLst>
          </p:cNvPr>
          <p:cNvSpPr/>
          <p:nvPr/>
        </p:nvSpPr>
        <p:spPr>
          <a:xfrm>
            <a:off x="1261798" y="2850365"/>
            <a:ext cx="4748281" cy="253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母亲节起源于美国。</a:t>
            </a:r>
            <a:r>
              <a:rPr lang="en-US" altLang="zh-CN" dirty="0">
                <a:cs typeface="+mn-ea"/>
                <a:sym typeface="+mn-lt"/>
              </a:rPr>
              <a:t>1906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9</a:t>
            </a:r>
            <a:r>
              <a:rPr lang="zh-CN" altLang="en-US" dirty="0">
                <a:cs typeface="+mn-ea"/>
                <a:sym typeface="+mn-lt"/>
              </a:rPr>
              <a:t>日，美国费城的安娜</a:t>
            </a:r>
            <a:r>
              <a:rPr lang="en-US" altLang="zh-CN" dirty="0">
                <a:cs typeface="+mn-ea"/>
                <a:sym typeface="+mn-lt"/>
              </a:rPr>
              <a:t>·</a:t>
            </a:r>
            <a:r>
              <a:rPr lang="zh-CN" altLang="en-US" dirty="0">
                <a:cs typeface="+mn-ea"/>
                <a:sym typeface="+mn-lt"/>
              </a:rPr>
              <a:t>贾薇丝的母亲不幸去世，她悲痛万分。在次年母亲逝世周年忌日，安娜小姐组织了追思母亲的活动，并鼓励他人也以类似方式来表达对各自慈母的感激之情。此后，她到处游说并向社会各界呼吁，号召设立母亲节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140A429-5B70-723C-83F7-05D6F1E37DF4}"/>
              </a:ext>
            </a:extLst>
          </p:cNvPr>
          <p:cNvSpPr/>
          <p:nvPr/>
        </p:nvSpPr>
        <p:spPr>
          <a:xfrm>
            <a:off x="1308100" y="2287047"/>
            <a:ext cx="2882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The origin of mother's Day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8E28CD7-45BD-5A2B-6EB6-BC0A0809F30E}"/>
              </a:ext>
            </a:extLst>
          </p:cNvPr>
          <p:cNvCxnSpPr>
            <a:cxnSpLocks/>
          </p:cNvCxnSpPr>
          <p:nvPr/>
        </p:nvCxnSpPr>
        <p:spPr>
          <a:xfrm>
            <a:off x="1387187" y="2277191"/>
            <a:ext cx="39468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AF2B995F-B7EE-55B7-AF6F-95D4CFF917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281" y="601856"/>
            <a:ext cx="4263815" cy="511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57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653223" y="231855"/>
              <a:ext cx="1662030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sp>
        <p:nvSpPr>
          <p:cNvPr id="12" name="Freeform 30">
            <a:extLst>
              <a:ext uri="{FF2B5EF4-FFF2-40B4-BE49-F238E27FC236}">
                <a16:creationId xmlns:a16="http://schemas.microsoft.com/office/drawing/2014/main" id="{670AD68A-2A31-F857-38D1-79650429518D}"/>
              </a:ext>
            </a:extLst>
          </p:cNvPr>
          <p:cNvSpPr>
            <a:spLocks/>
          </p:cNvSpPr>
          <p:nvPr/>
        </p:nvSpPr>
        <p:spPr bwMode="auto">
          <a:xfrm>
            <a:off x="6805087" y="1712979"/>
            <a:ext cx="3500257" cy="773906"/>
          </a:xfrm>
          <a:custGeom>
            <a:avLst/>
            <a:gdLst/>
            <a:ahLst/>
            <a:cxnLst>
              <a:cxn ang="0">
                <a:pos x="2677" y="296"/>
              </a:cxn>
              <a:cxn ang="0">
                <a:pos x="2324" y="590"/>
              </a:cxn>
              <a:cxn ang="0">
                <a:pos x="487" y="592"/>
              </a:cxn>
              <a:cxn ang="0">
                <a:pos x="487" y="590"/>
              </a:cxn>
              <a:cxn ang="0">
                <a:pos x="488" y="590"/>
              </a:cxn>
              <a:cxn ang="0">
                <a:pos x="275" y="218"/>
              </a:cxn>
              <a:cxn ang="0">
                <a:pos x="0" y="0"/>
              </a:cxn>
              <a:cxn ang="0">
                <a:pos x="2324" y="3"/>
              </a:cxn>
              <a:cxn ang="0">
                <a:pos x="2677" y="296"/>
              </a:cxn>
            </a:cxnLst>
            <a:rect l="0" t="0" r="r" b="b"/>
            <a:pathLst>
              <a:path w="2677" h="592">
                <a:moveTo>
                  <a:pt x="2677" y="296"/>
                </a:moveTo>
                <a:cubicBezTo>
                  <a:pt x="2324" y="590"/>
                  <a:pt x="2324" y="590"/>
                  <a:pt x="2324" y="590"/>
                </a:cubicBezTo>
                <a:cubicBezTo>
                  <a:pt x="487" y="592"/>
                  <a:pt x="487" y="592"/>
                  <a:pt x="487" y="592"/>
                </a:cubicBezTo>
                <a:cubicBezTo>
                  <a:pt x="487" y="591"/>
                  <a:pt x="487" y="591"/>
                  <a:pt x="487" y="590"/>
                </a:cubicBezTo>
                <a:cubicBezTo>
                  <a:pt x="488" y="590"/>
                  <a:pt x="488" y="590"/>
                  <a:pt x="488" y="590"/>
                </a:cubicBezTo>
                <a:cubicBezTo>
                  <a:pt x="444" y="453"/>
                  <a:pt x="373" y="329"/>
                  <a:pt x="275" y="218"/>
                </a:cubicBezTo>
                <a:cubicBezTo>
                  <a:pt x="192" y="123"/>
                  <a:pt x="100" y="50"/>
                  <a:pt x="0" y="0"/>
                </a:cubicBezTo>
                <a:cubicBezTo>
                  <a:pt x="2324" y="3"/>
                  <a:pt x="2324" y="3"/>
                  <a:pt x="2324" y="3"/>
                </a:cubicBezTo>
                <a:lnTo>
                  <a:pt x="2677" y="296"/>
                </a:lnTo>
                <a:close/>
              </a:path>
            </a:pathLst>
          </a:custGeom>
          <a:solidFill>
            <a:srgbClr val="E2D8B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3" name="Freeform 31">
            <a:extLst>
              <a:ext uri="{FF2B5EF4-FFF2-40B4-BE49-F238E27FC236}">
                <a16:creationId xmlns:a16="http://schemas.microsoft.com/office/drawing/2014/main" id="{A0D4AE5A-C2D7-13E8-A4BF-5F195A242763}"/>
              </a:ext>
            </a:extLst>
          </p:cNvPr>
          <p:cNvSpPr>
            <a:spLocks/>
          </p:cNvSpPr>
          <p:nvPr/>
        </p:nvSpPr>
        <p:spPr bwMode="auto">
          <a:xfrm>
            <a:off x="6879727" y="3490606"/>
            <a:ext cx="3425616" cy="771943"/>
          </a:xfrm>
          <a:custGeom>
            <a:avLst/>
            <a:gdLst/>
            <a:ahLst/>
            <a:cxnLst>
              <a:cxn ang="0">
                <a:pos x="1557" y="0"/>
              </a:cxn>
              <a:cxn ang="0">
                <a:pos x="1557" y="0"/>
              </a:cxn>
              <a:cxn ang="0">
                <a:pos x="2267" y="1"/>
              </a:cxn>
              <a:cxn ang="0">
                <a:pos x="2620" y="294"/>
              </a:cxn>
              <a:cxn ang="0">
                <a:pos x="2267" y="588"/>
              </a:cxn>
              <a:cxn ang="0">
                <a:pos x="1557" y="589"/>
              </a:cxn>
              <a:cxn ang="0">
                <a:pos x="1557" y="590"/>
              </a:cxn>
              <a:cxn ang="0">
                <a:pos x="0" y="590"/>
              </a:cxn>
              <a:cxn ang="0">
                <a:pos x="127" y="320"/>
              </a:cxn>
              <a:cxn ang="0">
                <a:pos x="298" y="82"/>
              </a:cxn>
              <a:cxn ang="0">
                <a:pos x="306" y="74"/>
              </a:cxn>
              <a:cxn ang="0">
                <a:pos x="364" y="0"/>
              </a:cxn>
              <a:cxn ang="0">
                <a:pos x="1557" y="0"/>
              </a:cxn>
            </a:cxnLst>
            <a:rect l="0" t="0" r="r" b="b"/>
            <a:pathLst>
              <a:path w="2620" h="590">
                <a:moveTo>
                  <a:pt x="1557" y="0"/>
                </a:moveTo>
                <a:cubicBezTo>
                  <a:pt x="1557" y="0"/>
                  <a:pt x="1557" y="0"/>
                  <a:pt x="1557" y="0"/>
                </a:cubicBezTo>
                <a:cubicBezTo>
                  <a:pt x="2267" y="1"/>
                  <a:pt x="2267" y="1"/>
                  <a:pt x="2267" y="1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267" y="588"/>
                  <a:pt x="2267" y="588"/>
                  <a:pt x="2267" y="588"/>
                </a:cubicBezTo>
                <a:cubicBezTo>
                  <a:pt x="1557" y="589"/>
                  <a:pt x="1557" y="589"/>
                  <a:pt x="1557" y="589"/>
                </a:cubicBezTo>
                <a:cubicBezTo>
                  <a:pt x="1557" y="590"/>
                  <a:pt x="1557" y="590"/>
                  <a:pt x="1557" y="590"/>
                </a:cubicBezTo>
                <a:cubicBezTo>
                  <a:pt x="0" y="590"/>
                  <a:pt x="0" y="590"/>
                  <a:pt x="0" y="590"/>
                </a:cubicBezTo>
                <a:cubicBezTo>
                  <a:pt x="21" y="511"/>
                  <a:pt x="63" y="421"/>
                  <a:pt x="127" y="320"/>
                </a:cubicBezTo>
                <a:cubicBezTo>
                  <a:pt x="172" y="247"/>
                  <a:pt x="230" y="167"/>
                  <a:pt x="298" y="82"/>
                </a:cubicBezTo>
                <a:cubicBezTo>
                  <a:pt x="301" y="79"/>
                  <a:pt x="303" y="76"/>
                  <a:pt x="306" y="74"/>
                </a:cubicBezTo>
                <a:cubicBezTo>
                  <a:pt x="326" y="49"/>
                  <a:pt x="345" y="25"/>
                  <a:pt x="364" y="0"/>
                </a:cubicBezTo>
                <a:lnTo>
                  <a:pt x="1557" y="0"/>
                </a:lnTo>
                <a:close/>
              </a:path>
            </a:pathLst>
          </a:custGeom>
          <a:solidFill>
            <a:srgbClr val="91966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73FE0C8-1B78-BE7E-78AF-0C5DCD51137B}"/>
              </a:ext>
            </a:extLst>
          </p:cNvPr>
          <p:cNvSpPr>
            <a:spLocks/>
          </p:cNvSpPr>
          <p:nvPr/>
        </p:nvSpPr>
        <p:spPr bwMode="auto">
          <a:xfrm>
            <a:off x="7431677" y="2589026"/>
            <a:ext cx="2873668" cy="771943"/>
          </a:xfrm>
          <a:custGeom>
            <a:avLst/>
            <a:gdLst/>
            <a:ahLst/>
            <a:cxnLst>
              <a:cxn ang="0">
                <a:pos x="2198" y="295"/>
              </a:cxn>
              <a:cxn ang="0">
                <a:pos x="1845" y="589"/>
              </a:cxn>
              <a:cxn ang="0">
                <a:pos x="323" y="591"/>
              </a:cxn>
              <a:cxn ang="0">
                <a:pos x="323" y="591"/>
              </a:cxn>
              <a:cxn ang="0">
                <a:pos x="0" y="591"/>
              </a:cxn>
              <a:cxn ang="0">
                <a:pos x="60" y="226"/>
              </a:cxn>
              <a:cxn ang="0">
                <a:pos x="39" y="0"/>
              </a:cxn>
              <a:cxn ang="0">
                <a:pos x="323" y="0"/>
              </a:cxn>
              <a:cxn ang="0">
                <a:pos x="323" y="0"/>
              </a:cxn>
              <a:cxn ang="0">
                <a:pos x="1845" y="2"/>
              </a:cxn>
              <a:cxn ang="0">
                <a:pos x="2198" y="295"/>
              </a:cxn>
            </a:cxnLst>
            <a:rect l="0" t="0" r="r" b="b"/>
            <a:pathLst>
              <a:path w="2198" h="591">
                <a:moveTo>
                  <a:pt x="2198" y="295"/>
                </a:moveTo>
                <a:cubicBezTo>
                  <a:pt x="1845" y="589"/>
                  <a:pt x="1845" y="589"/>
                  <a:pt x="1845" y="589"/>
                </a:cubicBezTo>
                <a:cubicBezTo>
                  <a:pt x="323" y="591"/>
                  <a:pt x="323" y="591"/>
                  <a:pt x="323" y="591"/>
                </a:cubicBezTo>
                <a:cubicBezTo>
                  <a:pt x="323" y="591"/>
                  <a:pt x="323" y="591"/>
                  <a:pt x="323" y="591"/>
                </a:cubicBezTo>
                <a:cubicBezTo>
                  <a:pt x="0" y="591"/>
                  <a:pt x="0" y="591"/>
                  <a:pt x="0" y="591"/>
                </a:cubicBezTo>
                <a:cubicBezTo>
                  <a:pt x="40" y="478"/>
                  <a:pt x="60" y="356"/>
                  <a:pt x="60" y="226"/>
                </a:cubicBezTo>
                <a:cubicBezTo>
                  <a:pt x="60" y="147"/>
                  <a:pt x="53" y="72"/>
                  <a:pt x="39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1845" y="2"/>
                  <a:pt x="1845" y="2"/>
                  <a:pt x="1845" y="2"/>
                </a:cubicBezTo>
                <a:lnTo>
                  <a:pt x="2198" y="295"/>
                </a:lnTo>
                <a:close/>
              </a:path>
            </a:pathLst>
          </a:custGeom>
          <a:solidFill>
            <a:srgbClr val="CBC69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5" name="Freeform 33">
            <a:extLst>
              <a:ext uri="{FF2B5EF4-FFF2-40B4-BE49-F238E27FC236}">
                <a16:creationId xmlns:a16="http://schemas.microsoft.com/office/drawing/2014/main" id="{E82545EF-901D-00D1-94B0-B685D2EE4EDD}"/>
              </a:ext>
            </a:extLst>
          </p:cNvPr>
          <p:cNvSpPr>
            <a:spLocks/>
          </p:cNvSpPr>
          <p:nvPr/>
        </p:nvSpPr>
        <p:spPr bwMode="auto">
          <a:xfrm>
            <a:off x="1886656" y="1712979"/>
            <a:ext cx="3500257" cy="773906"/>
          </a:xfrm>
          <a:custGeom>
            <a:avLst/>
            <a:gdLst/>
            <a:ahLst/>
            <a:cxnLst>
              <a:cxn ang="0">
                <a:pos x="2190" y="592"/>
              </a:cxn>
              <a:cxn ang="0">
                <a:pos x="353" y="590"/>
              </a:cxn>
              <a:cxn ang="0">
                <a:pos x="0" y="296"/>
              </a:cxn>
              <a:cxn ang="0">
                <a:pos x="353" y="3"/>
              </a:cxn>
              <a:cxn ang="0">
                <a:pos x="2677" y="0"/>
              </a:cxn>
              <a:cxn ang="0">
                <a:pos x="2402" y="218"/>
              </a:cxn>
              <a:cxn ang="0">
                <a:pos x="2189" y="590"/>
              </a:cxn>
              <a:cxn ang="0">
                <a:pos x="2191" y="590"/>
              </a:cxn>
              <a:cxn ang="0">
                <a:pos x="2190" y="592"/>
              </a:cxn>
            </a:cxnLst>
            <a:rect l="0" t="0" r="r" b="b"/>
            <a:pathLst>
              <a:path w="2677" h="592">
                <a:moveTo>
                  <a:pt x="2190" y="592"/>
                </a:moveTo>
                <a:cubicBezTo>
                  <a:pt x="353" y="590"/>
                  <a:pt x="353" y="590"/>
                  <a:pt x="353" y="590"/>
                </a:cubicBezTo>
                <a:cubicBezTo>
                  <a:pt x="0" y="296"/>
                  <a:pt x="0" y="296"/>
                  <a:pt x="0" y="296"/>
                </a:cubicBezTo>
                <a:cubicBezTo>
                  <a:pt x="353" y="3"/>
                  <a:pt x="353" y="3"/>
                  <a:pt x="353" y="3"/>
                </a:cubicBezTo>
                <a:cubicBezTo>
                  <a:pt x="2677" y="0"/>
                  <a:pt x="2677" y="0"/>
                  <a:pt x="2677" y="0"/>
                </a:cubicBezTo>
                <a:cubicBezTo>
                  <a:pt x="2577" y="50"/>
                  <a:pt x="2485" y="123"/>
                  <a:pt x="2402" y="218"/>
                </a:cubicBezTo>
                <a:cubicBezTo>
                  <a:pt x="2304" y="329"/>
                  <a:pt x="2233" y="453"/>
                  <a:pt x="2189" y="590"/>
                </a:cubicBezTo>
                <a:cubicBezTo>
                  <a:pt x="2191" y="590"/>
                  <a:pt x="2191" y="590"/>
                  <a:pt x="2191" y="590"/>
                </a:cubicBezTo>
                <a:cubicBezTo>
                  <a:pt x="2190" y="591"/>
                  <a:pt x="2190" y="591"/>
                  <a:pt x="2190" y="592"/>
                </a:cubicBezTo>
                <a:close/>
              </a:path>
            </a:pathLst>
          </a:custGeom>
          <a:solidFill>
            <a:srgbClr val="DDCC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16" name="Freeform 34">
            <a:extLst>
              <a:ext uri="{FF2B5EF4-FFF2-40B4-BE49-F238E27FC236}">
                <a16:creationId xmlns:a16="http://schemas.microsoft.com/office/drawing/2014/main" id="{3416F8F8-9A59-0967-B181-DC0DDE4517F7}"/>
              </a:ext>
            </a:extLst>
          </p:cNvPr>
          <p:cNvSpPr>
            <a:spLocks/>
          </p:cNvSpPr>
          <p:nvPr/>
        </p:nvSpPr>
        <p:spPr bwMode="auto">
          <a:xfrm>
            <a:off x="1886656" y="2589026"/>
            <a:ext cx="2863847" cy="771943"/>
          </a:xfrm>
          <a:custGeom>
            <a:avLst/>
            <a:gdLst/>
            <a:ahLst/>
            <a:cxnLst>
              <a:cxn ang="0">
                <a:pos x="2130" y="226"/>
              </a:cxn>
              <a:cxn ang="0">
                <a:pos x="2190" y="591"/>
              </a:cxn>
              <a:cxn ang="0">
                <a:pos x="353" y="589"/>
              </a:cxn>
              <a:cxn ang="0">
                <a:pos x="0" y="295"/>
              </a:cxn>
              <a:cxn ang="0">
                <a:pos x="353" y="2"/>
              </a:cxn>
              <a:cxn ang="0">
                <a:pos x="2152" y="0"/>
              </a:cxn>
              <a:cxn ang="0">
                <a:pos x="2130" y="226"/>
              </a:cxn>
            </a:cxnLst>
            <a:rect l="0" t="0" r="r" b="b"/>
            <a:pathLst>
              <a:path w="2190" h="591">
                <a:moveTo>
                  <a:pt x="2130" y="226"/>
                </a:moveTo>
                <a:cubicBezTo>
                  <a:pt x="2130" y="356"/>
                  <a:pt x="2150" y="478"/>
                  <a:pt x="2190" y="591"/>
                </a:cubicBezTo>
                <a:cubicBezTo>
                  <a:pt x="353" y="589"/>
                  <a:pt x="353" y="589"/>
                  <a:pt x="353" y="589"/>
                </a:cubicBezTo>
                <a:cubicBezTo>
                  <a:pt x="0" y="295"/>
                  <a:pt x="0" y="295"/>
                  <a:pt x="0" y="295"/>
                </a:cubicBezTo>
                <a:cubicBezTo>
                  <a:pt x="353" y="2"/>
                  <a:pt x="353" y="2"/>
                  <a:pt x="353" y="2"/>
                </a:cubicBezTo>
                <a:cubicBezTo>
                  <a:pt x="2152" y="0"/>
                  <a:pt x="2152" y="0"/>
                  <a:pt x="2152" y="0"/>
                </a:cubicBezTo>
                <a:cubicBezTo>
                  <a:pt x="2137" y="72"/>
                  <a:pt x="2130" y="147"/>
                  <a:pt x="2130" y="226"/>
                </a:cubicBezTo>
                <a:close/>
              </a:path>
            </a:pathLst>
          </a:custGeom>
          <a:solidFill>
            <a:srgbClr val="B7AE6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7" name="Freeform 35">
            <a:extLst>
              <a:ext uri="{FF2B5EF4-FFF2-40B4-BE49-F238E27FC236}">
                <a16:creationId xmlns:a16="http://schemas.microsoft.com/office/drawing/2014/main" id="{16E22E1C-9954-D908-F0D5-A83DCC49C021}"/>
              </a:ext>
            </a:extLst>
          </p:cNvPr>
          <p:cNvSpPr>
            <a:spLocks/>
          </p:cNvSpPr>
          <p:nvPr/>
        </p:nvSpPr>
        <p:spPr bwMode="auto">
          <a:xfrm>
            <a:off x="1886656" y="3490606"/>
            <a:ext cx="3413831" cy="771943"/>
          </a:xfrm>
          <a:custGeom>
            <a:avLst/>
            <a:gdLst/>
            <a:ahLst/>
            <a:cxnLst>
              <a:cxn ang="0">
                <a:pos x="2305" y="73"/>
              </a:cxn>
              <a:cxn ang="0">
                <a:pos x="2611" y="590"/>
              </a:cxn>
              <a:cxn ang="0">
                <a:pos x="1546" y="589"/>
              </a:cxn>
              <a:cxn ang="0">
                <a:pos x="1546" y="589"/>
              </a:cxn>
              <a:cxn ang="0">
                <a:pos x="353" y="588"/>
              </a:cxn>
              <a:cxn ang="0">
                <a:pos x="0" y="294"/>
              </a:cxn>
              <a:cxn ang="0">
                <a:pos x="353" y="1"/>
              </a:cxn>
              <a:cxn ang="0">
                <a:pos x="1546" y="0"/>
              </a:cxn>
              <a:cxn ang="0">
                <a:pos x="1546" y="0"/>
              </a:cxn>
              <a:cxn ang="0">
                <a:pos x="2248" y="0"/>
              </a:cxn>
              <a:cxn ang="0">
                <a:pos x="2295" y="61"/>
              </a:cxn>
              <a:cxn ang="0">
                <a:pos x="2305" y="73"/>
              </a:cxn>
            </a:cxnLst>
            <a:rect l="0" t="0" r="r" b="b"/>
            <a:pathLst>
              <a:path w="2611" h="590">
                <a:moveTo>
                  <a:pt x="2305" y="73"/>
                </a:moveTo>
                <a:cubicBezTo>
                  <a:pt x="2471" y="278"/>
                  <a:pt x="2573" y="450"/>
                  <a:pt x="2611" y="590"/>
                </a:cubicBezTo>
                <a:cubicBezTo>
                  <a:pt x="1546" y="589"/>
                  <a:pt x="1546" y="589"/>
                  <a:pt x="1546" y="589"/>
                </a:cubicBezTo>
                <a:cubicBezTo>
                  <a:pt x="1546" y="589"/>
                  <a:pt x="1546" y="589"/>
                  <a:pt x="1546" y="589"/>
                </a:cubicBezTo>
                <a:cubicBezTo>
                  <a:pt x="353" y="588"/>
                  <a:pt x="353" y="588"/>
                  <a:pt x="353" y="588"/>
                </a:cubicBezTo>
                <a:cubicBezTo>
                  <a:pt x="0" y="294"/>
                  <a:pt x="0" y="294"/>
                  <a:pt x="0" y="294"/>
                </a:cubicBezTo>
                <a:cubicBezTo>
                  <a:pt x="353" y="1"/>
                  <a:pt x="353" y="1"/>
                  <a:pt x="353" y="1"/>
                </a:cubicBezTo>
                <a:cubicBezTo>
                  <a:pt x="1546" y="0"/>
                  <a:pt x="1546" y="0"/>
                  <a:pt x="1546" y="0"/>
                </a:cubicBezTo>
                <a:cubicBezTo>
                  <a:pt x="1546" y="0"/>
                  <a:pt x="1546" y="0"/>
                  <a:pt x="1546" y="0"/>
                </a:cubicBezTo>
                <a:cubicBezTo>
                  <a:pt x="2248" y="0"/>
                  <a:pt x="2248" y="0"/>
                  <a:pt x="2248" y="0"/>
                </a:cubicBezTo>
                <a:cubicBezTo>
                  <a:pt x="2263" y="21"/>
                  <a:pt x="2279" y="41"/>
                  <a:pt x="2295" y="61"/>
                </a:cubicBezTo>
                <a:lnTo>
                  <a:pt x="2305" y="73"/>
                </a:lnTo>
                <a:close/>
              </a:path>
            </a:pathLst>
          </a:custGeom>
          <a:solidFill>
            <a:srgbClr val="6B713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8" name="Freeform 29">
            <a:extLst>
              <a:ext uri="{FF2B5EF4-FFF2-40B4-BE49-F238E27FC236}">
                <a16:creationId xmlns:a16="http://schemas.microsoft.com/office/drawing/2014/main" id="{C83C63DD-44F4-6351-0E82-B0D756D7F897}"/>
              </a:ext>
            </a:extLst>
          </p:cNvPr>
          <p:cNvSpPr>
            <a:spLocks/>
          </p:cNvSpPr>
          <p:nvPr/>
        </p:nvSpPr>
        <p:spPr bwMode="auto">
          <a:xfrm>
            <a:off x="8914669" y="3490606"/>
            <a:ext cx="133568" cy="19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9" name="Freeform 37">
            <a:extLst>
              <a:ext uri="{FF2B5EF4-FFF2-40B4-BE49-F238E27FC236}">
                <a16:creationId xmlns:a16="http://schemas.microsoft.com/office/drawing/2014/main" id="{691A8ED8-9D0B-C136-7CE9-46032316729E}"/>
              </a:ext>
            </a:extLst>
          </p:cNvPr>
          <p:cNvSpPr>
            <a:spLocks/>
          </p:cNvSpPr>
          <p:nvPr/>
        </p:nvSpPr>
        <p:spPr bwMode="auto">
          <a:xfrm>
            <a:off x="6113678" y="1707086"/>
            <a:ext cx="1096040" cy="777835"/>
          </a:xfrm>
          <a:custGeom>
            <a:avLst/>
            <a:gdLst/>
            <a:ahLst/>
            <a:cxnLst>
              <a:cxn ang="0">
                <a:pos x="626" y="266"/>
              </a:cxn>
              <a:cxn ang="0">
                <a:pos x="839" y="594"/>
              </a:cxn>
              <a:cxn ang="0">
                <a:pos x="0" y="594"/>
              </a:cxn>
              <a:cxn ang="0">
                <a:pos x="0" y="0"/>
              </a:cxn>
              <a:cxn ang="0">
                <a:pos x="626" y="266"/>
              </a:cxn>
            </a:cxnLst>
            <a:rect l="0" t="0" r="r" b="b"/>
            <a:pathLst>
              <a:path w="839" h="594">
                <a:moveTo>
                  <a:pt x="626" y="266"/>
                </a:moveTo>
                <a:cubicBezTo>
                  <a:pt x="724" y="364"/>
                  <a:pt x="795" y="473"/>
                  <a:pt x="839" y="594"/>
                </a:cubicBezTo>
                <a:cubicBezTo>
                  <a:pt x="0" y="594"/>
                  <a:pt x="0" y="594"/>
                  <a:pt x="0" y="594"/>
                </a:cubicBezTo>
                <a:cubicBezTo>
                  <a:pt x="0" y="0"/>
                  <a:pt x="0" y="0"/>
                  <a:pt x="0" y="0"/>
                </a:cubicBezTo>
                <a:cubicBezTo>
                  <a:pt x="244" y="4"/>
                  <a:pt x="452" y="92"/>
                  <a:pt x="626" y="266"/>
                </a:cubicBezTo>
                <a:close/>
              </a:path>
            </a:pathLst>
          </a:custGeom>
          <a:solidFill>
            <a:srgbClr val="DDCCA4">
              <a:alpha val="62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grpSp>
        <p:nvGrpSpPr>
          <p:cNvPr id="20" name="Group 104">
            <a:extLst>
              <a:ext uri="{FF2B5EF4-FFF2-40B4-BE49-F238E27FC236}">
                <a16:creationId xmlns:a16="http://schemas.microsoft.com/office/drawing/2014/main" id="{48F93C3F-BCE6-4C1B-65DB-82EA366E8AB3}"/>
              </a:ext>
            </a:extLst>
          </p:cNvPr>
          <p:cNvGrpSpPr/>
          <p:nvPr/>
        </p:nvGrpSpPr>
        <p:grpSpPr>
          <a:xfrm>
            <a:off x="5498875" y="4341118"/>
            <a:ext cx="1192287" cy="1041042"/>
            <a:chOff x="4089401" y="2825751"/>
            <a:chExt cx="963612" cy="841375"/>
          </a:xfrm>
          <a:solidFill>
            <a:schemeClr val="bg1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C63B1B2D-FF52-D935-0885-BAFF71B91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701" y="3382963"/>
              <a:ext cx="736600" cy="284163"/>
            </a:xfrm>
            <a:custGeom>
              <a:avLst/>
              <a:gdLst/>
              <a:ahLst/>
              <a:cxnLst>
                <a:cxn ang="0">
                  <a:pos x="682" y="13"/>
                </a:cxn>
                <a:cxn ang="0">
                  <a:pos x="696" y="47"/>
                </a:cxn>
                <a:cxn ang="0">
                  <a:pos x="682" y="80"/>
                </a:cxn>
                <a:cxn ang="0">
                  <a:pos x="649" y="94"/>
                </a:cxn>
                <a:cxn ang="0">
                  <a:pos x="596" y="94"/>
                </a:cxn>
                <a:cxn ang="0">
                  <a:pos x="446" y="194"/>
                </a:cxn>
                <a:cxn ang="0">
                  <a:pos x="410" y="213"/>
                </a:cxn>
                <a:cxn ang="0">
                  <a:pos x="411" y="221"/>
                </a:cxn>
                <a:cxn ang="0">
                  <a:pos x="411" y="249"/>
                </a:cxn>
                <a:cxn ang="0">
                  <a:pos x="349" y="268"/>
                </a:cxn>
                <a:cxn ang="0">
                  <a:pos x="285" y="249"/>
                </a:cxn>
                <a:cxn ang="0">
                  <a:pos x="285" y="221"/>
                </a:cxn>
                <a:cxn ang="0">
                  <a:pos x="286" y="212"/>
                </a:cxn>
                <a:cxn ang="0">
                  <a:pos x="245" y="194"/>
                </a:cxn>
                <a:cxn ang="0">
                  <a:pos x="89" y="94"/>
                </a:cxn>
                <a:cxn ang="0">
                  <a:pos x="47" y="94"/>
                </a:cxn>
                <a:cxn ang="0">
                  <a:pos x="14" y="80"/>
                </a:cxn>
                <a:cxn ang="0">
                  <a:pos x="0" y="47"/>
                </a:cxn>
                <a:cxn ang="0">
                  <a:pos x="14" y="13"/>
                </a:cxn>
                <a:cxn ang="0">
                  <a:pos x="47" y="0"/>
                </a:cxn>
                <a:cxn ang="0">
                  <a:pos x="649" y="0"/>
                </a:cxn>
                <a:cxn ang="0">
                  <a:pos x="682" y="13"/>
                </a:cxn>
              </a:cxnLst>
              <a:rect l="0" t="0" r="r" b="b"/>
              <a:pathLst>
                <a:path w="696" h="268">
                  <a:moveTo>
                    <a:pt x="682" y="13"/>
                  </a:moveTo>
                  <a:cubicBezTo>
                    <a:pt x="691" y="23"/>
                    <a:pt x="696" y="34"/>
                    <a:pt x="696" y="47"/>
                  </a:cubicBezTo>
                  <a:cubicBezTo>
                    <a:pt x="696" y="60"/>
                    <a:pt x="691" y="71"/>
                    <a:pt x="682" y="80"/>
                  </a:cubicBezTo>
                  <a:cubicBezTo>
                    <a:pt x="673" y="89"/>
                    <a:pt x="662" y="94"/>
                    <a:pt x="649" y="94"/>
                  </a:cubicBezTo>
                  <a:cubicBezTo>
                    <a:pt x="596" y="94"/>
                    <a:pt x="596" y="94"/>
                    <a:pt x="596" y="94"/>
                  </a:cubicBezTo>
                  <a:cubicBezTo>
                    <a:pt x="555" y="128"/>
                    <a:pt x="505" y="161"/>
                    <a:pt x="446" y="194"/>
                  </a:cubicBezTo>
                  <a:cubicBezTo>
                    <a:pt x="434" y="200"/>
                    <a:pt x="423" y="206"/>
                    <a:pt x="410" y="213"/>
                  </a:cubicBezTo>
                  <a:cubicBezTo>
                    <a:pt x="411" y="215"/>
                    <a:pt x="411" y="218"/>
                    <a:pt x="411" y="221"/>
                  </a:cubicBezTo>
                  <a:cubicBezTo>
                    <a:pt x="411" y="249"/>
                    <a:pt x="411" y="249"/>
                    <a:pt x="411" y="249"/>
                  </a:cubicBezTo>
                  <a:cubicBezTo>
                    <a:pt x="390" y="262"/>
                    <a:pt x="370" y="268"/>
                    <a:pt x="349" y="268"/>
                  </a:cubicBezTo>
                  <a:cubicBezTo>
                    <a:pt x="328" y="268"/>
                    <a:pt x="306" y="262"/>
                    <a:pt x="285" y="249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5" y="218"/>
                    <a:pt x="285" y="215"/>
                    <a:pt x="286" y="212"/>
                  </a:cubicBezTo>
                  <a:cubicBezTo>
                    <a:pt x="272" y="206"/>
                    <a:pt x="258" y="200"/>
                    <a:pt x="245" y="194"/>
                  </a:cubicBezTo>
                  <a:cubicBezTo>
                    <a:pt x="189" y="166"/>
                    <a:pt x="137" y="133"/>
                    <a:pt x="89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34" y="94"/>
                    <a:pt x="23" y="89"/>
                    <a:pt x="14" y="80"/>
                  </a:cubicBezTo>
                  <a:cubicBezTo>
                    <a:pt x="5" y="71"/>
                    <a:pt x="0" y="60"/>
                    <a:pt x="0" y="47"/>
                  </a:cubicBezTo>
                  <a:cubicBezTo>
                    <a:pt x="0" y="34"/>
                    <a:pt x="5" y="23"/>
                    <a:pt x="14" y="13"/>
                  </a:cubicBezTo>
                  <a:cubicBezTo>
                    <a:pt x="23" y="4"/>
                    <a:pt x="34" y="0"/>
                    <a:pt x="47" y="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662" y="0"/>
                    <a:pt x="673" y="4"/>
                    <a:pt x="682" y="13"/>
                  </a:cubicBezTo>
                  <a:close/>
                </a:path>
              </a:pathLst>
            </a:cu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83C8F4E1-FD48-35E5-4DCC-05E1A9D22A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9401" y="2825751"/>
              <a:ext cx="496888" cy="500063"/>
            </a:xfrm>
            <a:custGeom>
              <a:avLst/>
              <a:gdLst/>
              <a:ahLst/>
              <a:cxnLst>
                <a:cxn ang="0">
                  <a:pos x="471" y="0"/>
                </a:cxn>
                <a:cxn ang="0">
                  <a:pos x="471" y="126"/>
                </a:cxn>
                <a:cxn ang="0">
                  <a:pos x="64" y="126"/>
                </a:cxn>
                <a:cxn ang="0">
                  <a:pos x="19" y="107"/>
                </a:cxn>
                <a:cxn ang="0">
                  <a:pos x="1" y="63"/>
                </a:cxn>
                <a:cxn ang="0">
                  <a:pos x="19" y="18"/>
                </a:cxn>
                <a:cxn ang="0">
                  <a:pos x="64" y="0"/>
                </a:cxn>
                <a:cxn ang="0">
                  <a:pos x="471" y="0"/>
                </a:cxn>
                <a:cxn ang="0">
                  <a:pos x="471" y="175"/>
                </a:cxn>
                <a:cxn ang="0">
                  <a:pos x="471" y="301"/>
                </a:cxn>
                <a:cxn ang="0">
                  <a:pos x="63" y="301"/>
                </a:cxn>
                <a:cxn ang="0">
                  <a:pos x="18" y="282"/>
                </a:cxn>
                <a:cxn ang="0">
                  <a:pos x="0" y="238"/>
                </a:cxn>
                <a:cxn ang="0">
                  <a:pos x="0" y="237"/>
                </a:cxn>
                <a:cxn ang="0">
                  <a:pos x="18" y="193"/>
                </a:cxn>
                <a:cxn ang="0">
                  <a:pos x="63" y="175"/>
                </a:cxn>
                <a:cxn ang="0">
                  <a:pos x="471" y="175"/>
                </a:cxn>
                <a:cxn ang="0">
                  <a:pos x="471" y="347"/>
                </a:cxn>
                <a:cxn ang="0">
                  <a:pos x="471" y="473"/>
                </a:cxn>
                <a:cxn ang="0">
                  <a:pos x="64" y="473"/>
                </a:cxn>
                <a:cxn ang="0">
                  <a:pos x="20" y="455"/>
                </a:cxn>
                <a:cxn ang="0">
                  <a:pos x="1" y="410"/>
                </a:cxn>
                <a:cxn ang="0">
                  <a:pos x="20" y="365"/>
                </a:cxn>
                <a:cxn ang="0">
                  <a:pos x="64" y="347"/>
                </a:cxn>
                <a:cxn ang="0">
                  <a:pos x="471" y="347"/>
                </a:cxn>
              </a:cxnLst>
              <a:rect l="0" t="0" r="r" b="b"/>
              <a:pathLst>
                <a:path w="471" h="473">
                  <a:moveTo>
                    <a:pt x="471" y="0"/>
                  </a:moveTo>
                  <a:cubicBezTo>
                    <a:pt x="471" y="126"/>
                    <a:pt x="471" y="126"/>
                    <a:pt x="471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46" y="126"/>
                    <a:pt x="32" y="120"/>
                    <a:pt x="19" y="107"/>
                  </a:cubicBezTo>
                  <a:cubicBezTo>
                    <a:pt x="7" y="95"/>
                    <a:pt x="1" y="80"/>
                    <a:pt x="1" y="63"/>
                  </a:cubicBezTo>
                  <a:cubicBezTo>
                    <a:pt x="1" y="45"/>
                    <a:pt x="7" y="30"/>
                    <a:pt x="19" y="18"/>
                  </a:cubicBezTo>
                  <a:cubicBezTo>
                    <a:pt x="32" y="6"/>
                    <a:pt x="46" y="0"/>
                    <a:pt x="64" y="0"/>
                  </a:cubicBezTo>
                  <a:lnTo>
                    <a:pt x="471" y="0"/>
                  </a:lnTo>
                  <a:close/>
                  <a:moveTo>
                    <a:pt x="471" y="175"/>
                  </a:moveTo>
                  <a:cubicBezTo>
                    <a:pt x="471" y="301"/>
                    <a:pt x="471" y="301"/>
                    <a:pt x="471" y="301"/>
                  </a:cubicBezTo>
                  <a:cubicBezTo>
                    <a:pt x="63" y="301"/>
                    <a:pt x="63" y="301"/>
                    <a:pt x="63" y="301"/>
                  </a:cubicBezTo>
                  <a:cubicBezTo>
                    <a:pt x="46" y="301"/>
                    <a:pt x="31" y="295"/>
                    <a:pt x="18" y="282"/>
                  </a:cubicBezTo>
                  <a:cubicBezTo>
                    <a:pt x="6" y="270"/>
                    <a:pt x="0" y="255"/>
                    <a:pt x="0" y="238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20"/>
                    <a:pt x="6" y="206"/>
                    <a:pt x="18" y="193"/>
                  </a:cubicBezTo>
                  <a:cubicBezTo>
                    <a:pt x="31" y="181"/>
                    <a:pt x="46" y="175"/>
                    <a:pt x="63" y="175"/>
                  </a:cubicBezTo>
                  <a:lnTo>
                    <a:pt x="471" y="175"/>
                  </a:lnTo>
                  <a:close/>
                  <a:moveTo>
                    <a:pt x="471" y="347"/>
                  </a:moveTo>
                  <a:cubicBezTo>
                    <a:pt x="471" y="473"/>
                    <a:pt x="471" y="473"/>
                    <a:pt x="471" y="473"/>
                  </a:cubicBezTo>
                  <a:cubicBezTo>
                    <a:pt x="64" y="473"/>
                    <a:pt x="64" y="473"/>
                    <a:pt x="64" y="473"/>
                  </a:cubicBezTo>
                  <a:cubicBezTo>
                    <a:pt x="47" y="473"/>
                    <a:pt x="32" y="467"/>
                    <a:pt x="20" y="455"/>
                  </a:cubicBezTo>
                  <a:cubicBezTo>
                    <a:pt x="7" y="442"/>
                    <a:pt x="1" y="428"/>
                    <a:pt x="1" y="410"/>
                  </a:cubicBezTo>
                  <a:cubicBezTo>
                    <a:pt x="1" y="393"/>
                    <a:pt x="7" y="378"/>
                    <a:pt x="20" y="365"/>
                  </a:cubicBezTo>
                  <a:cubicBezTo>
                    <a:pt x="32" y="353"/>
                    <a:pt x="47" y="347"/>
                    <a:pt x="64" y="347"/>
                  </a:cubicBezTo>
                  <a:lnTo>
                    <a:pt x="471" y="347"/>
                  </a:lnTo>
                  <a:close/>
                </a:path>
              </a:pathLst>
            </a:cu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" name="Freeform 39">
              <a:extLst>
                <a:ext uri="{FF2B5EF4-FFF2-40B4-BE49-F238E27FC236}">
                  <a16:creationId xmlns:a16="http://schemas.microsoft.com/office/drawing/2014/main" id="{E3F41491-973E-F091-C35A-6A1D1E03E0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6288" y="2825751"/>
              <a:ext cx="466725" cy="500063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0" y="347"/>
                </a:cxn>
                <a:cxn ang="0">
                  <a:pos x="378" y="347"/>
                </a:cxn>
                <a:cxn ang="0">
                  <a:pos x="422" y="365"/>
                </a:cxn>
                <a:cxn ang="0">
                  <a:pos x="441" y="410"/>
                </a:cxn>
                <a:cxn ang="0">
                  <a:pos x="422" y="455"/>
                </a:cxn>
                <a:cxn ang="0">
                  <a:pos x="378" y="473"/>
                </a:cxn>
                <a:cxn ang="0">
                  <a:pos x="0" y="473"/>
                </a:cxn>
                <a:cxn ang="0">
                  <a:pos x="0" y="175"/>
                </a:cxn>
                <a:cxn ang="0">
                  <a:pos x="376" y="175"/>
                </a:cxn>
                <a:cxn ang="0">
                  <a:pos x="421" y="193"/>
                </a:cxn>
                <a:cxn ang="0">
                  <a:pos x="440" y="237"/>
                </a:cxn>
                <a:cxn ang="0">
                  <a:pos x="440" y="238"/>
                </a:cxn>
                <a:cxn ang="0">
                  <a:pos x="421" y="282"/>
                </a:cxn>
                <a:cxn ang="0">
                  <a:pos x="376" y="301"/>
                </a:cxn>
                <a:cxn ang="0">
                  <a:pos x="0" y="301"/>
                </a:cxn>
                <a:cxn ang="0">
                  <a:pos x="0" y="175"/>
                </a:cxn>
                <a:cxn ang="0">
                  <a:pos x="0" y="0"/>
                </a:cxn>
                <a:cxn ang="0">
                  <a:pos x="377" y="0"/>
                </a:cxn>
                <a:cxn ang="0">
                  <a:pos x="422" y="18"/>
                </a:cxn>
                <a:cxn ang="0">
                  <a:pos x="440" y="63"/>
                </a:cxn>
                <a:cxn ang="0">
                  <a:pos x="422" y="107"/>
                </a:cxn>
                <a:cxn ang="0">
                  <a:pos x="377" y="126"/>
                </a:cxn>
                <a:cxn ang="0">
                  <a:pos x="0" y="126"/>
                </a:cxn>
                <a:cxn ang="0">
                  <a:pos x="0" y="0"/>
                </a:cxn>
              </a:cxnLst>
              <a:rect l="0" t="0" r="r" b="b"/>
              <a:pathLst>
                <a:path w="441" h="473">
                  <a:moveTo>
                    <a:pt x="0" y="473"/>
                  </a:moveTo>
                  <a:cubicBezTo>
                    <a:pt x="0" y="347"/>
                    <a:pt x="0" y="347"/>
                    <a:pt x="0" y="347"/>
                  </a:cubicBezTo>
                  <a:cubicBezTo>
                    <a:pt x="378" y="347"/>
                    <a:pt x="378" y="347"/>
                    <a:pt x="378" y="347"/>
                  </a:cubicBezTo>
                  <a:cubicBezTo>
                    <a:pt x="395" y="347"/>
                    <a:pt x="410" y="353"/>
                    <a:pt x="422" y="365"/>
                  </a:cubicBezTo>
                  <a:cubicBezTo>
                    <a:pt x="434" y="378"/>
                    <a:pt x="441" y="393"/>
                    <a:pt x="441" y="410"/>
                  </a:cubicBezTo>
                  <a:cubicBezTo>
                    <a:pt x="441" y="428"/>
                    <a:pt x="434" y="442"/>
                    <a:pt x="422" y="455"/>
                  </a:cubicBezTo>
                  <a:cubicBezTo>
                    <a:pt x="410" y="467"/>
                    <a:pt x="395" y="473"/>
                    <a:pt x="378" y="473"/>
                  </a:cubicBezTo>
                  <a:lnTo>
                    <a:pt x="0" y="473"/>
                  </a:lnTo>
                  <a:close/>
                  <a:moveTo>
                    <a:pt x="0" y="175"/>
                  </a:moveTo>
                  <a:cubicBezTo>
                    <a:pt x="376" y="175"/>
                    <a:pt x="376" y="175"/>
                    <a:pt x="376" y="175"/>
                  </a:cubicBezTo>
                  <a:cubicBezTo>
                    <a:pt x="394" y="175"/>
                    <a:pt x="409" y="181"/>
                    <a:pt x="421" y="193"/>
                  </a:cubicBezTo>
                  <a:cubicBezTo>
                    <a:pt x="433" y="206"/>
                    <a:pt x="440" y="220"/>
                    <a:pt x="440" y="237"/>
                  </a:cubicBezTo>
                  <a:cubicBezTo>
                    <a:pt x="440" y="238"/>
                    <a:pt x="440" y="238"/>
                    <a:pt x="440" y="238"/>
                  </a:cubicBezTo>
                  <a:cubicBezTo>
                    <a:pt x="440" y="255"/>
                    <a:pt x="433" y="270"/>
                    <a:pt x="421" y="282"/>
                  </a:cubicBezTo>
                  <a:cubicBezTo>
                    <a:pt x="409" y="295"/>
                    <a:pt x="394" y="301"/>
                    <a:pt x="376" y="301"/>
                  </a:cubicBezTo>
                  <a:cubicBezTo>
                    <a:pt x="0" y="301"/>
                    <a:pt x="0" y="301"/>
                    <a:pt x="0" y="301"/>
                  </a:cubicBezTo>
                  <a:lnTo>
                    <a:pt x="0" y="175"/>
                  </a:lnTo>
                  <a:close/>
                  <a:moveTo>
                    <a:pt x="0" y="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395" y="0"/>
                    <a:pt x="409" y="6"/>
                    <a:pt x="422" y="18"/>
                  </a:cubicBezTo>
                  <a:cubicBezTo>
                    <a:pt x="434" y="30"/>
                    <a:pt x="440" y="45"/>
                    <a:pt x="440" y="63"/>
                  </a:cubicBezTo>
                  <a:cubicBezTo>
                    <a:pt x="440" y="80"/>
                    <a:pt x="434" y="95"/>
                    <a:pt x="422" y="107"/>
                  </a:cubicBezTo>
                  <a:cubicBezTo>
                    <a:pt x="409" y="120"/>
                    <a:pt x="395" y="126"/>
                    <a:pt x="377" y="126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4" name="Freeform 40">
            <a:extLst>
              <a:ext uri="{FF2B5EF4-FFF2-40B4-BE49-F238E27FC236}">
                <a16:creationId xmlns:a16="http://schemas.microsoft.com/office/drawing/2014/main" id="{EE4A3AA3-3E21-3345-BBEA-23997953507F}"/>
              </a:ext>
            </a:extLst>
          </p:cNvPr>
          <p:cNvSpPr>
            <a:spLocks/>
          </p:cNvSpPr>
          <p:nvPr/>
        </p:nvSpPr>
        <p:spPr bwMode="auto">
          <a:xfrm>
            <a:off x="4970496" y="1707086"/>
            <a:ext cx="1143182" cy="777835"/>
          </a:xfrm>
          <a:custGeom>
            <a:avLst/>
            <a:gdLst/>
            <a:ahLst/>
            <a:cxnLst>
              <a:cxn ang="0">
                <a:pos x="856" y="0"/>
              </a:cxn>
              <a:cxn ang="0">
                <a:pos x="873" y="0"/>
              </a:cxn>
              <a:cxn ang="0">
                <a:pos x="873" y="594"/>
              </a:cxn>
              <a:cxn ang="0">
                <a:pos x="0" y="594"/>
              </a:cxn>
              <a:cxn ang="0">
                <a:pos x="213" y="266"/>
              </a:cxn>
              <a:cxn ang="0">
                <a:pos x="856" y="0"/>
              </a:cxn>
            </a:cxnLst>
            <a:rect l="0" t="0" r="r" b="b"/>
            <a:pathLst>
              <a:path w="873" h="594">
                <a:moveTo>
                  <a:pt x="856" y="0"/>
                </a:moveTo>
                <a:cubicBezTo>
                  <a:pt x="862" y="0"/>
                  <a:pt x="868" y="0"/>
                  <a:pt x="873" y="0"/>
                </a:cubicBezTo>
                <a:cubicBezTo>
                  <a:pt x="873" y="594"/>
                  <a:pt x="873" y="594"/>
                  <a:pt x="873" y="594"/>
                </a:cubicBezTo>
                <a:cubicBezTo>
                  <a:pt x="0" y="594"/>
                  <a:pt x="0" y="594"/>
                  <a:pt x="0" y="594"/>
                </a:cubicBezTo>
                <a:cubicBezTo>
                  <a:pt x="44" y="473"/>
                  <a:pt x="115" y="364"/>
                  <a:pt x="213" y="266"/>
                </a:cubicBezTo>
                <a:cubicBezTo>
                  <a:pt x="391" y="88"/>
                  <a:pt x="605" y="0"/>
                  <a:pt x="856" y="0"/>
                </a:cubicBezTo>
                <a:close/>
              </a:path>
            </a:pathLst>
          </a:custGeom>
          <a:solidFill>
            <a:srgbClr val="DDCC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5" name="Freeform 41">
            <a:extLst>
              <a:ext uri="{FF2B5EF4-FFF2-40B4-BE49-F238E27FC236}">
                <a16:creationId xmlns:a16="http://schemas.microsoft.com/office/drawing/2014/main" id="{0957EA76-9C26-7EEB-E5C0-4CF1B02415A1}"/>
              </a:ext>
            </a:extLst>
          </p:cNvPr>
          <p:cNvSpPr>
            <a:spLocks/>
          </p:cNvSpPr>
          <p:nvPr/>
        </p:nvSpPr>
        <p:spPr bwMode="auto">
          <a:xfrm>
            <a:off x="6113678" y="2589026"/>
            <a:ext cx="1164789" cy="791585"/>
          </a:xfrm>
          <a:custGeom>
            <a:avLst/>
            <a:gdLst/>
            <a:ahLst/>
            <a:cxnLst>
              <a:cxn ang="0">
                <a:pos x="0" y="606"/>
              </a:cxn>
              <a:cxn ang="0">
                <a:pos x="0" y="0"/>
              </a:cxn>
              <a:cxn ang="0">
                <a:pos x="864" y="0"/>
              </a:cxn>
              <a:cxn ang="0">
                <a:pos x="892" y="235"/>
              </a:cxn>
              <a:cxn ang="0">
                <a:pos x="816" y="606"/>
              </a:cxn>
              <a:cxn ang="0">
                <a:pos x="0" y="606"/>
              </a:cxn>
            </a:cxnLst>
            <a:rect l="0" t="0" r="r" b="b"/>
            <a:pathLst>
              <a:path w="892" h="606">
                <a:moveTo>
                  <a:pt x="0" y="606"/>
                </a:moveTo>
                <a:cubicBezTo>
                  <a:pt x="0" y="0"/>
                  <a:pt x="0" y="0"/>
                  <a:pt x="0" y="0"/>
                </a:cubicBezTo>
                <a:cubicBezTo>
                  <a:pt x="864" y="0"/>
                  <a:pt x="864" y="0"/>
                  <a:pt x="864" y="0"/>
                </a:cubicBezTo>
                <a:cubicBezTo>
                  <a:pt x="883" y="74"/>
                  <a:pt x="892" y="153"/>
                  <a:pt x="892" y="235"/>
                </a:cubicBezTo>
                <a:cubicBezTo>
                  <a:pt x="892" y="369"/>
                  <a:pt x="867" y="493"/>
                  <a:pt x="816" y="606"/>
                </a:cubicBezTo>
                <a:lnTo>
                  <a:pt x="0" y="606"/>
                </a:lnTo>
                <a:close/>
              </a:path>
            </a:pathLst>
          </a:custGeom>
          <a:solidFill>
            <a:srgbClr val="B7AE68">
              <a:alpha val="61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6" name="Freeform 42">
            <a:extLst>
              <a:ext uri="{FF2B5EF4-FFF2-40B4-BE49-F238E27FC236}">
                <a16:creationId xmlns:a16="http://schemas.microsoft.com/office/drawing/2014/main" id="{FA51FCB3-2B4D-CAF6-CA59-32C7B7E30C5F}"/>
              </a:ext>
            </a:extLst>
          </p:cNvPr>
          <p:cNvSpPr>
            <a:spLocks/>
          </p:cNvSpPr>
          <p:nvPr/>
        </p:nvSpPr>
        <p:spPr bwMode="auto">
          <a:xfrm>
            <a:off x="4901749" y="2589026"/>
            <a:ext cx="1211930" cy="791585"/>
          </a:xfrm>
          <a:custGeom>
            <a:avLst/>
            <a:gdLst/>
            <a:ahLst/>
            <a:cxnLst>
              <a:cxn ang="0">
                <a:pos x="926" y="606"/>
              </a:cxn>
              <a:cxn ang="0">
                <a:pos x="76" y="606"/>
              </a:cxn>
              <a:cxn ang="0">
                <a:pos x="0" y="235"/>
              </a:cxn>
              <a:cxn ang="0">
                <a:pos x="29" y="0"/>
              </a:cxn>
              <a:cxn ang="0">
                <a:pos x="926" y="0"/>
              </a:cxn>
              <a:cxn ang="0">
                <a:pos x="926" y="606"/>
              </a:cxn>
            </a:cxnLst>
            <a:rect l="0" t="0" r="r" b="b"/>
            <a:pathLst>
              <a:path w="926" h="606">
                <a:moveTo>
                  <a:pt x="926" y="606"/>
                </a:moveTo>
                <a:cubicBezTo>
                  <a:pt x="76" y="606"/>
                  <a:pt x="76" y="606"/>
                  <a:pt x="76" y="606"/>
                </a:cubicBezTo>
                <a:cubicBezTo>
                  <a:pt x="25" y="493"/>
                  <a:pt x="0" y="369"/>
                  <a:pt x="0" y="235"/>
                </a:cubicBezTo>
                <a:cubicBezTo>
                  <a:pt x="0" y="153"/>
                  <a:pt x="10" y="74"/>
                  <a:pt x="29" y="0"/>
                </a:cubicBezTo>
                <a:cubicBezTo>
                  <a:pt x="926" y="0"/>
                  <a:pt x="926" y="0"/>
                  <a:pt x="926" y="0"/>
                </a:cubicBezTo>
                <a:lnTo>
                  <a:pt x="926" y="606"/>
                </a:lnTo>
                <a:close/>
              </a:path>
            </a:pathLst>
          </a:custGeom>
          <a:solidFill>
            <a:srgbClr val="B7AE6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31" name="Freeform 43">
            <a:extLst>
              <a:ext uri="{FF2B5EF4-FFF2-40B4-BE49-F238E27FC236}">
                <a16:creationId xmlns:a16="http://schemas.microsoft.com/office/drawing/2014/main" id="{F2A1A61B-9DBF-9816-019A-BD842811FE18}"/>
              </a:ext>
            </a:extLst>
          </p:cNvPr>
          <p:cNvSpPr>
            <a:spLocks/>
          </p:cNvSpPr>
          <p:nvPr/>
        </p:nvSpPr>
        <p:spPr bwMode="auto">
          <a:xfrm>
            <a:off x="5054959" y="3486678"/>
            <a:ext cx="1058720" cy="793549"/>
          </a:xfrm>
          <a:custGeom>
            <a:avLst/>
            <a:gdLst/>
            <a:ahLst/>
            <a:cxnLst>
              <a:cxn ang="0">
                <a:pos x="809" y="0"/>
              </a:cxn>
              <a:cxn ang="0">
                <a:pos x="809" y="607"/>
              </a:cxn>
              <a:cxn ang="0">
                <a:pos x="339" y="607"/>
              </a:cxn>
              <a:cxn ang="0">
                <a:pos x="339" y="607"/>
              </a:cxn>
              <a:cxn ang="0">
                <a:pos x="91" y="129"/>
              </a:cxn>
              <a:cxn ang="0">
                <a:pos x="84" y="120"/>
              </a:cxn>
              <a:cxn ang="0">
                <a:pos x="0" y="0"/>
              </a:cxn>
              <a:cxn ang="0">
                <a:pos x="809" y="0"/>
              </a:cxn>
            </a:cxnLst>
            <a:rect l="0" t="0" r="r" b="b"/>
            <a:pathLst>
              <a:path w="809" h="607">
                <a:moveTo>
                  <a:pt x="809" y="0"/>
                </a:moveTo>
                <a:cubicBezTo>
                  <a:pt x="809" y="607"/>
                  <a:pt x="809" y="607"/>
                  <a:pt x="809" y="607"/>
                </a:cubicBezTo>
                <a:cubicBezTo>
                  <a:pt x="339" y="607"/>
                  <a:pt x="339" y="607"/>
                  <a:pt x="339" y="607"/>
                </a:cubicBezTo>
                <a:cubicBezTo>
                  <a:pt x="339" y="607"/>
                  <a:pt x="339" y="607"/>
                  <a:pt x="339" y="607"/>
                </a:cubicBezTo>
                <a:cubicBezTo>
                  <a:pt x="336" y="488"/>
                  <a:pt x="253" y="329"/>
                  <a:pt x="91" y="129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52" y="82"/>
                  <a:pt x="24" y="42"/>
                  <a:pt x="0" y="0"/>
                </a:cubicBezTo>
                <a:lnTo>
                  <a:pt x="809" y="0"/>
                </a:lnTo>
                <a:close/>
              </a:path>
            </a:pathLst>
          </a:custGeom>
          <a:solidFill>
            <a:srgbClr val="6B713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32" name="Freeform 44">
            <a:extLst>
              <a:ext uri="{FF2B5EF4-FFF2-40B4-BE49-F238E27FC236}">
                <a16:creationId xmlns:a16="http://schemas.microsoft.com/office/drawing/2014/main" id="{BDE4899C-861C-E42F-706C-B05ABF5691DB}"/>
              </a:ext>
            </a:extLst>
          </p:cNvPr>
          <p:cNvSpPr>
            <a:spLocks/>
          </p:cNvSpPr>
          <p:nvPr/>
        </p:nvSpPr>
        <p:spPr bwMode="auto">
          <a:xfrm>
            <a:off x="6113678" y="3486678"/>
            <a:ext cx="1013542" cy="79354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75" y="0"/>
              </a:cxn>
              <a:cxn ang="0">
                <a:pos x="683" y="130"/>
              </a:cxn>
              <a:cxn ang="0">
                <a:pos x="677" y="136"/>
              </a:cxn>
              <a:cxn ang="0">
                <a:pos x="545" y="319"/>
              </a:cxn>
              <a:cxn ang="0">
                <a:pos x="435" y="607"/>
              </a:cxn>
              <a:cxn ang="0">
                <a:pos x="435" y="607"/>
              </a:cxn>
              <a:cxn ang="0">
                <a:pos x="0" y="607"/>
              </a:cxn>
              <a:cxn ang="0">
                <a:pos x="0" y="0"/>
              </a:cxn>
            </a:cxnLst>
            <a:rect l="0" t="0" r="r" b="b"/>
            <a:pathLst>
              <a:path w="775" h="607">
                <a:moveTo>
                  <a:pt x="0" y="0"/>
                </a:moveTo>
                <a:cubicBezTo>
                  <a:pt x="775" y="0"/>
                  <a:pt x="775" y="0"/>
                  <a:pt x="775" y="0"/>
                </a:cubicBezTo>
                <a:cubicBezTo>
                  <a:pt x="748" y="45"/>
                  <a:pt x="718" y="88"/>
                  <a:pt x="683" y="130"/>
                </a:cubicBezTo>
                <a:cubicBezTo>
                  <a:pt x="681" y="132"/>
                  <a:pt x="679" y="134"/>
                  <a:pt x="677" y="136"/>
                </a:cubicBezTo>
                <a:cubicBezTo>
                  <a:pt x="624" y="202"/>
                  <a:pt x="580" y="263"/>
                  <a:pt x="545" y="319"/>
                </a:cubicBezTo>
                <a:cubicBezTo>
                  <a:pt x="473" y="433"/>
                  <a:pt x="437" y="529"/>
                  <a:pt x="435" y="607"/>
                </a:cubicBezTo>
                <a:cubicBezTo>
                  <a:pt x="435" y="607"/>
                  <a:pt x="435" y="607"/>
                  <a:pt x="435" y="607"/>
                </a:cubicBezTo>
                <a:cubicBezTo>
                  <a:pt x="0" y="607"/>
                  <a:pt x="0" y="607"/>
                  <a:pt x="0" y="607"/>
                </a:cubicBezTo>
                <a:lnTo>
                  <a:pt x="0" y="0"/>
                </a:lnTo>
                <a:close/>
              </a:path>
            </a:pathLst>
          </a:custGeom>
          <a:solidFill>
            <a:srgbClr val="6B7135">
              <a:alpha val="7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34" name="Oval 26">
            <a:extLst>
              <a:ext uri="{FF2B5EF4-FFF2-40B4-BE49-F238E27FC236}">
                <a16:creationId xmlns:a16="http://schemas.microsoft.com/office/drawing/2014/main" id="{978142BB-852B-051C-1B1B-EF43DD1FC6E4}"/>
              </a:ext>
            </a:extLst>
          </p:cNvPr>
          <p:cNvSpPr/>
          <p:nvPr/>
        </p:nvSpPr>
        <p:spPr>
          <a:xfrm>
            <a:off x="4159556" y="1807307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Oval 32">
            <a:extLst>
              <a:ext uri="{FF2B5EF4-FFF2-40B4-BE49-F238E27FC236}">
                <a16:creationId xmlns:a16="http://schemas.microsoft.com/office/drawing/2014/main" id="{4FC88607-DB06-5EA1-8617-732A82F1C53F}"/>
              </a:ext>
            </a:extLst>
          </p:cNvPr>
          <p:cNvSpPr/>
          <p:nvPr/>
        </p:nvSpPr>
        <p:spPr>
          <a:xfrm>
            <a:off x="3968601" y="2679699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Oval 38">
            <a:extLst>
              <a:ext uri="{FF2B5EF4-FFF2-40B4-BE49-F238E27FC236}">
                <a16:creationId xmlns:a16="http://schemas.microsoft.com/office/drawing/2014/main" id="{43A2A814-39FA-33DB-3D93-0C2B4B8FB9BC}"/>
              </a:ext>
            </a:extLst>
          </p:cNvPr>
          <p:cNvSpPr/>
          <p:nvPr/>
        </p:nvSpPr>
        <p:spPr>
          <a:xfrm>
            <a:off x="4273827" y="3572044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Oval 50">
            <a:extLst>
              <a:ext uri="{FF2B5EF4-FFF2-40B4-BE49-F238E27FC236}">
                <a16:creationId xmlns:a16="http://schemas.microsoft.com/office/drawing/2014/main" id="{77A544CA-5168-7AE3-D021-9105CB935375}"/>
              </a:ext>
            </a:extLst>
          </p:cNvPr>
          <p:cNvSpPr/>
          <p:nvPr/>
        </p:nvSpPr>
        <p:spPr>
          <a:xfrm>
            <a:off x="7398415" y="1825656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Oval 53">
            <a:extLst>
              <a:ext uri="{FF2B5EF4-FFF2-40B4-BE49-F238E27FC236}">
                <a16:creationId xmlns:a16="http://schemas.microsoft.com/office/drawing/2014/main" id="{8BAA6AD8-1104-FEB6-7ECD-BD3E5F05D1B5}"/>
              </a:ext>
            </a:extLst>
          </p:cNvPr>
          <p:cNvSpPr/>
          <p:nvPr/>
        </p:nvSpPr>
        <p:spPr>
          <a:xfrm>
            <a:off x="7592858" y="2659511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Oval 56">
            <a:extLst>
              <a:ext uri="{FF2B5EF4-FFF2-40B4-BE49-F238E27FC236}">
                <a16:creationId xmlns:a16="http://schemas.microsoft.com/office/drawing/2014/main" id="{F04AF3D9-A23C-A9D6-6600-ADA260CCE4D7}"/>
              </a:ext>
            </a:extLst>
          </p:cNvPr>
          <p:cNvSpPr/>
          <p:nvPr/>
        </p:nvSpPr>
        <p:spPr>
          <a:xfrm>
            <a:off x="7278467" y="3577464"/>
            <a:ext cx="610452" cy="592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016EE7D-EC35-CC08-6D25-4F3D047B0291}"/>
              </a:ext>
            </a:extLst>
          </p:cNvPr>
          <p:cNvSpPr txBox="1"/>
          <p:nvPr/>
        </p:nvSpPr>
        <p:spPr>
          <a:xfrm>
            <a:off x="2098107" y="1937477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59C958-2540-1163-0C54-7F20D56F1C51}"/>
              </a:ext>
            </a:extLst>
          </p:cNvPr>
          <p:cNvSpPr txBox="1"/>
          <p:nvPr/>
        </p:nvSpPr>
        <p:spPr>
          <a:xfrm>
            <a:off x="1941046" y="2804079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5F4FC1-DD27-556E-D0D8-F2EF7E418B6B}"/>
              </a:ext>
            </a:extLst>
          </p:cNvPr>
          <p:cNvSpPr txBox="1"/>
          <p:nvPr/>
        </p:nvSpPr>
        <p:spPr>
          <a:xfrm>
            <a:off x="2096116" y="3691911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54EF27D-49BE-A1FA-61CA-4E18FA98B92D}"/>
              </a:ext>
            </a:extLst>
          </p:cNvPr>
          <p:cNvSpPr txBox="1"/>
          <p:nvPr/>
        </p:nvSpPr>
        <p:spPr>
          <a:xfrm>
            <a:off x="8011388" y="1934821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3533C78-6BA0-A307-DD99-FD4934BB5D0B}"/>
              </a:ext>
            </a:extLst>
          </p:cNvPr>
          <p:cNvSpPr txBox="1"/>
          <p:nvPr/>
        </p:nvSpPr>
        <p:spPr>
          <a:xfrm>
            <a:off x="8203310" y="2786721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B482083-CB85-3CD7-C4FA-3D3592B03C48}"/>
              </a:ext>
            </a:extLst>
          </p:cNvPr>
          <p:cNvSpPr txBox="1"/>
          <p:nvPr/>
        </p:nvSpPr>
        <p:spPr>
          <a:xfrm>
            <a:off x="8011387" y="3714175"/>
            <a:ext cx="207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0702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653223" y="231855"/>
              <a:ext cx="1662030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C77F415-3CDB-2AEA-08BC-11FA33E20AB8}"/>
              </a:ext>
            </a:extLst>
          </p:cNvPr>
          <p:cNvGrpSpPr/>
          <p:nvPr/>
        </p:nvGrpSpPr>
        <p:grpSpPr>
          <a:xfrm>
            <a:off x="1677927" y="1795782"/>
            <a:ext cx="8875908" cy="2631438"/>
            <a:chOff x="2183715" y="1722861"/>
            <a:chExt cx="7824570" cy="2319749"/>
          </a:xfrm>
        </p:grpSpPr>
        <p:sp>
          <p:nvSpPr>
            <p:cNvPr id="8" name="Round Diagonal Corner Rectangle 34">
              <a:extLst>
                <a:ext uri="{FF2B5EF4-FFF2-40B4-BE49-F238E27FC236}">
                  <a16:creationId xmlns:a16="http://schemas.microsoft.com/office/drawing/2014/main" id="{493A74BE-750C-50B7-F9DD-A89F3B9A1AFE}"/>
                </a:ext>
              </a:extLst>
            </p:cNvPr>
            <p:cNvSpPr/>
            <p:nvPr/>
          </p:nvSpPr>
          <p:spPr>
            <a:xfrm>
              <a:off x="2183715" y="2199186"/>
              <a:ext cx="1728210" cy="1843424"/>
            </a:xfrm>
            <a:prstGeom prst="round2DiagRect">
              <a:avLst/>
            </a:prstGeom>
            <a:solidFill>
              <a:srgbClr val="B7AE6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9" name="Round Diagonal Corner Rectangle 35">
              <a:extLst>
                <a:ext uri="{FF2B5EF4-FFF2-40B4-BE49-F238E27FC236}">
                  <a16:creationId xmlns:a16="http://schemas.microsoft.com/office/drawing/2014/main" id="{B37972DB-ED98-D145-BA4B-39F387438FF0}"/>
                </a:ext>
              </a:extLst>
            </p:cNvPr>
            <p:cNvSpPr/>
            <p:nvPr/>
          </p:nvSpPr>
          <p:spPr>
            <a:xfrm>
              <a:off x="4222185" y="2199186"/>
              <a:ext cx="1728210" cy="1843424"/>
            </a:xfrm>
            <a:prstGeom prst="round2DiagRect">
              <a:avLst/>
            </a:prstGeom>
            <a:solidFill>
              <a:srgbClr val="6B713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0" name="Round Diagonal Corner Rectangle 36">
              <a:extLst>
                <a:ext uri="{FF2B5EF4-FFF2-40B4-BE49-F238E27FC236}">
                  <a16:creationId xmlns:a16="http://schemas.microsoft.com/office/drawing/2014/main" id="{BCF6EC51-0779-94CF-8A89-7ED617974E6C}"/>
                </a:ext>
              </a:extLst>
            </p:cNvPr>
            <p:cNvSpPr/>
            <p:nvPr/>
          </p:nvSpPr>
          <p:spPr>
            <a:xfrm>
              <a:off x="6251354" y="2199186"/>
              <a:ext cx="1728210" cy="1843424"/>
            </a:xfrm>
            <a:prstGeom prst="round2DiagRect">
              <a:avLst/>
            </a:prstGeom>
            <a:solidFill>
              <a:srgbClr val="CBC6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1" name="Round Diagonal Corner Rectangle 37">
              <a:extLst>
                <a:ext uri="{FF2B5EF4-FFF2-40B4-BE49-F238E27FC236}">
                  <a16:creationId xmlns:a16="http://schemas.microsoft.com/office/drawing/2014/main" id="{7DCD879A-7082-6B1E-A285-4CED066BA6E5}"/>
                </a:ext>
              </a:extLst>
            </p:cNvPr>
            <p:cNvSpPr/>
            <p:nvPr/>
          </p:nvSpPr>
          <p:spPr>
            <a:xfrm>
              <a:off x="8280075" y="2199186"/>
              <a:ext cx="1728210" cy="1843424"/>
            </a:xfrm>
            <a:prstGeom prst="round2DiagRect">
              <a:avLst/>
            </a:prstGeom>
            <a:solidFill>
              <a:srgbClr val="E2D8B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2" name="Arc 86">
              <a:extLst>
                <a:ext uri="{FF2B5EF4-FFF2-40B4-BE49-F238E27FC236}">
                  <a16:creationId xmlns:a16="http://schemas.microsoft.com/office/drawing/2014/main" id="{84BC2F19-674C-5F08-D452-1C181058E872}"/>
                </a:ext>
              </a:extLst>
            </p:cNvPr>
            <p:cNvSpPr/>
            <p:nvPr/>
          </p:nvSpPr>
          <p:spPr>
            <a:xfrm rot="19051047">
              <a:off x="3347041" y="1722861"/>
              <a:ext cx="1636328" cy="1636328"/>
            </a:xfrm>
            <a:prstGeom prst="arc">
              <a:avLst/>
            </a:prstGeom>
            <a:ln w="28575">
              <a:solidFill>
                <a:schemeClr val="bg1"/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3" name="Arc 87">
              <a:extLst>
                <a:ext uri="{FF2B5EF4-FFF2-40B4-BE49-F238E27FC236}">
                  <a16:creationId xmlns:a16="http://schemas.microsoft.com/office/drawing/2014/main" id="{26526C31-8464-68FC-BAEA-E531A5FF35DB}"/>
                </a:ext>
              </a:extLst>
            </p:cNvPr>
            <p:cNvSpPr/>
            <p:nvPr/>
          </p:nvSpPr>
          <p:spPr>
            <a:xfrm rot="19051047">
              <a:off x="5326821" y="1722862"/>
              <a:ext cx="1636328" cy="1636328"/>
            </a:xfrm>
            <a:prstGeom prst="arc">
              <a:avLst/>
            </a:prstGeom>
            <a:ln w="28575">
              <a:solidFill>
                <a:schemeClr val="bg1"/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4" name="Arc 88">
              <a:extLst>
                <a:ext uri="{FF2B5EF4-FFF2-40B4-BE49-F238E27FC236}">
                  <a16:creationId xmlns:a16="http://schemas.microsoft.com/office/drawing/2014/main" id="{13D00BB3-8347-A5C3-295F-71720D59ABBB}"/>
                </a:ext>
              </a:extLst>
            </p:cNvPr>
            <p:cNvSpPr/>
            <p:nvPr/>
          </p:nvSpPr>
          <p:spPr>
            <a:xfrm rot="19051047">
              <a:off x="7306600" y="1722862"/>
              <a:ext cx="1636328" cy="1636328"/>
            </a:xfrm>
            <a:prstGeom prst="arc">
              <a:avLst/>
            </a:prstGeom>
            <a:ln w="28575">
              <a:solidFill>
                <a:schemeClr val="bg1"/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5F558E4-214A-CAC3-E070-7E7052EDB0C7}"/>
              </a:ext>
            </a:extLst>
          </p:cNvPr>
          <p:cNvGrpSpPr/>
          <p:nvPr/>
        </p:nvGrpSpPr>
        <p:grpSpPr>
          <a:xfrm>
            <a:off x="1890192" y="2718548"/>
            <a:ext cx="1572717" cy="1384996"/>
            <a:chOff x="1890192" y="2718548"/>
            <a:chExt cx="1572717" cy="138499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9873543-0988-41D5-BADA-3B51B2E2C86A}"/>
                </a:ext>
              </a:extLst>
            </p:cNvPr>
            <p:cNvSpPr txBox="1"/>
            <p:nvPr/>
          </p:nvSpPr>
          <p:spPr>
            <a:xfrm>
              <a:off x="1890192" y="2718548"/>
              <a:ext cx="15727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8F2E73-FE3B-1159-05B7-4287EE9585C9}"/>
                </a:ext>
              </a:extLst>
            </p:cNvPr>
            <p:cNvSpPr txBox="1"/>
            <p:nvPr/>
          </p:nvSpPr>
          <p:spPr>
            <a:xfrm>
              <a:off x="1890192" y="3087881"/>
              <a:ext cx="157271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E8E4481-5CFC-62B7-F3C2-2B612E1BA720}"/>
              </a:ext>
            </a:extLst>
          </p:cNvPr>
          <p:cNvGrpSpPr/>
          <p:nvPr/>
        </p:nvGrpSpPr>
        <p:grpSpPr>
          <a:xfrm>
            <a:off x="4187491" y="2718548"/>
            <a:ext cx="1572717" cy="1384996"/>
            <a:chOff x="1890192" y="2718548"/>
            <a:chExt cx="1572717" cy="138499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220D4C-968A-E513-72FA-ED85412C4FAC}"/>
                </a:ext>
              </a:extLst>
            </p:cNvPr>
            <p:cNvSpPr txBox="1"/>
            <p:nvPr/>
          </p:nvSpPr>
          <p:spPr>
            <a:xfrm>
              <a:off x="1890192" y="2718548"/>
              <a:ext cx="15727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AC03D53-8C71-BC0F-49CA-6EDD3C037BF3}"/>
                </a:ext>
              </a:extLst>
            </p:cNvPr>
            <p:cNvSpPr txBox="1"/>
            <p:nvPr/>
          </p:nvSpPr>
          <p:spPr>
            <a:xfrm>
              <a:off x="1890192" y="3087881"/>
              <a:ext cx="157271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07A96C-78F6-E4D1-0570-A9C5943CFFDB}"/>
              </a:ext>
            </a:extLst>
          </p:cNvPr>
          <p:cNvGrpSpPr/>
          <p:nvPr/>
        </p:nvGrpSpPr>
        <p:grpSpPr>
          <a:xfrm>
            <a:off x="6484790" y="2718548"/>
            <a:ext cx="1572717" cy="1384996"/>
            <a:chOff x="1890192" y="2718548"/>
            <a:chExt cx="1572717" cy="138499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C5FE60F-A276-5529-C380-7C0B06CE6F1B}"/>
                </a:ext>
              </a:extLst>
            </p:cNvPr>
            <p:cNvSpPr txBox="1"/>
            <p:nvPr/>
          </p:nvSpPr>
          <p:spPr>
            <a:xfrm>
              <a:off x="1890192" y="2718548"/>
              <a:ext cx="15727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EA12945-0C1D-D08E-B85E-F1CE6E5E8992}"/>
                </a:ext>
              </a:extLst>
            </p:cNvPr>
            <p:cNvSpPr txBox="1"/>
            <p:nvPr/>
          </p:nvSpPr>
          <p:spPr>
            <a:xfrm>
              <a:off x="1890192" y="3087881"/>
              <a:ext cx="157271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D4F480D-8CCF-D537-5A4B-C941631E0E75}"/>
              </a:ext>
            </a:extLst>
          </p:cNvPr>
          <p:cNvGrpSpPr/>
          <p:nvPr/>
        </p:nvGrpSpPr>
        <p:grpSpPr>
          <a:xfrm>
            <a:off x="8782089" y="2718548"/>
            <a:ext cx="1572717" cy="1384996"/>
            <a:chOff x="1890192" y="2718548"/>
            <a:chExt cx="1572717" cy="138499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DBE20DC-2BD4-E4D8-B43A-D511949C4EE1}"/>
                </a:ext>
              </a:extLst>
            </p:cNvPr>
            <p:cNvSpPr txBox="1"/>
            <p:nvPr/>
          </p:nvSpPr>
          <p:spPr>
            <a:xfrm>
              <a:off x="1890192" y="2718548"/>
              <a:ext cx="15727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A1C3FDD-E677-0530-4B80-AFB1ADF44AC9}"/>
                </a:ext>
              </a:extLst>
            </p:cNvPr>
            <p:cNvSpPr txBox="1"/>
            <p:nvPr/>
          </p:nvSpPr>
          <p:spPr>
            <a:xfrm>
              <a:off x="1890192" y="3087881"/>
              <a:ext cx="157271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780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C7FAEF3D-EC11-6130-1126-4214ADE5DBA4}"/>
              </a:ext>
            </a:extLst>
          </p:cNvPr>
          <p:cNvSpPr/>
          <p:nvPr/>
        </p:nvSpPr>
        <p:spPr>
          <a:xfrm>
            <a:off x="2705312" y="2420486"/>
            <a:ext cx="2053102" cy="2053102"/>
          </a:xfrm>
          <a:prstGeom prst="ellipse">
            <a:avLst/>
          </a:prstGeom>
          <a:blipFill dpi="0" rotWithShape="1">
            <a:blip r:embed="rId3"/>
            <a:srcRect/>
            <a:tile tx="-82550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1678" cy="1200329"/>
            <a:chOff x="436244" y="231855"/>
            <a:chExt cx="1985121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653223" y="231855"/>
              <a:ext cx="1662030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sp>
        <p:nvSpPr>
          <p:cNvPr id="47" name="Freeform 27">
            <a:extLst>
              <a:ext uri="{FF2B5EF4-FFF2-40B4-BE49-F238E27FC236}">
                <a16:creationId xmlns:a16="http://schemas.microsoft.com/office/drawing/2014/main" id="{13BC869B-CF3C-7ABB-9ED3-3B18B02ED6A2}"/>
              </a:ext>
            </a:extLst>
          </p:cNvPr>
          <p:cNvSpPr>
            <a:spLocks/>
          </p:cNvSpPr>
          <p:nvPr/>
        </p:nvSpPr>
        <p:spPr bwMode="auto">
          <a:xfrm>
            <a:off x="3739958" y="1392827"/>
            <a:ext cx="2036912" cy="2522159"/>
          </a:xfrm>
          <a:custGeom>
            <a:avLst/>
            <a:gdLst/>
            <a:ahLst/>
            <a:cxnLst>
              <a:cxn ang="0">
                <a:pos x="315" y="317"/>
              </a:cxn>
              <a:cxn ang="0">
                <a:pos x="239" y="317"/>
              </a:cxn>
              <a:cxn ang="0">
                <a:pos x="244" y="320"/>
              </a:cxn>
              <a:cxn ang="0">
                <a:pos x="255" y="349"/>
              </a:cxn>
              <a:cxn ang="0">
                <a:pos x="244" y="378"/>
              </a:cxn>
              <a:cxn ang="0">
                <a:pos x="226" y="389"/>
              </a:cxn>
              <a:cxn ang="0">
                <a:pos x="215" y="390"/>
              </a:cxn>
              <a:cxn ang="0">
                <a:pos x="204" y="389"/>
              </a:cxn>
              <a:cxn ang="0">
                <a:pos x="186" y="378"/>
              </a:cxn>
              <a:cxn ang="0">
                <a:pos x="174" y="349"/>
              </a:cxn>
              <a:cxn ang="0">
                <a:pos x="186" y="320"/>
              </a:cxn>
              <a:cxn ang="0">
                <a:pos x="190" y="317"/>
              </a:cxn>
              <a:cxn ang="0">
                <a:pos x="144" y="317"/>
              </a:cxn>
              <a:cxn ang="0">
                <a:pos x="101" y="214"/>
              </a:cxn>
              <a:cxn ang="0">
                <a:pos x="0" y="171"/>
              </a:cxn>
              <a:cxn ang="0">
                <a:pos x="0" y="128"/>
              </a:cxn>
              <a:cxn ang="0">
                <a:pos x="29" y="140"/>
              </a:cxn>
              <a:cxn ang="0">
                <a:pos x="58" y="128"/>
              </a:cxn>
              <a:cxn ang="0">
                <a:pos x="70" y="99"/>
              </a:cxn>
              <a:cxn ang="0">
                <a:pos x="58" y="70"/>
              </a:cxn>
              <a:cxn ang="0">
                <a:pos x="29" y="58"/>
              </a:cxn>
              <a:cxn ang="0">
                <a:pos x="0" y="70"/>
              </a:cxn>
              <a:cxn ang="0">
                <a:pos x="0" y="0"/>
              </a:cxn>
              <a:cxn ang="0">
                <a:pos x="202" y="74"/>
              </a:cxn>
              <a:cxn ang="0">
                <a:pos x="171" y="87"/>
              </a:cxn>
              <a:cxn ang="0">
                <a:pos x="158" y="119"/>
              </a:cxn>
              <a:cxn ang="0">
                <a:pos x="171" y="151"/>
              </a:cxn>
              <a:cxn ang="0">
                <a:pos x="203" y="164"/>
              </a:cxn>
              <a:cxn ang="0">
                <a:pos x="235" y="151"/>
              </a:cxn>
              <a:cxn ang="0">
                <a:pos x="247" y="121"/>
              </a:cxn>
              <a:cxn ang="0">
                <a:pos x="315" y="317"/>
              </a:cxn>
            </a:cxnLst>
            <a:rect l="0" t="0" r="r" b="b"/>
            <a:pathLst>
              <a:path w="315" h="390">
                <a:moveTo>
                  <a:pt x="315" y="317"/>
                </a:moveTo>
                <a:cubicBezTo>
                  <a:pt x="239" y="317"/>
                  <a:pt x="239" y="317"/>
                  <a:pt x="239" y="317"/>
                </a:cubicBezTo>
                <a:cubicBezTo>
                  <a:pt x="241" y="318"/>
                  <a:pt x="242" y="319"/>
                  <a:pt x="244" y="320"/>
                </a:cubicBezTo>
                <a:cubicBezTo>
                  <a:pt x="251" y="328"/>
                  <a:pt x="255" y="338"/>
                  <a:pt x="255" y="349"/>
                </a:cubicBezTo>
                <a:cubicBezTo>
                  <a:pt x="255" y="361"/>
                  <a:pt x="251" y="370"/>
                  <a:pt x="244" y="378"/>
                </a:cubicBezTo>
                <a:cubicBezTo>
                  <a:pt x="238" y="384"/>
                  <a:pt x="232" y="387"/>
                  <a:pt x="226" y="389"/>
                </a:cubicBezTo>
                <a:cubicBezTo>
                  <a:pt x="222" y="390"/>
                  <a:pt x="218" y="390"/>
                  <a:pt x="215" y="390"/>
                </a:cubicBezTo>
                <a:cubicBezTo>
                  <a:pt x="211" y="390"/>
                  <a:pt x="207" y="390"/>
                  <a:pt x="204" y="389"/>
                </a:cubicBezTo>
                <a:cubicBezTo>
                  <a:pt x="197" y="387"/>
                  <a:pt x="191" y="384"/>
                  <a:pt x="186" y="378"/>
                </a:cubicBezTo>
                <a:cubicBezTo>
                  <a:pt x="178" y="370"/>
                  <a:pt x="174" y="361"/>
                  <a:pt x="174" y="349"/>
                </a:cubicBezTo>
                <a:cubicBezTo>
                  <a:pt x="174" y="338"/>
                  <a:pt x="178" y="328"/>
                  <a:pt x="186" y="320"/>
                </a:cubicBezTo>
                <a:cubicBezTo>
                  <a:pt x="187" y="319"/>
                  <a:pt x="189" y="318"/>
                  <a:pt x="190" y="317"/>
                </a:cubicBezTo>
                <a:cubicBezTo>
                  <a:pt x="144" y="317"/>
                  <a:pt x="144" y="317"/>
                  <a:pt x="144" y="317"/>
                </a:cubicBezTo>
                <a:cubicBezTo>
                  <a:pt x="144" y="277"/>
                  <a:pt x="129" y="242"/>
                  <a:pt x="101" y="214"/>
                </a:cubicBezTo>
                <a:cubicBezTo>
                  <a:pt x="73" y="186"/>
                  <a:pt x="40" y="172"/>
                  <a:pt x="0" y="171"/>
                </a:cubicBezTo>
                <a:cubicBezTo>
                  <a:pt x="0" y="128"/>
                  <a:pt x="0" y="128"/>
                  <a:pt x="0" y="128"/>
                </a:cubicBezTo>
                <a:cubicBezTo>
                  <a:pt x="8" y="136"/>
                  <a:pt x="18" y="140"/>
                  <a:pt x="29" y="140"/>
                </a:cubicBezTo>
                <a:cubicBezTo>
                  <a:pt x="41" y="140"/>
                  <a:pt x="50" y="136"/>
                  <a:pt x="58" y="128"/>
                </a:cubicBezTo>
                <a:cubicBezTo>
                  <a:pt x="66" y="120"/>
                  <a:pt x="70" y="110"/>
                  <a:pt x="70" y="99"/>
                </a:cubicBezTo>
                <a:cubicBezTo>
                  <a:pt x="70" y="88"/>
                  <a:pt x="66" y="78"/>
                  <a:pt x="58" y="70"/>
                </a:cubicBezTo>
                <a:cubicBezTo>
                  <a:pt x="50" y="62"/>
                  <a:pt x="41" y="58"/>
                  <a:pt x="29" y="58"/>
                </a:cubicBezTo>
                <a:cubicBezTo>
                  <a:pt x="18" y="58"/>
                  <a:pt x="8" y="62"/>
                  <a:pt x="0" y="70"/>
                </a:cubicBezTo>
                <a:cubicBezTo>
                  <a:pt x="0" y="0"/>
                  <a:pt x="0" y="0"/>
                  <a:pt x="0" y="0"/>
                </a:cubicBezTo>
                <a:cubicBezTo>
                  <a:pt x="77" y="1"/>
                  <a:pt x="145" y="25"/>
                  <a:pt x="202" y="74"/>
                </a:cubicBezTo>
                <a:cubicBezTo>
                  <a:pt x="190" y="74"/>
                  <a:pt x="180" y="79"/>
                  <a:pt x="171" y="87"/>
                </a:cubicBezTo>
                <a:cubicBezTo>
                  <a:pt x="162" y="96"/>
                  <a:pt x="158" y="107"/>
                  <a:pt x="158" y="119"/>
                </a:cubicBezTo>
                <a:cubicBezTo>
                  <a:pt x="158" y="131"/>
                  <a:pt x="162" y="142"/>
                  <a:pt x="171" y="151"/>
                </a:cubicBezTo>
                <a:cubicBezTo>
                  <a:pt x="180" y="159"/>
                  <a:pt x="190" y="164"/>
                  <a:pt x="203" y="164"/>
                </a:cubicBezTo>
                <a:cubicBezTo>
                  <a:pt x="215" y="164"/>
                  <a:pt x="226" y="159"/>
                  <a:pt x="235" y="151"/>
                </a:cubicBezTo>
                <a:cubicBezTo>
                  <a:pt x="243" y="142"/>
                  <a:pt x="247" y="133"/>
                  <a:pt x="247" y="121"/>
                </a:cubicBezTo>
                <a:cubicBezTo>
                  <a:pt x="292" y="177"/>
                  <a:pt x="315" y="242"/>
                  <a:pt x="315" y="317"/>
                </a:cubicBezTo>
                <a:close/>
              </a:path>
            </a:pathLst>
          </a:custGeom>
          <a:solidFill>
            <a:srgbClr val="E2D8B9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48" name="Freeform 28">
            <a:extLst>
              <a:ext uri="{FF2B5EF4-FFF2-40B4-BE49-F238E27FC236}">
                <a16:creationId xmlns:a16="http://schemas.microsoft.com/office/drawing/2014/main" id="{57DB769A-A545-1566-89FF-DF232173E766}"/>
              </a:ext>
            </a:extLst>
          </p:cNvPr>
          <p:cNvSpPr>
            <a:spLocks/>
          </p:cNvSpPr>
          <p:nvPr/>
        </p:nvSpPr>
        <p:spPr bwMode="auto">
          <a:xfrm>
            <a:off x="3268816" y="3443846"/>
            <a:ext cx="2508054" cy="2056661"/>
          </a:xfrm>
          <a:custGeom>
            <a:avLst/>
            <a:gdLst/>
            <a:ahLst/>
            <a:cxnLst>
              <a:cxn ang="0">
                <a:pos x="73" y="318"/>
              </a:cxn>
              <a:cxn ang="0">
                <a:pos x="73" y="243"/>
              </a:cxn>
              <a:cxn ang="0">
                <a:pos x="70" y="247"/>
              </a:cxn>
              <a:cxn ang="0">
                <a:pos x="41" y="259"/>
              </a:cxn>
              <a:cxn ang="0">
                <a:pos x="12" y="247"/>
              </a:cxn>
              <a:cxn ang="0">
                <a:pos x="0" y="218"/>
              </a:cxn>
              <a:cxn ang="0">
                <a:pos x="12" y="189"/>
              </a:cxn>
              <a:cxn ang="0">
                <a:pos x="41" y="177"/>
              </a:cxn>
              <a:cxn ang="0">
                <a:pos x="70" y="189"/>
              </a:cxn>
              <a:cxn ang="0">
                <a:pos x="73" y="192"/>
              </a:cxn>
              <a:cxn ang="0">
                <a:pos x="73" y="147"/>
              </a:cxn>
              <a:cxn ang="0">
                <a:pos x="124" y="137"/>
              </a:cxn>
              <a:cxn ang="0">
                <a:pos x="174" y="104"/>
              </a:cxn>
              <a:cxn ang="0">
                <a:pos x="199" y="72"/>
              </a:cxn>
              <a:cxn ang="0">
                <a:pos x="217" y="1"/>
              </a:cxn>
              <a:cxn ang="0">
                <a:pos x="217" y="0"/>
              </a:cxn>
              <a:cxn ang="0">
                <a:pos x="263" y="0"/>
              </a:cxn>
              <a:cxn ang="0">
                <a:pos x="259" y="3"/>
              </a:cxn>
              <a:cxn ang="0">
                <a:pos x="247" y="32"/>
              </a:cxn>
              <a:cxn ang="0">
                <a:pos x="259" y="61"/>
              </a:cxn>
              <a:cxn ang="0">
                <a:pos x="277" y="72"/>
              </a:cxn>
              <a:cxn ang="0">
                <a:pos x="288" y="73"/>
              </a:cxn>
              <a:cxn ang="0">
                <a:pos x="299" y="72"/>
              </a:cxn>
              <a:cxn ang="0">
                <a:pos x="317" y="61"/>
              </a:cxn>
              <a:cxn ang="0">
                <a:pos x="328" y="32"/>
              </a:cxn>
              <a:cxn ang="0">
                <a:pos x="317" y="3"/>
              </a:cxn>
              <a:cxn ang="0">
                <a:pos x="312" y="0"/>
              </a:cxn>
              <a:cxn ang="0">
                <a:pos x="388" y="0"/>
              </a:cxn>
              <a:cxn ang="0">
                <a:pos x="388" y="0"/>
              </a:cxn>
              <a:cxn ang="0">
                <a:pos x="380" y="72"/>
              </a:cxn>
              <a:cxn ang="0">
                <a:pos x="316" y="202"/>
              </a:cxn>
              <a:cxn ang="0">
                <a:pos x="342" y="214"/>
              </a:cxn>
              <a:cxn ang="0">
                <a:pos x="353" y="243"/>
              </a:cxn>
              <a:cxn ang="0">
                <a:pos x="342" y="272"/>
              </a:cxn>
              <a:cxn ang="0">
                <a:pos x="341" y="272"/>
              </a:cxn>
              <a:cxn ang="0">
                <a:pos x="313" y="284"/>
              </a:cxn>
              <a:cxn ang="0">
                <a:pos x="284" y="272"/>
              </a:cxn>
              <a:cxn ang="0">
                <a:pos x="284" y="272"/>
              </a:cxn>
              <a:cxn ang="0">
                <a:pos x="272" y="246"/>
              </a:cxn>
              <a:cxn ang="0">
                <a:pos x="236" y="272"/>
              </a:cxn>
              <a:cxn ang="0">
                <a:pos x="73" y="318"/>
              </a:cxn>
            </a:cxnLst>
            <a:rect l="0" t="0" r="r" b="b"/>
            <a:pathLst>
              <a:path w="388" h="318">
                <a:moveTo>
                  <a:pt x="73" y="318"/>
                </a:moveTo>
                <a:cubicBezTo>
                  <a:pt x="73" y="243"/>
                  <a:pt x="73" y="243"/>
                  <a:pt x="73" y="243"/>
                </a:cubicBezTo>
                <a:cubicBezTo>
                  <a:pt x="72" y="244"/>
                  <a:pt x="71" y="245"/>
                  <a:pt x="70" y="247"/>
                </a:cubicBezTo>
                <a:cubicBezTo>
                  <a:pt x="62" y="255"/>
                  <a:pt x="53" y="259"/>
                  <a:pt x="41" y="259"/>
                </a:cubicBezTo>
                <a:cubicBezTo>
                  <a:pt x="30" y="259"/>
                  <a:pt x="20" y="255"/>
                  <a:pt x="12" y="247"/>
                </a:cubicBezTo>
                <a:cubicBezTo>
                  <a:pt x="4" y="239"/>
                  <a:pt x="0" y="229"/>
                  <a:pt x="0" y="218"/>
                </a:cubicBezTo>
                <a:cubicBezTo>
                  <a:pt x="0" y="206"/>
                  <a:pt x="4" y="197"/>
                  <a:pt x="12" y="189"/>
                </a:cubicBezTo>
                <a:cubicBezTo>
                  <a:pt x="20" y="181"/>
                  <a:pt x="30" y="177"/>
                  <a:pt x="41" y="177"/>
                </a:cubicBezTo>
                <a:cubicBezTo>
                  <a:pt x="53" y="177"/>
                  <a:pt x="62" y="181"/>
                  <a:pt x="70" y="189"/>
                </a:cubicBezTo>
                <a:cubicBezTo>
                  <a:pt x="71" y="190"/>
                  <a:pt x="72" y="191"/>
                  <a:pt x="73" y="192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91" y="147"/>
                  <a:pt x="108" y="143"/>
                  <a:pt x="124" y="137"/>
                </a:cubicBezTo>
                <a:cubicBezTo>
                  <a:pt x="142" y="130"/>
                  <a:pt x="159" y="119"/>
                  <a:pt x="174" y="104"/>
                </a:cubicBezTo>
                <a:cubicBezTo>
                  <a:pt x="184" y="94"/>
                  <a:pt x="192" y="83"/>
                  <a:pt x="199" y="72"/>
                </a:cubicBezTo>
                <a:cubicBezTo>
                  <a:pt x="211" y="51"/>
                  <a:pt x="217" y="27"/>
                  <a:pt x="217" y="1"/>
                </a:cubicBezTo>
                <a:cubicBezTo>
                  <a:pt x="217" y="0"/>
                  <a:pt x="217" y="0"/>
                  <a:pt x="217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2" y="1"/>
                  <a:pt x="260" y="2"/>
                  <a:pt x="259" y="3"/>
                </a:cubicBezTo>
                <a:cubicBezTo>
                  <a:pt x="251" y="11"/>
                  <a:pt x="247" y="21"/>
                  <a:pt x="247" y="32"/>
                </a:cubicBezTo>
                <a:cubicBezTo>
                  <a:pt x="247" y="44"/>
                  <a:pt x="251" y="53"/>
                  <a:pt x="259" y="61"/>
                </a:cubicBezTo>
                <a:cubicBezTo>
                  <a:pt x="264" y="67"/>
                  <a:pt x="270" y="70"/>
                  <a:pt x="277" y="72"/>
                </a:cubicBezTo>
                <a:cubicBezTo>
                  <a:pt x="280" y="73"/>
                  <a:pt x="284" y="73"/>
                  <a:pt x="288" y="73"/>
                </a:cubicBezTo>
                <a:cubicBezTo>
                  <a:pt x="291" y="73"/>
                  <a:pt x="295" y="73"/>
                  <a:pt x="299" y="72"/>
                </a:cubicBezTo>
                <a:cubicBezTo>
                  <a:pt x="305" y="70"/>
                  <a:pt x="311" y="67"/>
                  <a:pt x="317" y="61"/>
                </a:cubicBezTo>
                <a:cubicBezTo>
                  <a:pt x="324" y="53"/>
                  <a:pt x="328" y="44"/>
                  <a:pt x="328" y="32"/>
                </a:cubicBezTo>
                <a:cubicBezTo>
                  <a:pt x="328" y="21"/>
                  <a:pt x="324" y="11"/>
                  <a:pt x="317" y="3"/>
                </a:cubicBezTo>
                <a:cubicBezTo>
                  <a:pt x="315" y="2"/>
                  <a:pt x="314" y="1"/>
                  <a:pt x="312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25"/>
                  <a:pt x="385" y="49"/>
                  <a:pt x="380" y="72"/>
                </a:cubicBezTo>
                <a:cubicBezTo>
                  <a:pt x="370" y="120"/>
                  <a:pt x="348" y="163"/>
                  <a:pt x="316" y="202"/>
                </a:cubicBezTo>
                <a:cubicBezTo>
                  <a:pt x="326" y="203"/>
                  <a:pt x="334" y="207"/>
                  <a:pt x="342" y="214"/>
                </a:cubicBezTo>
                <a:cubicBezTo>
                  <a:pt x="349" y="222"/>
                  <a:pt x="353" y="231"/>
                  <a:pt x="353" y="243"/>
                </a:cubicBezTo>
                <a:cubicBezTo>
                  <a:pt x="353" y="254"/>
                  <a:pt x="349" y="264"/>
                  <a:pt x="342" y="272"/>
                </a:cubicBezTo>
                <a:cubicBezTo>
                  <a:pt x="341" y="272"/>
                  <a:pt x="341" y="272"/>
                  <a:pt x="341" y="272"/>
                </a:cubicBezTo>
                <a:cubicBezTo>
                  <a:pt x="333" y="280"/>
                  <a:pt x="324" y="284"/>
                  <a:pt x="313" y="284"/>
                </a:cubicBezTo>
                <a:cubicBezTo>
                  <a:pt x="302" y="284"/>
                  <a:pt x="292" y="280"/>
                  <a:pt x="284" y="272"/>
                </a:cubicBezTo>
                <a:cubicBezTo>
                  <a:pt x="284" y="272"/>
                  <a:pt x="284" y="272"/>
                  <a:pt x="284" y="272"/>
                </a:cubicBezTo>
                <a:cubicBezTo>
                  <a:pt x="277" y="265"/>
                  <a:pt x="273" y="256"/>
                  <a:pt x="272" y="246"/>
                </a:cubicBezTo>
                <a:cubicBezTo>
                  <a:pt x="261" y="256"/>
                  <a:pt x="249" y="264"/>
                  <a:pt x="236" y="272"/>
                </a:cubicBezTo>
                <a:cubicBezTo>
                  <a:pt x="188" y="302"/>
                  <a:pt x="134" y="317"/>
                  <a:pt x="73" y="318"/>
                </a:cubicBezTo>
                <a:close/>
              </a:path>
            </a:pathLst>
          </a:custGeom>
          <a:solidFill>
            <a:srgbClr val="B7AE68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49" name="Freeform 29">
            <a:extLst>
              <a:ext uri="{FF2B5EF4-FFF2-40B4-BE49-F238E27FC236}">
                <a16:creationId xmlns:a16="http://schemas.microsoft.com/office/drawing/2014/main" id="{D1ECF1DE-69F8-5327-F7E1-1BFBCCA8D313}"/>
              </a:ext>
            </a:extLst>
          </p:cNvPr>
          <p:cNvSpPr>
            <a:spLocks/>
          </p:cNvSpPr>
          <p:nvPr/>
        </p:nvSpPr>
        <p:spPr bwMode="auto">
          <a:xfrm>
            <a:off x="1672012" y="2978345"/>
            <a:ext cx="2067946" cy="2522159"/>
          </a:xfrm>
          <a:custGeom>
            <a:avLst/>
            <a:gdLst/>
            <a:ahLst/>
            <a:cxnLst>
              <a:cxn ang="0">
                <a:pos x="172" y="72"/>
              </a:cxn>
              <a:cxn ang="0">
                <a:pos x="172" y="73"/>
              </a:cxn>
              <a:cxn ang="0">
                <a:pos x="214" y="176"/>
              </a:cxn>
              <a:cxn ang="0">
                <a:pos x="318" y="219"/>
              </a:cxn>
              <a:cxn ang="0">
                <a:pos x="320" y="219"/>
              </a:cxn>
              <a:cxn ang="0">
                <a:pos x="320" y="264"/>
              </a:cxn>
              <a:cxn ang="0">
                <a:pos x="317" y="261"/>
              </a:cxn>
              <a:cxn ang="0">
                <a:pos x="288" y="249"/>
              </a:cxn>
              <a:cxn ang="0">
                <a:pos x="259" y="261"/>
              </a:cxn>
              <a:cxn ang="0">
                <a:pos x="247" y="290"/>
              </a:cxn>
              <a:cxn ang="0">
                <a:pos x="259" y="319"/>
              </a:cxn>
              <a:cxn ang="0">
                <a:pos x="288" y="331"/>
              </a:cxn>
              <a:cxn ang="0">
                <a:pos x="317" y="319"/>
              </a:cxn>
              <a:cxn ang="0">
                <a:pos x="320" y="315"/>
              </a:cxn>
              <a:cxn ang="0">
                <a:pos x="320" y="390"/>
              </a:cxn>
              <a:cxn ang="0">
                <a:pos x="318" y="390"/>
              </a:cxn>
              <a:cxn ang="0">
                <a:pos x="117" y="319"/>
              </a:cxn>
              <a:cxn ang="0">
                <a:pos x="119" y="317"/>
              </a:cxn>
              <a:cxn ang="0">
                <a:pos x="151" y="303"/>
              </a:cxn>
              <a:cxn ang="0">
                <a:pos x="164" y="272"/>
              </a:cxn>
              <a:cxn ang="0">
                <a:pos x="151" y="240"/>
              </a:cxn>
              <a:cxn ang="0">
                <a:pos x="119" y="227"/>
              </a:cxn>
              <a:cxn ang="0">
                <a:pos x="87" y="240"/>
              </a:cxn>
              <a:cxn ang="0">
                <a:pos x="74" y="272"/>
              </a:cxn>
              <a:cxn ang="0">
                <a:pos x="72" y="274"/>
              </a:cxn>
              <a:cxn ang="0">
                <a:pos x="0" y="72"/>
              </a:cxn>
              <a:cxn ang="0">
                <a:pos x="0" y="72"/>
              </a:cxn>
              <a:cxn ang="0">
                <a:pos x="74" y="72"/>
              </a:cxn>
              <a:cxn ang="0">
                <a:pos x="71" y="69"/>
              </a:cxn>
              <a:cxn ang="0">
                <a:pos x="59" y="40"/>
              </a:cxn>
              <a:cxn ang="0">
                <a:pos x="71" y="11"/>
              </a:cxn>
              <a:cxn ang="0">
                <a:pos x="100" y="0"/>
              </a:cxn>
              <a:cxn ang="0">
                <a:pos x="129" y="11"/>
              </a:cxn>
              <a:cxn ang="0">
                <a:pos x="141" y="40"/>
              </a:cxn>
              <a:cxn ang="0">
                <a:pos x="129" y="69"/>
              </a:cxn>
              <a:cxn ang="0">
                <a:pos x="126" y="72"/>
              </a:cxn>
              <a:cxn ang="0">
                <a:pos x="172" y="72"/>
              </a:cxn>
            </a:cxnLst>
            <a:rect l="0" t="0" r="r" b="b"/>
            <a:pathLst>
              <a:path w="320" h="390">
                <a:moveTo>
                  <a:pt x="172" y="72"/>
                </a:moveTo>
                <a:cubicBezTo>
                  <a:pt x="172" y="72"/>
                  <a:pt x="172" y="72"/>
                  <a:pt x="172" y="73"/>
                </a:cubicBezTo>
                <a:cubicBezTo>
                  <a:pt x="172" y="113"/>
                  <a:pt x="186" y="147"/>
                  <a:pt x="214" y="176"/>
                </a:cubicBezTo>
                <a:cubicBezTo>
                  <a:pt x="243" y="205"/>
                  <a:pt x="277" y="219"/>
                  <a:pt x="318" y="219"/>
                </a:cubicBezTo>
                <a:cubicBezTo>
                  <a:pt x="319" y="219"/>
                  <a:pt x="320" y="219"/>
                  <a:pt x="320" y="219"/>
                </a:cubicBezTo>
                <a:cubicBezTo>
                  <a:pt x="320" y="264"/>
                  <a:pt x="320" y="264"/>
                  <a:pt x="320" y="264"/>
                </a:cubicBezTo>
                <a:cubicBezTo>
                  <a:pt x="319" y="263"/>
                  <a:pt x="318" y="262"/>
                  <a:pt x="317" y="261"/>
                </a:cubicBezTo>
                <a:cubicBezTo>
                  <a:pt x="309" y="253"/>
                  <a:pt x="300" y="249"/>
                  <a:pt x="288" y="249"/>
                </a:cubicBezTo>
                <a:cubicBezTo>
                  <a:pt x="277" y="249"/>
                  <a:pt x="267" y="253"/>
                  <a:pt x="259" y="261"/>
                </a:cubicBezTo>
                <a:cubicBezTo>
                  <a:pt x="251" y="269"/>
                  <a:pt x="247" y="278"/>
                  <a:pt x="247" y="290"/>
                </a:cubicBezTo>
                <a:cubicBezTo>
                  <a:pt x="247" y="301"/>
                  <a:pt x="251" y="311"/>
                  <a:pt x="259" y="319"/>
                </a:cubicBezTo>
                <a:cubicBezTo>
                  <a:pt x="267" y="327"/>
                  <a:pt x="277" y="331"/>
                  <a:pt x="288" y="331"/>
                </a:cubicBezTo>
                <a:cubicBezTo>
                  <a:pt x="300" y="331"/>
                  <a:pt x="309" y="327"/>
                  <a:pt x="317" y="319"/>
                </a:cubicBezTo>
                <a:cubicBezTo>
                  <a:pt x="318" y="317"/>
                  <a:pt x="319" y="316"/>
                  <a:pt x="320" y="315"/>
                </a:cubicBezTo>
                <a:cubicBezTo>
                  <a:pt x="320" y="390"/>
                  <a:pt x="320" y="390"/>
                  <a:pt x="320" y="390"/>
                </a:cubicBezTo>
                <a:cubicBezTo>
                  <a:pt x="319" y="390"/>
                  <a:pt x="319" y="390"/>
                  <a:pt x="318" y="390"/>
                </a:cubicBezTo>
                <a:cubicBezTo>
                  <a:pt x="241" y="390"/>
                  <a:pt x="174" y="366"/>
                  <a:pt x="117" y="319"/>
                </a:cubicBezTo>
                <a:cubicBezTo>
                  <a:pt x="119" y="317"/>
                  <a:pt x="119" y="317"/>
                  <a:pt x="119" y="317"/>
                </a:cubicBezTo>
                <a:cubicBezTo>
                  <a:pt x="132" y="317"/>
                  <a:pt x="142" y="312"/>
                  <a:pt x="151" y="303"/>
                </a:cubicBezTo>
                <a:cubicBezTo>
                  <a:pt x="160" y="295"/>
                  <a:pt x="164" y="284"/>
                  <a:pt x="164" y="272"/>
                </a:cubicBezTo>
                <a:cubicBezTo>
                  <a:pt x="164" y="259"/>
                  <a:pt x="160" y="249"/>
                  <a:pt x="151" y="240"/>
                </a:cubicBezTo>
                <a:cubicBezTo>
                  <a:pt x="142" y="231"/>
                  <a:pt x="132" y="227"/>
                  <a:pt x="119" y="227"/>
                </a:cubicBezTo>
                <a:cubicBezTo>
                  <a:pt x="107" y="227"/>
                  <a:pt x="96" y="231"/>
                  <a:pt x="87" y="240"/>
                </a:cubicBezTo>
                <a:cubicBezTo>
                  <a:pt x="79" y="249"/>
                  <a:pt x="74" y="259"/>
                  <a:pt x="74" y="272"/>
                </a:cubicBezTo>
                <a:cubicBezTo>
                  <a:pt x="72" y="274"/>
                  <a:pt x="72" y="274"/>
                  <a:pt x="72" y="274"/>
                </a:cubicBezTo>
                <a:cubicBezTo>
                  <a:pt x="24" y="217"/>
                  <a:pt x="0" y="149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3" y="71"/>
                  <a:pt x="72" y="70"/>
                  <a:pt x="71" y="69"/>
                </a:cubicBezTo>
                <a:cubicBezTo>
                  <a:pt x="63" y="61"/>
                  <a:pt x="59" y="52"/>
                  <a:pt x="59" y="40"/>
                </a:cubicBezTo>
                <a:cubicBezTo>
                  <a:pt x="59" y="29"/>
                  <a:pt x="63" y="19"/>
                  <a:pt x="71" y="11"/>
                </a:cubicBezTo>
                <a:cubicBezTo>
                  <a:pt x="79" y="4"/>
                  <a:pt x="89" y="0"/>
                  <a:pt x="100" y="0"/>
                </a:cubicBezTo>
                <a:cubicBezTo>
                  <a:pt x="111" y="0"/>
                  <a:pt x="121" y="4"/>
                  <a:pt x="129" y="11"/>
                </a:cubicBezTo>
                <a:cubicBezTo>
                  <a:pt x="137" y="19"/>
                  <a:pt x="141" y="29"/>
                  <a:pt x="141" y="40"/>
                </a:cubicBezTo>
                <a:cubicBezTo>
                  <a:pt x="141" y="52"/>
                  <a:pt x="137" y="61"/>
                  <a:pt x="129" y="69"/>
                </a:cubicBezTo>
                <a:cubicBezTo>
                  <a:pt x="128" y="70"/>
                  <a:pt x="127" y="71"/>
                  <a:pt x="126" y="72"/>
                </a:cubicBezTo>
                <a:lnTo>
                  <a:pt x="172" y="72"/>
                </a:lnTo>
                <a:close/>
              </a:path>
            </a:pathLst>
          </a:custGeom>
          <a:solidFill>
            <a:srgbClr val="919666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50" name="Freeform 30">
            <a:extLst>
              <a:ext uri="{FF2B5EF4-FFF2-40B4-BE49-F238E27FC236}">
                <a16:creationId xmlns:a16="http://schemas.microsoft.com/office/drawing/2014/main" id="{E8D4C43C-EDD4-2FC3-2881-5780B85312CB}"/>
              </a:ext>
            </a:extLst>
          </p:cNvPr>
          <p:cNvSpPr>
            <a:spLocks/>
          </p:cNvSpPr>
          <p:nvPr/>
        </p:nvSpPr>
        <p:spPr bwMode="auto">
          <a:xfrm>
            <a:off x="1672012" y="1392827"/>
            <a:ext cx="2522159" cy="2051019"/>
          </a:xfrm>
          <a:custGeom>
            <a:avLst/>
            <a:gdLst/>
            <a:ahLst/>
            <a:cxnLst>
              <a:cxn ang="0">
                <a:pos x="172" y="317"/>
              </a:cxn>
              <a:cxn ang="0">
                <a:pos x="126" y="317"/>
              </a:cxn>
              <a:cxn ang="0">
                <a:pos x="129" y="314"/>
              </a:cxn>
              <a:cxn ang="0">
                <a:pos x="141" y="285"/>
              </a:cxn>
              <a:cxn ang="0">
                <a:pos x="129" y="256"/>
              </a:cxn>
              <a:cxn ang="0">
                <a:pos x="100" y="245"/>
              </a:cxn>
              <a:cxn ang="0">
                <a:pos x="71" y="256"/>
              </a:cxn>
              <a:cxn ang="0">
                <a:pos x="59" y="285"/>
              </a:cxn>
              <a:cxn ang="0">
                <a:pos x="71" y="314"/>
              </a:cxn>
              <a:cxn ang="0">
                <a:pos x="74" y="317"/>
              </a:cxn>
              <a:cxn ang="0">
                <a:pos x="0" y="317"/>
              </a:cxn>
              <a:cxn ang="0">
                <a:pos x="74" y="114"/>
              </a:cxn>
              <a:cxn ang="0">
                <a:pos x="72" y="114"/>
              </a:cxn>
              <a:cxn ang="0">
                <a:pos x="43" y="102"/>
              </a:cxn>
              <a:cxn ang="0">
                <a:pos x="31" y="73"/>
              </a:cxn>
              <a:cxn ang="0">
                <a:pos x="43" y="44"/>
              </a:cxn>
              <a:cxn ang="0">
                <a:pos x="72" y="32"/>
              </a:cxn>
              <a:cxn ang="0">
                <a:pos x="101" y="44"/>
              </a:cxn>
              <a:cxn ang="0">
                <a:pos x="113" y="73"/>
              </a:cxn>
              <a:cxn ang="0">
                <a:pos x="113" y="75"/>
              </a:cxn>
              <a:cxn ang="0">
                <a:pos x="318" y="0"/>
              </a:cxn>
              <a:cxn ang="0">
                <a:pos x="320" y="0"/>
              </a:cxn>
              <a:cxn ang="0">
                <a:pos x="320" y="70"/>
              </a:cxn>
              <a:cxn ang="0">
                <a:pos x="349" y="58"/>
              </a:cxn>
              <a:cxn ang="0">
                <a:pos x="378" y="70"/>
              </a:cxn>
              <a:cxn ang="0">
                <a:pos x="390" y="99"/>
              </a:cxn>
              <a:cxn ang="0">
                <a:pos x="378" y="128"/>
              </a:cxn>
              <a:cxn ang="0">
                <a:pos x="349" y="140"/>
              </a:cxn>
              <a:cxn ang="0">
                <a:pos x="320" y="128"/>
              </a:cxn>
              <a:cxn ang="0">
                <a:pos x="320" y="171"/>
              </a:cxn>
              <a:cxn ang="0">
                <a:pos x="318" y="171"/>
              </a:cxn>
              <a:cxn ang="0">
                <a:pos x="214" y="214"/>
              </a:cxn>
              <a:cxn ang="0">
                <a:pos x="172" y="317"/>
              </a:cxn>
            </a:cxnLst>
            <a:rect l="0" t="0" r="r" b="b"/>
            <a:pathLst>
              <a:path w="390" h="317">
                <a:moveTo>
                  <a:pt x="172" y="317"/>
                </a:moveTo>
                <a:cubicBezTo>
                  <a:pt x="126" y="317"/>
                  <a:pt x="126" y="317"/>
                  <a:pt x="126" y="317"/>
                </a:cubicBezTo>
                <a:cubicBezTo>
                  <a:pt x="127" y="316"/>
                  <a:pt x="128" y="315"/>
                  <a:pt x="129" y="314"/>
                </a:cubicBezTo>
                <a:cubicBezTo>
                  <a:pt x="137" y="306"/>
                  <a:pt x="141" y="297"/>
                  <a:pt x="141" y="285"/>
                </a:cubicBezTo>
                <a:cubicBezTo>
                  <a:pt x="141" y="274"/>
                  <a:pt x="137" y="264"/>
                  <a:pt x="129" y="256"/>
                </a:cubicBezTo>
                <a:cubicBezTo>
                  <a:pt x="121" y="249"/>
                  <a:pt x="111" y="245"/>
                  <a:pt x="100" y="245"/>
                </a:cubicBezTo>
                <a:cubicBezTo>
                  <a:pt x="89" y="245"/>
                  <a:pt x="79" y="249"/>
                  <a:pt x="71" y="256"/>
                </a:cubicBezTo>
                <a:cubicBezTo>
                  <a:pt x="63" y="264"/>
                  <a:pt x="59" y="274"/>
                  <a:pt x="59" y="285"/>
                </a:cubicBezTo>
                <a:cubicBezTo>
                  <a:pt x="59" y="297"/>
                  <a:pt x="63" y="306"/>
                  <a:pt x="71" y="314"/>
                </a:cubicBezTo>
                <a:cubicBezTo>
                  <a:pt x="72" y="315"/>
                  <a:pt x="73" y="316"/>
                  <a:pt x="74" y="317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239"/>
                  <a:pt x="25" y="171"/>
                  <a:pt x="74" y="114"/>
                </a:cubicBezTo>
                <a:cubicBezTo>
                  <a:pt x="73" y="114"/>
                  <a:pt x="73" y="114"/>
                  <a:pt x="72" y="114"/>
                </a:cubicBezTo>
                <a:cubicBezTo>
                  <a:pt x="61" y="114"/>
                  <a:pt x="51" y="110"/>
                  <a:pt x="43" y="102"/>
                </a:cubicBezTo>
                <a:cubicBezTo>
                  <a:pt x="35" y="94"/>
                  <a:pt x="31" y="84"/>
                  <a:pt x="31" y="73"/>
                </a:cubicBezTo>
                <a:cubicBezTo>
                  <a:pt x="31" y="62"/>
                  <a:pt x="35" y="52"/>
                  <a:pt x="43" y="44"/>
                </a:cubicBezTo>
                <a:cubicBezTo>
                  <a:pt x="51" y="36"/>
                  <a:pt x="61" y="32"/>
                  <a:pt x="72" y="32"/>
                </a:cubicBezTo>
                <a:cubicBezTo>
                  <a:pt x="83" y="32"/>
                  <a:pt x="93" y="36"/>
                  <a:pt x="101" y="44"/>
                </a:cubicBezTo>
                <a:cubicBezTo>
                  <a:pt x="109" y="52"/>
                  <a:pt x="113" y="62"/>
                  <a:pt x="113" y="73"/>
                </a:cubicBezTo>
                <a:cubicBezTo>
                  <a:pt x="113" y="74"/>
                  <a:pt x="113" y="74"/>
                  <a:pt x="113" y="75"/>
                </a:cubicBezTo>
                <a:cubicBezTo>
                  <a:pt x="170" y="25"/>
                  <a:pt x="239" y="0"/>
                  <a:pt x="318" y="0"/>
                </a:cubicBezTo>
                <a:cubicBezTo>
                  <a:pt x="319" y="0"/>
                  <a:pt x="319" y="0"/>
                  <a:pt x="320" y="0"/>
                </a:cubicBezTo>
                <a:cubicBezTo>
                  <a:pt x="320" y="70"/>
                  <a:pt x="320" y="70"/>
                  <a:pt x="320" y="70"/>
                </a:cubicBezTo>
                <a:cubicBezTo>
                  <a:pt x="328" y="62"/>
                  <a:pt x="338" y="58"/>
                  <a:pt x="349" y="58"/>
                </a:cubicBezTo>
                <a:cubicBezTo>
                  <a:pt x="361" y="58"/>
                  <a:pt x="370" y="62"/>
                  <a:pt x="378" y="70"/>
                </a:cubicBezTo>
                <a:cubicBezTo>
                  <a:pt x="386" y="78"/>
                  <a:pt x="390" y="88"/>
                  <a:pt x="390" y="99"/>
                </a:cubicBezTo>
                <a:cubicBezTo>
                  <a:pt x="390" y="110"/>
                  <a:pt x="386" y="120"/>
                  <a:pt x="378" y="128"/>
                </a:cubicBezTo>
                <a:cubicBezTo>
                  <a:pt x="370" y="136"/>
                  <a:pt x="361" y="140"/>
                  <a:pt x="349" y="140"/>
                </a:cubicBezTo>
                <a:cubicBezTo>
                  <a:pt x="338" y="140"/>
                  <a:pt x="328" y="136"/>
                  <a:pt x="320" y="128"/>
                </a:cubicBezTo>
                <a:cubicBezTo>
                  <a:pt x="320" y="171"/>
                  <a:pt x="320" y="171"/>
                  <a:pt x="320" y="171"/>
                </a:cubicBezTo>
                <a:cubicBezTo>
                  <a:pt x="320" y="171"/>
                  <a:pt x="319" y="171"/>
                  <a:pt x="318" y="171"/>
                </a:cubicBezTo>
                <a:cubicBezTo>
                  <a:pt x="277" y="171"/>
                  <a:pt x="243" y="186"/>
                  <a:pt x="214" y="214"/>
                </a:cubicBezTo>
                <a:cubicBezTo>
                  <a:pt x="186" y="242"/>
                  <a:pt x="172" y="277"/>
                  <a:pt x="172" y="317"/>
                </a:cubicBezTo>
                <a:close/>
              </a:path>
            </a:pathLst>
          </a:custGeom>
          <a:solidFill>
            <a:srgbClr val="6B7135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75" name="Oval 37">
            <a:extLst>
              <a:ext uri="{FF2B5EF4-FFF2-40B4-BE49-F238E27FC236}">
                <a16:creationId xmlns:a16="http://schemas.microsoft.com/office/drawing/2014/main" id="{52D0107F-7383-86D3-6AF1-F6BC73FE2835}"/>
              </a:ext>
            </a:extLst>
          </p:cNvPr>
          <p:cNvSpPr>
            <a:spLocks noChangeAspect="1"/>
          </p:cNvSpPr>
          <p:nvPr/>
        </p:nvSpPr>
        <p:spPr>
          <a:xfrm>
            <a:off x="6196399" y="1513069"/>
            <a:ext cx="676189" cy="676756"/>
          </a:xfrm>
          <a:prstGeom prst="ellipse">
            <a:avLst/>
          </a:prstGeom>
          <a:solidFill>
            <a:srgbClr val="6B713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ea"/>
              </a:rPr>
              <a:t>01</a:t>
            </a:r>
            <a:endParaRPr lang="en-US" sz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3" name="Oval 40">
            <a:extLst>
              <a:ext uri="{FF2B5EF4-FFF2-40B4-BE49-F238E27FC236}">
                <a16:creationId xmlns:a16="http://schemas.microsoft.com/office/drawing/2014/main" id="{6F7766BC-B618-B86B-8830-4A885E488315}"/>
              </a:ext>
            </a:extLst>
          </p:cNvPr>
          <p:cNvSpPr>
            <a:spLocks noChangeAspect="1"/>
          </p:cNvSpPr>
          <p:nvPr/>
        </p:nvSpPr>
        <p:spPr>
          <a:xfrm>
            <a:off x="6196399" y="2526444"/>
            <a:ext cx="676189" cy="676756"/>
          </a:xfrm>
          <a:prstGeom prst="ellipse">
            <a:avLst/>
          </a:prstGeom>
          <a:solidFill>
            <a:srgbClr val="9196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ea"/>
              </a:rPr>
              <a:t>02</a:t>
            </a:r>
          </a:p>
        </p:txBody>
      </p:sp>
      <p:sp>
        <p:nvSpPr>
          <p:cNvPr id="71" name="Oval 43">
            <a:extLst>
              <a:ext uri="{FF2B5EF4-FFF2-40B4-BE49-F238E27FC236}">
                <a16:creationId xmlns:a16="http://schemas.microsoft.com/office/drawing/2014/main" id="{75369CAC-1958-6F1D-709D-286A7389B3E4}"/>
              </a:ext>
            </a:extLst>
          </p:cNvPr>
          <p:cNvSpPr>
            <a:spLocks noChangeAspect="1"/>
          </p:cNvSpPr>
          <p:nvPr/>
        </p:nvSpPr>
        <p:spPr>
          <a:xfrm>
            <a:off x="6196399" y="3506899"/>
            <a:ext cx="676189" cy="676756"/>
          </a:xfrm>
          <a:prstGeom prst="ellipse">
            <a:avLst/>
          </a:prstGeom>
          <a:solidFill>
            <a:srgbClr val="B7AE6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ea"/>
              </a:rPr>
              <a:t>03</a:t>
            </a:r>
          </a:p>
        </p:txBody>
      </p:sp>
      <p:sp>
        <p:nvSpPr>
          <p:cNvPr id="69" name="Oval 46">
            <a:extLst>
              <a:ext uri="{FF2B5EF4-FFF2-40B4-BE49-F238E27FC236}">
                <a16:creationId xmlns:a16="http://schemas.microsoft.com/office/drawing/2014/main" id="{D4E8495D-01BF-C56A-9146-DEB6D71FF89F}"/>
              </a:ext>
            </a:extLst>
          </p:cNvPr>
          <p:cNvSpPr>
            <a:spLocks noChangeAspect="1"/>
          </p:cNvSpPr>
          <p:nvPr/>
        </p:nvSpPr>
        <p:spPr>
          <a:xfrm>
            <a:off x="6196399" y="4553194"/>
            <a:ext cx="676189" cy="676756"/>
          </a:xfrm>
          <a:prstGeom prst="ellipse">
            <a:avLst/>
          </a:prstGeom>
          <a:solidFill>
            <a:srgbClr val="E2D8B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ea"/>
              </a:rPr>
              <a:t>04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02FB5AF-A2CC-F5AA-0052-4DD4BB575180}"/>
              </a:ext>
            </a:extLst>
          </p:cNvPr>
          <p:cNvGrpSpPr/>
          <p:nvPr/>
        </p:nvGrpSpPr>
        <p:grpSpPr>
          <a:xfrm>
            <a:off x="6937121" y="1513069"/>
            <a:ext cx="3617183" cy="767123"/>
            <a:chOff x="6882188" y="1522231"/>
            <a:chExt cx="3617183" cy="76712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7776E64-1154-4857-5638-BE8B59CAD7BD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DFF7030-9F9F-8758-A363-DD3D143EC860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3EC3638-94C7-291E-ED12-128CB7690924}"/>
              </a:ext>
            </a:extLst>
          </p:cNvPr>
          <p:cNvGrpSpPr/>
          <p:nvPr/>
        </p:nvGrpSpPr>
        <p:grpSpPr>
          <a:xfrm>
            <a:off x="6937121" y="2526444"/>
            <a:ext cx="3617183" cy="767123"/>
            <a:chOff x="6882188" y="1522231"/>
            <a:chExt cx="3617183" cy="76712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9E7FA21-5B02-DD23-75F5-3C7DD1AF7765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5B79D86-8ABB-9CE0-C6CB-967F0555C8A5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329D1C5-6570-463A-3305-B8398C0A7321}"/>
              </a:ext>
            </a:extLst>
          </p:cNvPr>
          <p:cNvGrpSpPr/>
          <p:nvPr/>
        </p:nvGrpSpPr>
        <p:grpSpPr>
          <a:xfrm>
            <a:off x="6937121" y="3539819"/>
            <a:ext cx="3617183" cy="767123"/>
            <a:chOff x="6882188" y="1522231"/>
            <a:chExt cx="3617183" cy="767123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E38B9EA-302A-DDEB-CBC7-1C5551A6B3B7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47F7E78-A0DD-F8AB-1375-005CFD0C2F43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64828BD-51CF-CA0C-FDAD-76BE860412B1}"/>
              </a:ext>
            </a:extLst>
          </p:cNvPr>
          <p:cNvGrpSpPr/>
          <p:nvPr/>
        </p:nvGrpSpPr>
        <p:grpSpPr>
          <a:xfrm>
            <a:off x="6937121" y="4553194"/>
            <a:ext cx="3617183" cy="767123"/>
            <a:chOff x="6882188" y="1522231"/>
            <a:chExt cx="3617183" cy="76712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294DAE5-C732-618E-455D-0A7D410F6519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DE23AF7-B381-E01C-FDDA-2385F9E1F6B0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7128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AFFB197-F840-819D-A7E9-B1BE7B6BA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8"/>
          <a:stretch/>
        </p:blipFill>
        <p:spPr>
          <a:xfrm>
            <a:off x="34614" y="2796606"/>
            <a:ext cx="12122771" cy="4066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4717959" y="969704"/>
            <a:ext cx="2020377" cy="1862048"/>
            <a:chOff x="436244" y="231855"/>
            <a:chExt cx="2020377" cy="186204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511857" y="231855"/>
              <a:ext cx="194476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115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C747C2-3CE8-7A14-5073-DC493F076832}"/>
              </a:ext>
            </a:extLst>
          </p:cNvPr>
          <p:cNvGrpSpPr/>
          <p:nvPr/>
        </p:nvGrpSpPr>
        <p:grpSpPr>
          <a:xfrm>
            <a:off x="0" y="4357521"/>
            <a:ext cx="14064343" cy="2500480"/>
            <a:chOff x="0" y="3327636"/>
            <a:chExt cx="12192000" cy="353036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4C0DE34-943C-BE0C-BFBC-524F6C728E78}"/>
                </a:ext>
              </a:extLst>
            </p:cNvPr>
            <p:cNvSpPr/>
            <p:nvPr/>
          </p:nvSpPr>
          <p:spPr>
            <a:xfrm>
              <a:off x="0" y="3327636"/>
              <a:ext cx="12192000" cy="353036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95F522B-5DA3-6F29-2C1C-2646AECC5B9F}"/>
                </a:ext>
              </a:extLst>
            </p:cNvPr>
            <p:cNvSpPr/>
            <p:nvPr/>
          </p:nvSpPr>
          <p:spPr>
            <a:xfrm>
              <a:off x="0" y="4112466"/>
              <a:ext cx="12192000" cy="274553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653ADA-56FD-C388-F218-35B48E748BA0}"/>
                </a:ext>
              </a:extLst>
            </p:cNvPr>
            <p:cNvSpPr/>
            <p:nvPr/>
          </p:nvSpPr>
          <p:spPr>
            <a:xfrm>
              <a:off x="0" y="5224906"/>
              <a:ext cx="12192000" cy="1633095"/>
            </a:xfrm>
            <a:custGeom>
              <a:avLst/>
              <a:gdLst>
                <a:gd name="connsiteX0" fmla="*/ 8926286 w 12192000"/>
                <a:gd name="connsiteY0" fmla="*/ 238 h 1633095"/>
                <a:gd name="connsiteX1" fmla="*/ 9521371 w 12192000"/>
                <a:gd name="connsiteY1" fmla="*/ 624352 h 1633095"/>
                <a:gd name="connsiteX2" fmla="*/ 10421257 w 12192000"/>
                <a:gd name="connsiteY2" fmla="*/ 1103324 h 1633095"/>
                <a:gd name="connsiteX3" fmla="*/ 11838781 w 12192000"/>
                <a:gd name="connsiteY3" fmla="*/ 1261847 h 1633095"/>
                <a:gd name="connsiteX4" fmla="*/ 12192000 w 12192000"/>
                <a:gd name="connsiteY4" fmla="*/ 1280994 h 1633095"/>
                <a:gd name="connsiteX5" fmla="*/ 12192000 w 12192000"/>
                <a:gd name="connsiteY5" fmla="*/ 1633095 h 1633095"/>
                <a:gd name="connsiteX6" fmla="*/ 0 w 12192000"/>
                <a:gd name="connsiteY6" fmla="*/ 1633095 h 1633095"/>
                <a:gd name="connsiteX7" fmla="*/ 0 w 12192000"/>
                <a:gd name="connsiteY7" fmla="*/ 867257 h 1633095"/>
                <a:gd name="connsiteX8" fmla="*/ 159884 w 12192000"/>
                <a:gd name="connsiteY8" fmla="*/ 921101 h 1633095"/>
                <a:gd name="connsiteX9" fmla="*/ 1524000 w 12192000"/>
                <a:gd name="connsiteY9" fmla="*/ 1219438 h 1633095"/>
                <a:gd name="connsiteX10" fmla="*/ 3657600 w 12192000"/>
                <a:gd name="connsiteY10" fmla="*/ 958181 h 1633095"/>
                <a:gd name="connsiteX11" fmla="*/ 6879771 w 12192000"/>
                <a:gd name="connsiteY11" fmla="*/ 1379095 h 1633095"/>
                <a:gd name="connsiteX12" fmla="*/ 8606971 w 12192000"/>
                <a:gd name="connsiteY12" fmla="*/ 696924 h 1633095"/>
                <a:gd name="connsiteX13" fmla="*/ 8926286 w 12192000"/>
                <a:gd name="connsiteY13" fmla="*/ 238 h 163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1633095">
                  <a:moveTo>
                    <a:pt x="8926286" y="238"/>
                  </a:moveTo>
                  <a:cubicBezTo>
                    <a:pt x="9078686" y="-11857"/>
                    <a:pt x="9272209" y="440504"/>
                    <a:pt x="9521371" y="624352"/>
                  </a:cubicBezTo>
                  <a:cubicBezTo>
                    <a:pt x="9770533" y="808200"/>
                    <a:pt x="9942286" y="992048"/>
                    <a:pt x="10421257" y="1103324"/>
                  </a:cubicBezTo>
                  <a:cubicBezTo>
                    <a:pt x="10780486" y="1186781"/>
                    <a:pt x="11290754" y="1229417"/>
                    <a:pt x="11838781" y="1261847"/>
                  </a:cubicBezTo>
                  <a:lnTo>
                    <a:pt x="12192000" y="1280994"/>
                  </a:lnTo>
                  <a:lnTo>
                    <a:pt x="12192000" y="1633095"/>
                  </a:lnTo>
                  <a:lnTo>
                    <a:pt x="0" y="1633095"/>
                  </a:lnTo>
                  <a:lnTo>
                    <a:pt x="0" y="867257"/>
                  </a:lnTo>
                  <a:lnTo>
                    <a:pt x="159884" y="921101"/>
                  </a:lnTo>
                  <a:cubicBezTo>
                    <a:pt x="602343" y="1068852"/>
                    <a:pt x="1030515" y="1195852"/>
                    <a:pt x="1524000" y="1219438"/>
                  </a:cubicBezTo>
                  <a:cubicBezTo>
                    <a:pt x="2181981" y="1250886"/>
                    <a:pt x="2764972" y="931572"/>
                    <a:pt x="3657600" y="958181"/>
                  </a:cubicBezTo>
                  <a:cubicBezTo>
                    <a:pt x="4550228" y="984790"/>
                    <a:pt x="6054876" y="1422638"/>
                    <a:pt x="6879771" y="1379095"/>
                  </a:cubicBezTo>
                  <a:cubicBezTo>
                    <a:pt x="7704666" y="1335552"/>
                    <a:pt x="8265885" y="926734"/>
                    <a:pt x="8606971" y="696924"/>
                  </a:cubicBezTo>
                  <a:cubicBezTo>
                    <a:pt x="8948057" y="467114"/>
                    <a:pt x="8773886" y="12333"/>
                    <a:pt x="8926286" y="238"/>
                  </a:cubicBezTo>
                  <a:close/>
                </a:path>
              </a:pathLst>
            </a:custGeom>
            <a:solidFill>
              <a:srgbClr val="6B7135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178ECA70-B547-77CD-4847-C95180E0EAEF}"/>
              </a:ext>
            </a:extLst>
          </p:cNvPr>
          <p:cNvGrpSpPr/>
          <p:nvPr/>
        </p:nvGrpSpPr>
        <p:grpSpPr>
          <a:xfrm>
            <a:off x="9245600" y="2072946"/>
            <a:ext cx="2476521" cy="4493341"/>
            <a:chOff x="7004556" y="203004"/>
            <a:chExt cx="3507146" cy="6363283"/>
          </a:xfrm>
        </p:grpSpPr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A42AD8CF-FBBB-E34D-28FF-C022D162202A}"/>
                </a:ext>
              </a:extLst>
            </p:cNvPr>
            <p:cNvSpPr/>
            <p:nvPr/>
          </p:nvSpPr>
          <p:spPr>
            <a:xfrm>
              <a:off x="7004556" y="961947"/>
              <a:ext cx="3502785" cy="5604340"/>
            </a:xfrm>
            <a:custGeom>
              <a:avLst/>
              <a:gdLst>
                <a:gd name="connsiteX0" fmla="*/ 839894 w 4065300"/>
                <a:gd name="connsiteY0" fmla="*/ 4542878 h 6504345"/>
                <a:gd name="connsiteX1" fmla="*/ 839749 w 4065300"/>
                <a:gd name="connsiteY1" fmla="*/ 4543783 h 6504345"/>
                <a:gd name="connsiteX2" fmla="*/ 839894 w 4065300"/>
                <a:gd name="connsiteY2" fmla="*/ 4542878 h 6504345"/>
                <a:gd name="connsiteX3" fmla="*/ 4048357 w 4065300"/>
                <a:gd name="connsiteY3" fmla="*/ 1338114 h 6504345"/>
                <a:gd name="connsiteX4" fmla="*/ 4007712 w 4065300"/>
                <a:gd name="connsiteY4" fmla="*/ 1224919 h 6504345"/>
                <a:gd name="connsiteX5" fmla="*/ 3983641 w 4065300"/>
                <a:gd name="connsiteY5" fmla="*/ 1183949 h 6504345"/>
                <a:gd name="connsiteX6" fmla="*/ 3957373 w 4065300"/>
                <a:gd name="connsiteY6" fmla="*/ 1113300 h 6504345"/>
                <a:gd name="connsiteX7" fmla="*/ 3903896 w 4065300"/>
                <a:gd name="connsiteY7" fmla="*/ 1028862 h 6504345"/>
                <a:gd name="connsiteX8" fmla="*/ 3840113 w 4065300"/>
                <a:gd name="connsiteY8" fmla="*/ 954452 h 6504345"/>
                <a:gd name="connsiteX9" fmla="*/ 3761309 w 4065300"/>
                <a:gd name="connsiteY9" fmla="*/ 857530 h 6504345"/>
                <a:gd name="connsiteX10" fmla="*/ 3648768 w 4065300"/>
                <a:gd name="connsiteY10" fmla="*/ 786860 h 6504345"/>
                <a:gd name="connsiteX11" fmla="*/ 3405489 w 4065300"/>
                <a:gd name="connsiteY11" fmla="*/ 644899 h 6504345"/>
                <a:gd name="connsiteX12" fmla="*/ 3184436 w 4065300"/>
                <a:gd name="connsiteY12" fmla="*/ 501381 h 6504345"/>
                <a:gd name="connsiteX13" fmla="*/ 2899741 w 4065300"/>
                <a:gd name="connsiteY13" fmla="*/ 437131 h 6504345"/>
                <a:gd name="connsiteX14" fmla="*/ 2761837 w 4065300"/>
                <a:gd name="connsiteY14" fmla="*/ 364908 h 6504345"/>
                <a:gd name="connsiteX15" fmla="*/ 2612705 w 4065300"/>
                <a:gd name="connsiteY15" fmla="*/ 381325 h 6504345"/>
                <a:gd name="connsiteX16" fmla="*/ 2513417 w 4065300"/>
                <a:gd name="connsiteY16" fmla="*/ 410400 h 6504345"/>
                <a:gd name="connsiteX17" fmla="*/ 2442463 w 4065300"/>
                <a:gd name="connsiteY17" fmla="*/ 353487 h 6504345"/>
                <a:gd name="connsiteX18" fmla="*/ 2377119 w 4065300"/>
                <a:gd name="connsiteY18" fmla="*/ 319408 h 6504345"/>
                <a:gd name="connsiteX19" fmla="*/ 2272671 w 4065300"/>
                <a:gd name="connsiteY19" fmla="*/ 380378 h 6504345"/>
                <a:gd name="connsiteX20" fmla="*/ 2224816 w 4065300"/>
                <a:gd name="connsiteY20" fmla="*/ 353181 h 6504345"/>
                <a:gd name="connsiteX21" fmla="*/ 2214513 w 4065300"/>
                <a:gd name="connsiteY21" fmla="*/ 278134 h 6504345"/>
                <a:gd name="connsiteX22" fmla="*/ 2198565 w 4065300"/>
                <a:gd name="connsiteY22" fmla="*/ 216225 h 6504345"/>
                <a:gd name="connsiteX23" fmla="*/ 2078487 w 4065300"/>
                <a:gd name="connsiteY23" fmla="*/ 95854 h 6504345"/>
                <a:gd name="connsiteX24" fmla="*/ 1849625 w 4065300"/>
                <a:gd name="connsiteY24" fmla="*/ 10798 h 6504345"/>
                <a:gd name="connsiteX25" fmla="*/ 1561962 w 4065300"/>
                <a:gd name="connsiteY25" fmla="*/ 19556 h 6504345"/>
                <a:gd name="connsiteX26" fmla="*/ 1361840 w 4065300"/>
                <a:gd name="connsiteY26" fmla="*/ 150878 h 6504345"/>
                <a:gd name="connsiteX27" fmla="*/ 1304314 w 4065300"/>
                <a:gd name="connsiteY27" fmla="*/ 279704 h 6504345"/>
                <a:gd name="connsiteX28" fmla="*/ 1263036 w 4065300"/>
                <a:gd name="connsiteY28" fmla="*/ 414791 h 6504345"/>
                <a:gd name="connsiteX29" fmla="*/ 1254284 w 4065300"/>
                <a:gd name="connsiteY29" fmla="*/ 626149 h 6504345"/>
                <a:gd name="connsiteX30" fmla="*/ 1327128 w 4065300"/>
                <a:gd name="connsiteY30" fmla="*/ 794993 h 6504345"/>
                <a:gd name="connsiteX31" fmla="*/ 1382488 w 4065300"/>
                <a:gd name="connsiteY31" fmla="*/ 875037 h 6504345"/>
                <a:gd name="connsiteX32" fmla="*/ 1507562 w 4065300"/>
                <a:gd name="connsiteY32" fmla="*/ 953829 h 6504345"/>
                <a:gd name="connsiteX33" fmla="*/ 1521940 w 4065300"/>
                <a:gd name="connsiteY33" fmla="*/ 952573 h 6504345"/>
                <a:gd name="connsiteX34" fmla="*/ 1612301 w 4065300"/>
                <a:gd name="connsiteY34" fmla="*/ 971037 h 6504345"/>
                <a:gd name="connsiteX35" fmla="*/ 1627940 w 4065300"/>
                <a:gd name="connsiteY35" fmla="*/ 989784 h 6504345"/>
                <a:gd name="connsiteX36" fmla="*/ 1636390 w 4065300"/>
                <a:gd name="connsiteY36" fmla="*/ 996037 h 6504345"/>
                <a:gd name="connsiteX37" fmla="*/ 1653247 w 4065300"/>
                <a:gd name="connsiteY37" fmla="*/ 990103 h 6504345"/>
                <a:gd name="connsiteX38" fmla="*/ 1679509 w 4065300"/>
                <a:gd name="connsiteY38" fmla="*/ 1042625 h 6504345"/>
                <a:gd name="connsiteX39" fmla="*/ 1728307 w 4065300"/>
                <a:gd name="connsiteY39" fmla="*/ 1072025 h 6504345"/>
                <a:gd name="connsiteX40" fmla="*/ 1773329 w 4065300"/>
                <a:gd name="connsiteY40" fmla="*/ 1053260 h 6504345"/>
                <a:gd name="connsiteX41" fmla="*/ 1828519 w 4065300"/>
                <a:gd name="connsiteY41" fmla="*/ 1073118 h 6504345"/>
                <a:gd name="connsiteX42" fmla="*/ 1869781 w 4065300"/>
                <a:gd name="connsiteY42" fmla="*/ 1058119 h 6504345"/>
                <a:gd name="connsiteX43" fmla="*/ 1918579 w 4065300"/>
                <a:gd name="connsiteY43" fmla="*/ 1080155 h 6504345"/>
                <a:gd name="connsiteX44" fmla="*/ 1949047 w 4065300"/>
                <a:gd name="connsiteY44" fmla="*/ 1094690 h 6504345"/>
                <a:gd name="connsiteX45" fmla="*/ 2001110 w 4065300"/>
                <a:gd name="connsiteY45" fmla="*/ 1100327 h 6504345"/>
                <a:gd name="connsiteX46" fmla="*/ 2025162 w 4065300"/>
                <a:gd name="connsiteY46" fmla="*/ 1116937 h 6504345"/>
                <a:gd name="connsiteX47" fmla="*/ 2058383 w 4065300"/>
                <a:gd name="connsiteY47" fmla="*/ 1123763 h 6504345"/>
                <a:gd name="connsiteX48" fmla="*/ 2074016 w 4065300"/>
                <a:gd name="connsiteY48" fmla="*/ 1111542 h 6504345"/>
                <a:gd name="connsiteX49" fmla="*/ 2089750 w 4065300"/>
                <a:gd name="connsiteY49" fmla="*/ 1099838 h 6504345"/>
                <a:gd name="connsiteX50" fmla="*/ 2116024 w 4065300"/>
                <a:gd name="connsiteY50" fmla="*/ 1149560 h 6504345"/>
                <a:gd name="connsiteX51" fmla="*/ 2121034 w 4065300"/>
                <a:gd name="connsiteY51" fmla="*/ 1217733 h 6504345"/>
                <a:gd name="connsiteX52" fmla="*/ 2119755 w 4065300"/>
                <a:gd name="connsiteY52" fmla="*/ 1309965 h 6504345"/>
                <a:gd name="connsiteX53" fmla="*/ 2110392 w 4065300"/>
                <a:gd name="connsiteY53" fmla="*/ 1347483 h 6504345"/>
                <a:gd name="connsiteX54" fmla="*/ 2077565 w 4065300"/>
                <a:gd name="connsiteY54" fmla="*/ 1445040 h 6504345"/>
                <a:gd name="connsiteX55" fmla="*/ 1990329 w 4065300"/>
                <a:gd name="connsiteY55" fmla="*/ 1597945 h 6504345"/>
                <a:gd name="connsiteX56" fmla="*/ 1944368 w 4065300"/>
                <a:gd name="connsiteY56" fmla="*/ 1786489 h 6504345"/>
                <a:gd name="connsiteX57" fmla="*/ 1886203 w 4065300"/>
                <a:gd name="connsiteY57" fmla="*/ 1979716 h 6504345"/>
                <a:gd name="connsiteX58" fmla="*/ 1842734 w 4065300"/>
                <a:gd name="connsiteY58" fmla="*/ 2094473 h 6504345"/>
                <a:gd name="connsiteX59" fmla="*/ 1805856 w 4065300"/>
                <a:gd name="connsiteY59" fmla="*/ 2156996 h 6504345"/>
                <a:gd name="connsiteX60" fmla="*/ 1741272 w 4065300"/>
                <a:gd name="connsiteY60" fmla="*/ 2276134 h 6504345"/>
                <a:gd name="connsiteX61" fmla="*/ 1702015 w 4065300"/>
                <a:gd name="connsiteY61" fmla="*/ 2310406 h 6504345"/>
                <a:gd name="connsiteX62" fmla="*/ 1702268 w 4065300"/>
                <a:gd name="connsiteY62" fmla="*/ 2307194 h 6504345"/>
                <a:gd name="connsiteX63" fmla="*/ 1714847 w 4065300"/>
                <a:gd name="connsiteY63" fmla="*/ 2219906 h 6504345"/>
                <a:gd name="connsiteX64" fmla="*/ 1726695 w 4065300"/>
                <a:gd name="connsiteY64" fmla="*/ 2153099 h 6504345"/>
                <a:gd name="connsiteX65" fmla="*/ 1663119 w 4065300"/>
                <a:gd name="connsiteY65" fmla="*/ 2074063 h 6504345"/>
                <a:gd name="connsiteX66" fmla="*/ 1562977 w 4065300"/>
                <a:gd name="connsiteY66" fmla="*/ 2085645 h 6504345"/>
                <a:gd name="connsiteX67" fmla="*/ 1512601 w 4065300"/>
                <a:gd name="connsiteY67" fmla="*/ 2058980 h 6504345"/>
                <a:gd name="connsiteX68" fmla="*/ 1454948 w 4065300"/>
                <a:gd name="connsiteY68" fmla="*/ 2040118 h 6504345"/>
                <a:gd name="connsiteX69" fmla="*/ 1404032 w 4065300"/>
                <a:gd name="connsiteY69" fmla="*/ 2069482 h 6504345"/>
                <a:gd name="connsiteX70" fmla="*/ 1351757 w 4065300"/>
                <a:gd name="connsiteY70" fmla="*/ 2111777 h 6504345"/>
                <a:gd name="connsiteX71" fmla="*/ 1328846 w 4065300"/>
                <a:gd name="connsiteY71" fmla="*/ 2110165 h 6504345"/>
                <a:gd name="connsiteX72" fmla="*/ 1321572 w 4065300"/>
                <a:gd name="connsiteY72" fmla="*/ 2020710 h 6504345"/>
                <a:gd name="connsiteX73" fmla="*/ 1265538 w 4065300"/>
                <a:gd name="connsiteY73" fmla="*/ 2009398 h 6504345"/>
                <a:gd name="connsiteX74" fmla="*/ 1241020 w 4065300"/>
                <a:gd name="connsiteY74" fmla="*/ 2004021 h 6504345"/>
                <a:gd name="connsiteX75" fmla="*/ 1213817 w 4065300"/>
                <a:gd name="connsiteY75" fmla="*/ 1987845 h 6504345"/>
                <a:gd name="connsiteX76" fmla="*/ 1160734 w 4065300"/>
                <a:gd name="connsiteY76" fmla="*/ 2012639 h 6504345"/>
                <a:gd name="connsiteX77" fmla="*/ 1142228 w 4065300"/>
                <a:gd name="connsiteY77" fmla="*/ 1970963 h 6504345"/>
                <a:gd name="connsiteX78" fmla="*/ 1093380 w 4065300"/>
                <a:gd name="connsiteY78" fmla="*/ 1898407 h 6504345"/>
                <a:gd name="connsiteX79" fmla="*/ 1003576 w 4065300"/>
                <a:gd name="connsiteY79" fmla="*/ 1943307 h 6504345"/>
                <a:gd name="connsiteX80" fmla="*/ 910535 w 4065300"/>
                <a:gd name="connsiteY80" fmla="*/ 2027729 h 6504345"/>
                <a:gd name="connsiteX81" fmla="*/ 837605 w 4065300"/>
                <a:gd name="connsiteY81" fmla="*/ 2061494 h 6504345"/>
                <a:gd name="connsiteX82" fmla="*/ 764688 w 4065300"/>
                <a:gd name="connsiteY82" fmla="*/ 2056461 h 6504345"/>
                <a:gd name="connsiteX83" fmla="*/ 682778 w 4065300"/>
                <a:gd name="connsiteY83" fmla="*/ 2084303 h 6504345"/>
                <a:gd name="connsiteX84" fmla="*/ 596019 w 4065300"/>
                <a:gd name="connsiteY84" fmla="*/ 2126329 h 6504345"/>
                <a:gd name="connsiteX85" fmla="*/ 462932 w 4065300"/>
                <a:gd name="connsiteY85" fmla="*/ 2096693 h 6504345"/>
                <a:gd name="connsiteX86" fmla="*/ 406873 w 4065300"/>
                <a:gd name="connsiteY86" fmla="*/ 2110165 h 6504345"/>
                <a:gd name="connsiteX87" fmla="*/ 296958 w 4065300"/>
                <a:gd name="connsiteY87" fmla="*/ 2215783 h 6504345"/>
                <a:gd name="connsiteX88" fmla="*/ 322832 w 4065300"/>
                <a:gd name="connsiteY88" fmla="*/ 2210930 h 6504345"/>
                <a:gd name="connsiteX89" fmla="*/ 307730 w 4065300"/>
                <a:gd name="connsiteY89" fmla="*/ 2241109 h 6504345"/>
                <a:gd name="connsiteX90" fmla="*/ 251696 w 4065300"/>
                <a:gd name="connsiteY90" fmla="*/ 2324096 h 6504345"/>
                <a:gd name="connsiteX91" fmla="*/ 173034 w 4065300"/>
                <a:gd name="connsiteY91" fmla="*/ 2388765 h 6504345"/>
                <a:gd name="connsiteX92" fmla="*/ 199976 w 4065300"/>
                <a:gd name="connsiteY92" fmla="*/ 2400619 h 6504345"/>
                <a:gd name="connsiteX93" fmla="*/ 126685 w 4065300"/>
                <a:gd name="connsiteY93" fmla="*/ 2521323 h 6504345"/>
                <a:gd name="connsiteX94" fmla="*/ 15689 w 4065300"/>
                <a:gd name="connsiteY94" fmla="*/ 2540710 h 6504345"/>
                <a:gd name="connsiteX95" fmla="*/ 96517 w 4065300"/>
                <a:gd name="connsiteY95" fmla="*/ 2567659 h 6504345"/>
                <a:gd name="connsiteX96" fmla="*/ 81422 w 4065300"/>
                <a:gd name="connsiteY96" fmla="*/ 2686209 h 6504345"/>
                <a:gd name="connsiteX97" fmla="*/ 26460 w 4065300"/>
                <a:gd name="connsiteY97" fmla="*/ 2880180 h 6504345"/>
                <a:gd name="connsiteX98" fmla="*/ 11377 w 4065300"/>
                <a:gd name="connsiteY98" fmla="*/ 3027832 h 6504345"/>
                <a:gd name="connsiteX99" fmla="*/ 11377 w 4065300"/>
                <a:gd name="connsiteY99" fmla="*/ 3328881 h 6504345"/>
                <a:gd name="connsiteX100" fmla="*/ 50169 w 4065300"/>
                <a:gd name="connsiteY100" fmla="*/ 3443113 h 6504345"/>
                <a:gd name="connsiteX101" fmla="*/ 42981 w 4065300"/>
                <a:gd name="connsiteY101" fmla="*/ 3548727 h 6504345"/>
                <a:gd name="connsiteX102" fmla="*/ 70298 w 4065300"/>
                <a:gd name="connsiteY102" fmla="*/ 3515688 h 6504345"/>
                <a:gd name="connsiteX103" fmla="*/ 114840 w 4065300"/>
                <a:gd name="connsiteY103" fmla="*/ 3659361 h 6504345"/>
                <a:gd name="connsiteX104" fmla="*/ 214698 w 4065300"/>
                <a:gd name="connsiteY104" fmla="*/ 3815265 h 6504345"/>
                <a:gd name="connsiteX105" fmla="*/ 172310 w 4065300"/>
                <a:gd name="connsiteY105" fmla="*/ 3692439 h 6504345"/>
                <a:gd name="connsiteX106" fmla="*/ 192427 w 4065300"/>
                <a:gd name="connsiteY106" fmla="*/ 3706092 h 6504345"/>
                <a:gd name="connsiteX107" fmla="*/ 289422 w 4065300"/>
                <a:gd name="connsiteY107" fmla="*/ 3804499 h 6504345"/>
                <a:gd name="connsiteX108" fmla="*/ 205362 w 4065300"/>
                <a:gd name="connsiteY108" fmla="*/ 3572461 h 6504345"/>
                <a:gd name="connsiteX109" fmla="*/ 245597 w 4065300"/>
                <a:gd name="connsiteY109" fmla="*/ 3669453 h 6504345"/>
                <a:gd name="connsiteX110" fmla="*/ 310973 w 4065300"/>
                <a:gd name="connsiteY110" fmla="*/ 3839707 h 6504345"/>
                <a:gd name="connsiteX111" fmla="*/ 408680 w 4065300"/>
                <a:gd name="connsiteY111" fmla="*/ 4023642 h 6504345"/>
                <a:gd name="connsiteX112" fmla="*/ 492745 w 4065300"/>
                <a:gd name="connsiteY112" fmla="*/ 4081815 h 6504345"/>
                <a:gd name="connsiteX113" fmla="*/ 431677 w 4065300"/>
                <a:gd name="connsiteY113" fmla="*/ 3993474 h 6504345"/>
                <a:gd name="connsiteX114" fmla="*/ 497786 w 4065300"/>
                <a:gd name="connsiteY114" fmla="*/ 4067460 h 6504345"/>
                <a:gd name="connsiteX115" fmla="*/ 542316 w 4065300"/>
                <a:gd name="connsiteY115" fmla="*/ 4106270 h 6504345"/>
                <a:gd name="connsiteX116" fmla="*/ 571776 w 4065300"/>
                <a:gd name="connsiteY116" fmla="*/ 4130667 h 6504345"/>
                <a:gd name="connsiteX117" fmla="*/ 601237 w 4065300"/>
                <a:gd name="connsiteY117" fmla="*/ 4137885 h 6504345"/>
                <a:gd name="connsiteX118" fmla="*/ 622796 w 4065300"/>
                <a:gd name="connsiteY118" fmla="*/ 4156535 h 6504345"/>
                <a:gd name="connsiteX119" fmla="*/ 640747 w 4065300"/>
                <a:gd name="connsiteY119" fmla="*/ 4158685 h 6504345"/>
                <a:gd name="connsiteX120" fmla="*/ 670195 w 4065300"/>
                <a:gd name="connsiteY120" fmla="*/ 4196770 h 6504345"/>
                <a:gd name="connsiteX121" fmla="*/ 688163 w 4065300"/>
                <a:gd name="connsiteY121" fmla="*/ 4187427 h 6504345"/>
                <a:gd name="connsiteX122" fmla="*/ 698225 w 4065300"/>
                <a:gd name="connsiteY122" fmla="*/ 4198219 h 6504345"/>
                <a:gd name="connsiteX123" fmla="*/ 729846 w 4065300"/>
                <a:gd name="connsiteY123" fmla="*/ 4206849 h 6504345"/>
                <a:gd name="connsiteX124" fmla="*/ 767189 w 4065300"/>
                <a:gd name="connsiteY124" fmla="*/ 4265770 h 6504345"/>
                <a:gd name="connsiteX125" fmla="*/ 786593 w 4065300"/>
                <a:gd name="connsiteY125" fmla="*/ 4344066 h 6504345"/>
                <a:gd name="connsiteX126" fmla="*/ 778686 w 4065300"/>
                <a:gd name="connsiteY126" fmla="*/ 4396528 h 6504345"/>
                <a:gd name="connsiteX127" fmla="*/ 788029 w 4065300"/>
                <a:gd name="connsiteY127" fmla="*/ 4417362 h 6504345"/>
                <a:gd name="connsiteX128" fmla="*/ 754260 w 4065300"/>
                <a:gd name="connsiteY128" fmla="*/ 4465494 h 6504345"/>
                <a:gd name="connsiteX129" fmla="*/ 790902 w 4065300"/>
                <a:gd name="connsiteY129" fmla="*/ 4468379 h 6504345"/>
                <a:gd name="connsiteX130" fmla="*/ 747075 w 4065300"/>
                <a:gd name="connsiteY130" fmla="*/ 4527239 h 6504345"/>
                <a:gd name="connsiteX131" fmla="*/ 788028 w 4065300"/>
                <a:gd name="connsiteY131" fmla="*/ 4523690 h 6504345"/>
                <a:gd name="connsiteX132" fmla="*/ 811737 w 4065300"/>
                <a:gd name="connsiteY132" fmla="*/ 4517920 h 6504345"/>
                <a:gd name="connsiteX133" fmla="*/ 848379 w 4065300"/>
                <a:gd name="connsiteY133" fmla="*/ 4492787 h 6504345"/>
                <a:gd name="connsiteX134" fmla="*/ 839911 w 4065300"/>
                <a:gd name="connsiteY134" fmla="*/ 4542895 h 6504345"/>
                <a:gd name="connsiteX135" fmla="*/ 869939 w 4065300"/>
                <a:gd name="connsiteY135" fmla="*/ 4469091 h 6504345"/>
                <a:gd name="connsiteX136" fmla="*/ 870663 w 4065300"/>
                <a:gd name="connsiteY136" fmla="*/ 4494248 h 6504345"/>
                <a:gd name="connsiteX137" fmla="*/ 873530 w 4065300"/>
                <a:gd name="connsiteY137" fmla="*/ 4521518 h 6504345"/>
                <a:gd name="connsiteX138" fmla="*/ 879993 w 4065300"/>
                <a:gd name="connsiteY138" fmla="*/ 4535894 h 6504345"/>
                <a:gd name="connsiteX139" fmla="*/ 896520 w 4065300"/>
                <a:gd name="connsiteY139" fmla="*/ 4534471 h 6504345"/>
                <a:gd name="connsiteX140" fmla="*/ 926693 w 4065300"/>
                <a:gd name="connsiteY140" fmla="*/ 4541665 h 6504345"/>
                <a:gd name="connsiteX141" fmla="*/ 964065 w 4065300"/>
                <a:gd name="connsiteY141" fmla="*/ 4498533 h 6504345"/>
                <a:gd name="connsiteX142" fmla="*/ 981298 w 4065300"/>
                <a:gd name="connsiteY142" fmla="*/ 4420237 h 6504345"/>
                <a:gd name="connsiteX143" fmla="*/ 997812 w 4065300"/>
                <a:gd name="connsiteY143" fmla="*/ 4486342 h 6504345"/>
                <a:gd name="connsiteX144" fmla="*/ 1029445 w 4065300"/>
                <a:gd name="connsiteY144" fmla="*/ 4415180 h 6504345"/>
                <a:gd name="connsiteX145" fmla="*/ 1057457 w 4065300"/>
                <a:gd name="connsiteY145" fmla="*/ 4442474 h 6504345"/>
                <a:gd name="connsiteX146" fmla="*/ 1055302 w 4065300"/>
                <a:gd name="connsiteY146" fmla="*/ 4525827 h 6504345"/>
                <a:gd name="connsiteX147" fmla="*/ 1107032 w 4065300"/>
                <a:gd name="connsiteY147" fmla="*/ 4427384 h 6504345"/>
                <a:gd name="connsiteX148" fmla="*/ 1137929 w 4065300"/>
                <a:gd name="connsiteY148" fmla="*/ 4421650 h 6504345"/>
                <a:gd name="connsiteX149" fmla="*/ 1164504 w 4065300"/>
                <a:gd name="connsiteY149" fmla="*/ 4459011 h 6504345"/>
                <a:gd name="connsiteX150" fmla="*/ 1196120 w 4065300"/>
                <a:gd name="connsiteY150" fmla="*/ 4360593 h 6504345"/>
                <a:gd name="connsiteX151" fmla="*/ 1204745 w 4065300"/>
                <a:gd name="connsiteY151" fmla="*/ 4369237 h 6504345"/>
                <a:gd name="connsiteX152" fmla="*/ 1232051 w 4065300"/>
                <a:gd name="connsiteY152" fmla="*/ 4416642 h 6504345"/>
                <a:gd name="connsiteX153" fmla="*/ 1255035 w 4065300"/>
                <a:gd name="connsiteY153" fmla="*/ 4472668 h 6504345"/>
                <a:gd name="connsiteX154" fmla="*/ 1269412 w 4065300"/>
                <a:gd name="connsiteY154" fmla="*/ 4550265 h 6504345"/>
                <a:gd name="connsiteX155" fmla="*/ 1283771 w 4065300"/>
                <a:gd name="connsiteY155" fmla="*/ 4607771 h 6504345"/>
                <a:gd name="connsiteX156" fmla="*/ 1312513 w 4065300"/>
                <a:gd name="connsiteY156" fmla="*/ 4708328 h 6504345"/>
                <a:gd name="connsiteX157" fmla="*/ 1332624 w 4065300"/>
                <a:gd name="connsiteY157" fmla="*/ 4796002 h 6504345"/>
                <a:gd name="connsiteX158" fmla="*/ 1338371 w 4065300"/>
                <a:gd name="connsiteY158" fmla="*/ 4922463 h 6504345"/>
                <a:gd name="connsiteX159" fmla="*/ 1382925 w 4065300"/>
                <a:gd name="connsiteY159" fmla="*/ 5087697 h 6504345"/>
                <a:gd name="connsiteX160" fmla="*/ 1381525 w 4065300"/>
                <a:gd name="connsiteY160" fmla="*/ 5106492 h 6504345"/>
                <a:gd name="connsiteX161" fmla="*/ 1436726 w 4065300"/>
                <a:gd name="connsiteY161" fmla="*/ 5406505 h 6504345"/>
                <a:gd name="connsiteX162" fmla="*/ 1522945 w 4065300"/>
                <a:gd name="connsiteY162" fmla="*/ 5688142 h 6504345"/>
                <a:gd name="connsiteX163" fmla="*/ 1511447 w 4065300"/>
                <a:gd name="connsiteY163" fmla="*/ 6044518 h 6504345"/>
                <a:gd name="connsiteX164" fmla="*/ 1425232 w 4065300"/>
                <a:gd name="connsiteY164" fmla="*/ 6303150 h 6504345"/>
                <a:gd name="connsiteX165" fmla="*/ 1407988 w 4065300"/>
                <a:gd name="connsiteY165" fmla="*/ 6504346 h 6504345"/>
                <a:gd name="connsiteX166" fmla="*/ 2971344 w 4065300"/>
                <a:gd name="connsiteY166" fmla="*/ 6504346 h 6504345"/>
                <a:gd name="connsiteX167" fmla="*/ 2862506 w 4065300"/>
                <a:gd name="connsiteY167" fmla="*/ 5823261 h 6504345"/>
                <a:gd name="connsiteX168" fmla="*/ 2724277 w 4065300"/>
                <a:gd name="connsiteY168" fmla="*/ 5056767 h 6504345"/>
                <a:gd name="connsiteX169" fmla="*/ 2703985 w 4065300"/>
                <a:gd name="connsiteY169" fmla="*/ 4904643 h 6504345"/>
                <a:gd name="connsiteX170" fmla="*/ 2678128 w 4065300"/>
                <a:gd name="connsiteY170" fmla="*/ 4830282 h 6504345"/>
                <a:gd name="connsiteX171" fmla="*/ 2673275 w 4065300"/>
                <a:gd name="connsiteY171" fmla="*/ 4792052 h 6504345"/>
                <a:gd name="connsiteX172" fmla="*/ 2682956 w 4065300"/>
                <a:gd name="connsiteY172" fmla="*/ 4672413 h 6504345"/>
                <a:gd name="connsiteX173" fmla="*/ 2666273 w 4065300"/>
                <a:gd name="connsiteY173" fmla="*/ 4544708 h 6504345"/>
                <a:gd name="connsiteX174" fmla="*/ 2642009 w 4065300"/>
                <a:gd name="connsiteY174" fmla="*/ 4434232 h 6504345"/>
                <a:gd name="connsiteX175" fmla="*/ 2663195 w 4065300"/>
                <a:gd name="connsiteY175" fmla="*/ 4349802 h 6504345"/>
                <a:gd name="connsiteX176" fmla="*/ 2685853 w 4065300"/>
                <a:gd name="connsiteY176" fmla="*/ 4286596 h 6504345"/>
                <a:gd name="connsiteX177" fmla="*/ 2727163 w 4065300"/>
                <a:gd name="connsiteY177" fmla="*/ 4218707 h 6504345"/>
                <a:gd name="connsiteX178" fmla="*/ 2770994 w 4065300"/>
                <a:gd name="connsiteY178" fmla="*/ 4155477 h 6504345"/>
                <a:gd name="connsiteX179" fmla="*/ 2796501 w 4065300"/>
                <a:gd name="connsiteY179" fmla="*/ 4077856 h 6504345"/>
                <a:gd name="connsiteX180" fmla="*/ 2786446 w 4065300"/>
                <a:gd name="connsiteY180" fmla="*/ 3995276 h 6504345"/>
                <a:gd name="connsiteX181" fmla="*/ 2747890 w 4065300"/>
                <a:gd name="connsiteY181" fmla="*/ 3892694 h 6504345"/>
                <a:gd name="connsiteX182" fmla="*/ 2682956 w 4065300"/>
                <a:gd name="connsiteY182" fmla="*/ 3778185 h 6504345"/>
                <a:gd name="connsiteX183" fmla="*/ 2637337 w 4065300"/>
                <a:gd name="connsiteY183" fmla="*/ 3700324 h 6504345"/>
                <a:gd name="connsiteX184" fmla="*/ 2562976 w 4065300"/>
                <a:gd name="connsiteY184" fmla="*/ 3598308 h 6504345"/>
                <a:gd name="connsiteX185" fmla="*/ 2485754 w 4065300"/>
                <a:gd name="connsiteY185" fmla="*/ 3525009 h 6504345"/>
                <a:gd name="connsiteX186" fmla="*/ 2558472 w 4065300"/>
                <a:gd name="connsiteY186" fmla="*/ 3485293 h 6504345"/>
                <a:gd name="connsiteX187" fmla="*/ 2756964 w 4065300"/>
                <a:gd name="connsiteY187" fmla="*/ 3359617 h 6504345"/>
                <a:gd name="connsiteX188" fmla="*/ 2756662 w 4065300"/>
                <a:gd name="connsiteY188" fmla="*/ 3363335 h 6504345"/>
                <a:gd name="connsiteX189" fmla="*/ 2796076 w 4065300"/>
                <a:gd name="connsiteY189" fmla="*/ 3389603 h 6504345"/>
                <a:gd name="connsiteX190" fmla="*/ 2800289 w 4065300"/>
                <a:gd name="connsiteY190" fmla="*/ 3410680 h 6504345"/>
                <a:gd name="connsiteX191" fmla="*/ 2839678 w 4065300"/>
                <a:gd name="connsiteY191" fmla="*/ 3420554 h 6504345"/>
                <a:gd name="connsiteX192" fmla="*/ 2868275 w 4065300"/>
                <a:gd name="connsiteY192" fmla="*/ 3427109 h 6504345"/>
                <a:gd name="connsiteX193" fmla="*/ 2872525 w 4065300"/>
                <a:gd name="connsiteY193" fmla="*/ 3467900 h 6504345"/>
                <a:gd name="connsiteX194" fmla="*/ 2902063 w 4065300"/>
                <a:gd name="connsiteY194" fmla="*/ 3473066 h 6504345"/>
                <a:gd name="connsiteX195" fmla="*/ 2956000 w 4065300"/>
                <a:gd name="connsiteY195" fmla="*/ 3443069 h 6504345"/>
                <a:gd name="connsiteX196" fmla="*/ 3050256 w 4065300"/>
                <a:gd name="connsiteY196" fmla="*/ 3410246 h 6504345"/>
                <a:gd name="connsiteX197" fmla="*/ 3187688 w 4065300"/>
                <a:gd name="connsiteY197" fmla="*/ 3342695 h 6504345"/>
                <a:gd name="connsiteX198" fmla="*/ 3318108 w 4065300"/>
                <a:gd name="connsiteY198" fmla="*/ 3277025 h 6504345"/>
                <a:gd name="connsiteX199" fmla="*/ 3364500 w 4065300"/>
                <a:gd name="connsiteY199" fmla="*/ 3287346 h 6504345"/>
                <a:gd name="connsiteX200" fmla="*/ 3443772 w 4065300"/>
                <a:gd name="connsiteY200" fmla="*/ 3305176 h 6504345"/>
                <a:gd name="connsiteX201" fmla="*/ 3513665 w 4065300"/>
                <a:gd name="connsiteY201" fmla="*/ 3273282 h 6504345"/>
                <a:gd name="connsiteX202" fmla="*/ 3644048 w 4065300"/>
                <a:gd name="connsiteY202" fmla="*/ 3224947 h 6504345"/>
                <a:gd name="connsiteX203" fmla="*/ 3763183 w 4065300"/>
                <a:gd name="connsiteY203" fmla="*/ 3207612 h 6504345"/>
                <a:gd name="connsiteX204" fmla="*/ 3852764 w 4065300"/>
                <a:gd name="connsiteY204" fmla="*/ 3126479 h 6504345"/>
                <a:gd name="connsiteX205" fmla="*/ 3822730 w 4065300"/>
                <a:gd name="connsiteY205" fmla="*/ 3018137 h 6504345"/>
                <a:gd name="connsiteX206" fmla="*/ 3788965 w 4065300"/>
                <a:gd name="connsiteY206" fmla="*/ 2961834 h 6504345"/>
                <a:gd name="connsiteX207" fmla="*/ 3761745 w 4065300"/>
                <a:gd name="connsiteY207" fmla="*/ 2881156 h 6504345"/>
                <a:gd name="connsiteX208" fmla="*/ 3703149 w 4065300"/>
                <a:gd name="connsiteY208" fmla="*/ 2715141 h 6504345"/>
                <a:gd name="connsiteX209" fmla="*/ 3669830 w 4065300"/>
                <a:gd name="connsiteY209" fmla="*/ 2587587 h 6504345"/>
                <a:gd name="connsiteX210" fmla="*/ 3587298 w 4065300"/>
                <a:gd name="connsiteY210" fmla="*/ 2423650 h 6504345"/>
                <a:gd name="connsiteX211" fmla="*/ 3579005 w 4065300"/>
                <a:gd name="connsiteY211" fmla="*/ 2396205 h 6504345"/>
                <a:gd name="connsiteX212" fmla="*/ 3648740 w 4065300"/>
                <a:gd name="connsiteY212" fmla="*/ 2409961 h 6504345"/>
                <a:gd name="connsiteX213" fmla="*/ 3654969 w 4065300"/>
                <a:gd name="connsiteY213" fmla="*/ 2363394 h 6504345"/>
                <a:gd name="connsiteX214" fmla="*/ 3745045 w 4065300"/>
                <a:gd name="connsiteY214" fmla="*/ 2384000 h 6504345"/>
                <a:gd name="connsiteX215" fmla="*/ 3775695 w 4065300"/>
                <a:gd name="connsiteY215" fmla="*/ 2335237 h 6504345"/>
                <a:gd name="connsiteX216" fmla="*/ 3786306 w 4065300"/>
                <a:gd name="connsiteY216" fmla="*/ 2243937 h 6504345"/>
                <a:gd name="connsiteX217" fmla="*/ 3874789 w 4065300"/>
                <a:gd name="connsiteY217" fmla="*/ 2109176 h 6504345"/>
                <a:gd name="connsiteX218" fmla="*/ 3967183 w 4065300"/>
                <a:gd name="connsiteY218" fmla="*/ 1921094 h 6504345"/>
                <a:gd name="connsiteX219" fmla="*/ 4022990 w 4065300"/>
                <a:gd name="connsiteY219" fmla="*/ 1742876 h 6504345"/>
                <a:gd name="connsiteX220" fmla="*/ 4062874 w 4065300"/>
                <a:gd name="connsiteY220" fmla="*/ 1550580 h 6504345"/>
                <a:gd name="connsiteX221" fmla="*/ 4048330 w 4065300"/>
                <a:gd name="connsiteY221" fmla="*/ 1338120 h 6504345"/>
                <a:gd name="connsiteX222" fmla="*/ 2406014 w 4065300"/>
                <a:gd name="connsiteY222" fmla="*/ 2213637 h 6504345"/>
                <a:gd name="connsiteX223" fmla="*/ 2409261 w 4065300"/>
                <a:gd name="connsiteY223" fmla="*/ 2244614 h 6504345"/>
                <a:gd name="connsiteX224" fmla="*/ 2398192 w 4065300"/>
                <a:gd name="connsiteY224" fmla="*/ 2276137 h 6504345"/>
                <a:gd name="connsiteX225" fmla="*/ 2388764 w 4065300"/>
                <a:gd name="connsiteY225" fmla="*/ 2304161 h 6504345"/>
                <a:gd name="connsiteX226" fmla="*/ 2359925 w 4065300"/>
                <a:gd name="connsiteY226" fmla="*/ 2330562 h 6504345"/>
                <a:gd name="connsiteX227" fmla="*/ 2349978 w 4065300"/>
                <a:gd name="connsiteY227" fmla="*/ 2369095 h 6504345"/>
                <a:gd name="connsiteX228" fmla="*/ 2324641 w 4065300"/>
                <a:gd name="connsiteY228" fmla="*/ 2376923 h 6504345"/>
                <a:gd name="connsiteX229" fmla="*/ 2302833 w 4065300"/>
                <a:gd name="connsiteY229" fmla="*/ 2401428 h 6504345"/>
                <a:gd name="connsiteX230" fmla="*/ 2286121 w 4065300"/>
                <a:gd name="connsiteY230" fmla="*/ 2419185 h 6504345"/>
                <a:gd name="connsiteX231" fmla="*/ 2257565 w 4065300"/>
                <a:gd name="connsiteY231" fmla="*/ 2440214 h 6504345"/>
                <a:gd name="connsiteX232" fmla="*/ 2244358 w 4065300"/>
                <a:gd name="connsiteY232" fmla="*/ 2453691 h 6504345"/>
                <a:gd name="connsiteX233" fmla="*/ 2180787 w 4065300"/>
                <a:gd name="connsiteY233" fmla="*/ 2499758 h 6504345"/>
                <a:gd name="connsiteX234" fmla="*/ 2095645 w 4065300"/>
                <a:gd name="connsiteY234" fmla="*/ 2554455 h 6504345"/>
                <a:gd name="connsiteX235" fmla="*/ 2013199 w 4065300"/>
                <a:gd name="connsiteY235" fmla="*/ 2599994 h 6504345"/>
                <a:gd name="connsiteX236" fmla="*/ 1978444 w 4065300"/>
                <a:gd name="connsiteY236" fmla="*/ 2621812 h 6504345"/>
                <a:gd name="connsiteX237" fmla="*/ 1932910 w 4065300"/>
                <a:gd name="connsiteY237" fmla="*/ 2645255 h 6504345"/>
                <a:gd name="connsiteX238" fmla="*/ 1877944 w 4065300"/>
                <a:gd name="connsiteY238" fmla="*/ 2672464 h 6504345"/>
                <a:gd name="connsiteX239" fmla="*/ 1820564 w 4065300"/>
                <a:gd name="connsiteY239" fmla="*/ 2695642 h 6504345"/>
                <a:gd name="connsiteX240" fmla="*/ 1792002 w 4065300"/>
                <a:gd name="connsiteY240" fmla="*/ 2682146 h 6504345"/>
                <a:gd name="connsiteX241" fmla="*/ 1766586 w 4065300"/>
                <a:gd name="connsiteY241" fmla="*/ 2604297 h 6504345"/>
                <a:gd name="connsiteX242" fmla="*/ 1722397 w 4065300"/>
                <a:gd name="connsiteY242" fmla="*/ 2508021 h 6504345"/>
                <a:gd name="connsiteX243" fmla="*/ 1711695 w 4065300"/>
                <a:gd name="connsiteY243" fmla="*/ 2488658 h 6504345"/>
                <a:gd name="connsiteX244" fmla="*/ 1722052 w 4065300"/>
                <a:gd name="connsiteY244" fmla="*/ 2463448 h 6504345"/>
                <a:gd name="connsiteX245" fmla="*/ 1761443 w 4065300"/>
                <a:gd name="connsiteY245" fmla="*/ 2413421 h 6504345"/>
                <a:gd name="connsiteX246" fmla="*/ 1761122 w 4065300"/>
                <a:gd name="connsiteY246" fmla="*/ 2432175 h 6504345"/>
                <a:gd name="connsiteX247" fmla="*/ 1762075 w 4065300"/>
                <a:gd name="connsiteY247" fmla="*/ 2518154 h 6504345"/>
                <a:gd name="connsiteX248" fmla="*/ 1791471 w 4065300"/>
                <a:gd name="connsiteY248" fmla="*/ 2555050 h 6504345"/>
                <a:gd name="connsiteX249" fmla="*/ 1817430 w 4065300"/>
                <a:gd name="connsiteY249" fmla="*/ 2526284 h 6504345"/>
                <a:gd name="connsiteX250" fmla="*/ 1819597 w 4065300"/>
                <a:gd name="connsiteY250" fmla="*/ 2448447 h 6504345"/>
                <a:gd name="connsiteX251" fmla="*/ 1876815 w 4065300"/>
                <a:gd name="connsiteY251" fmla="*/ 2388384 h 6504345"/>
                <a:gd name="connsiteX252" fmla="*/ 1960318 w 4065300"/>
                <a:gd name="connsiteY252" fmla="*/ 2324918 h 6504345"/>
                <a:gd name="connsiteX253" fmla="*/ 1988451 w 4065300"/>
                <a:gd name="connsiteY253" fmla="*/ 2316172 h 6504345"/>
                <a:gd name="connsiteX254" fmla="*/ 2013783 w 4065300"/>
                <a:gd name="connsiteY254" fmla="*/ 2261146 h 6504345"/>
                <a:gd name="connsiteX255" fmla="*/ 2042845 w 4065300"/>
                <a:gd name="connsiteY255" fmla="*/ 2177647 h 6504345"/>
                <a:gd name="connsiteX256" fmla="*/ 2137902 w 4065300"/>
                <a:gd name="connsiteY256" fmla="*/ 2066959 h 6504345"/>
                <a:gd name="connsiteX257" fmla="*/ 2218580 w 4065300"/>
                <a:gd name="connsiteY257" fmla="*/ 1930019 h 6504345"/>
                <a:gd name="connsiteX258" fmla="*/ 2332377 w 4065300"/>
                <a:gd name="connsiteY258" fmla="*/ 1696127 h 6504345"/>
                <a:gd name="connsiteX259" fmla="*/ 2382387 w 4065300"/>
                <a:gd name="connsiteY259" fmla="*/ 1588261 h 6504345"/>
                <a:gd name="connsiteX260" fmla="*/ 2392359 w 4065300"/>
                <a:gd name="connsiteY260" fmla="*/ 1655564 h 6504345"/>
                <a:gd name="connsiteX261" fmla="*/ 2399553 w 4065300"/>
                <a:gd name="connsiteY261" fmla="*/ 1748056 h 6504345"/>
                <a:gd name="connsiteX262" fmla="*/ 2389317 w 4065300"/>
                <a:gd name="connsiteY262" fmla="*/ 1795485 h 6504345"/>
                <a:gd name="connsiteX263" fmla="*/ 2408728 w 4065300"/>
                <a:gd name="connsiteY263" fmla="*/ 1843031 h 6504345"/>
                <a:gd name="connsiteX264" fmla="*/ 2411420 w 4065300"/>
                <a:gd name="connsiteY264" fmla="*/ 1885456 h 6504345"/>
                <a:gd name="connsiteX265" fmla="*/ 2408728 w 4065300"/>
                <a:gd name="connsiteY265" fmla="*/ 2064361 h 6504345"/>
                <a:gd name="connsiteX266" fmla="*/ 2406012 w 4065300"/>
                <a:gd name="connsiteY266" fmla="*/ 2213632 h 6504345"/>
                <a:gd name="connsiteX267" fmla="*/ 2908229 w 4065300"/>
                <a:gd name="connsiteY267" fmla="*/ 2228165 h 6504345"/>
                <a:gd name="connsiteX268" fmla="*/ 2777834 w 4065300"/>
                <a:gd name="connsiteY268" fmla="*/ 1894087 h 6504345"/>
                <a:gd name="connsiteX269" fmla="*/ 2758036 w 4065300"/>
                <a:gd name="connsiteY269" fmla="*/ 1809506 h 6504345"/>
                <a:gd name="connsiteX270" fmla="*/ 2752339 w 4065300"/>
                <a:gd name="connsiteY270" fmla="*/ 1758301 h 6504345"/>
                <a:gd name="connsiteX271" fmla="*/ 2722244 w 4065300"/>
                <a:gd name="connsiteY271" fmla="*/ 1712644 h 6504345"/>
                <a:gd name="connsiteX272" fmla="*/ 2610219 w 4065300"/>
                <a:gd name="connsiteY272" fmla="*/ 1376984 h 6504345"/>
                <a:gd name="connsiteX273" fmla="*/ 2684255 w 4065300"/>
                <a:gd name="connsiteY273" fmla="*/ 1423702 h 6504345"/>
                <a:gd name="connsiteX274" fmla="*/ 2692077 w 4065300"/>
                <a:gd name="connsiteY274" fmla="*/ 1428138 h 6504345"/>
                <a:gd name="connsiteX275" fmla="*/ 2803716 w 4065300"/>
                <a:gd name="connsiteY275" fmla="*/ 1796015 h 6504345"/>
                <a:gd name="connsiteX276" fmla="*/ 2810536 w 4065300"/>
                <a:gd name="connsiteY276" fmla="*/ 1888344 h 6504345"/>
                <a:gd name="connsiteX277" fmla="*/ 2835704 w 4065300"/>
                <a:gd name="connsiteY277" fmla="*/ 1924823 h 6504345"/>
                <a:gd name="connsiteX278" fmla="*/ 2908231 w 4065300"/>
                <a:gd name="connsiteY278" fmla="*/ 2228160 h 6504345"/>
                <a:gd name="connsiteX279" fmla="*/ 3242861 w 4065300"/>
                <a:gd name="connsiteY279" fmla="*/ 1744853 h 6504345"/>
                <a:gd name="connsiteX280" fmla="*/ 3227771 w 4065300"/>
                <a:gd name="connsiteY280" fmla="*/ 1678025 h 6504345"/>
                <a:gd name="connsiteX281" fmla="*/ 3173355 w 4065300"/>
                <a:gd name="connsiteY281" fmla="*/ 1640857 h 6504345"/>
                <a:gd name="connsiteX282" fmla="*/ 3157191 w 4065300"/>
                <a:gd name="connsiteY282" fmla="*/ 1617138 h 6504345"/>
                <a:gd name="connsiteX283" fmla="*/ 3140339 w 4065300"/>
                <a:gd name="connsiteY283" fmla="*/ 1591383 h 6504345"/>
                <a:gd name="connsiteX284" fmla="*/ 3248270 w 4065300"/>
                <a:gd name="connsiteY284" fmla="*/ 1650503 h 6504345"/>
                <a:gd name="connsiteX285" fmla="*/ 3255332 w 4065300"/>
                <a:gd name="connsiteY285" fmla="*/ 1772476 h 6504345"/>
                <a:gd name="connsiteX286" fmla="*/ 3242863 w 4065300"/>
                <a:gd name="connsiteY286" fmla="*/ 1744856 h 6504345"/>
                <a:gd name="connsiteX287" fmla="*/ 3519331 w 4065300"/>
                <a:gd name="connsiteY287" fmla="*/ 3007546 h 6504345"/>
                <a:gd name="connsiteX288" fmla="*/ 3451780 w 4065300"/>
                <a:gd name="connsiteY288" fmla="*/ 3067553 h 6504345"/>
                <a:gd name="connsiteX289" fmla="*/ 3393005 w 4065300"/>
                <a:gd name="connsiteY289" fmla="*/ 3101341 h 6504345"/>
                <a:gd name="connsiteX290" fmla="*/ 3361112 w 4065300"/>
                <a:gd name="connsiteY290" fmla="*/ 3123854 h 6504345"/>
                <a:gd name="connsiteX291" fmla="*/ 3342970 w 4065300"/>
                <a:gd name="connsiteY291" fmla="*/ 3103840 h 6504345"/>
                <a:gd name="connsiteX292" fmla="*/ 3352976 w 4065300"/>
                <a:gd name="connsiteY292" fmla="*/ 3001267 h 6504345"/>
                <a:gd name="connsiteX293" fmla="*/ 3401758 w 4065300"/>
                <a:gd name="connsiteY293" fmla="*/ 2886844 h 6504345"/>
                <a:gd name="connsiteX294" fmla="*/ 3426131 w 4065300"/>
                <a:gd name="connsiteY294" fmla="*/ 2838671 h 6504345"/>
                <a:gd name="connsiteX295" fmla="*/ 3486186 w 4065300"/>
                <a:gd name="connsiteY295" fmla="*/ 2930000 h 6504345"/>
                <a:gd name="connsiteX296" fmla="*/ 3519334 w 4065300"/>
                <a:gd name="connsiteY296" fmla="*/ 3007548 h 650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</a:cxnLst>
              <a:rect l="l" t="t" r="r" b="b"/>
              <a:pathLst>
                <a:path w="4065300" h="6504345">
                  <a:moveTo>
                    <a:pt x="839894" y="4542878"/>
                  </a:moveTo>
                  <a:cubicBezTo>
                    <a:pt x="839875" y="4543143"/>
                    <a:pt x="839749" y="4543541"/>
                    <a:pt x="839749" y="4543783"/>
                  </a:cubicBezTo>
                  <a:cubicBezTo>
                    <a:pt x="839749" y="4548491"/>
                    <a:pt x="839670" y="4547344"/>
                    <a:pt x="839894" y="4542878"/>
                  </a:cubicBezTo>
                  <a:close/>
                  <a:moveTo>
                    <a:pt x="4048357" y="1338114"/>
                  </a:moveTo>
                  <a:cubicBezTo>
                    <a:pt x="4037565" y="1298713"/>
                    <a:pt x="4021775" y="1236492"/>
                    <a:pt x="4007712" y="1224919"/>
                  </a:cubicBezTo>
                  <a:cubicBezTo>
                    <a:pt x="3993636" y="1213355"/>
                    <a:pt x="3990824" y="1205231"/>
                    <a:pt x="3983641" y="1183949"/>
                  </a:cubicBezTo>
                  <a:cubicBezTo>
                    <a:pt x="3976447" y="1162691"/>
                    <a:pt x="3969251" y="1138935"/>
                    <a:pt x="3957373" y="1113300"/>
                  </a:cubicBezTo>
                  <a:cubicBezTo>
                    <a:pt x="3945483" y="1087644"/>
                    <a:pt x="3923259" y="1038252"/>
                    <a:pt x="3903896" y="1028862"/>
                  </a:cubicBezTo>
                  <a:cubicBezTo>
                    <a:pt x="3884522" y="1019495"/>
                    <a:pt x="3861358" y="989473"/>
                    <a:pt x="3840113" y="954452"/>
                  </a:cubicBezTo>
                  <a:cubicBezTo>
                    <a:pt x="3818866" y="919421"/>
                    <a:pt x="3767573" y="878153"/>
                    <a:pt x="3761309" y="857530"/>
                  </a:cubicBezTo>
                  <a:cubicBezTo>
                    <a:pt x="3755080" y="836888"/>
                    <a:pt x="3705672" y="816874"/>
                    <a:pt x="3648768" y="786860"/>
                  </a:cubicBezTo>
                  <a:cubicBezTo>
                    <a:pt x="3591851" y="756833"/>
                    <a:pt x="3458654" y="681173"/>
                    <a:pt x="3405489" y="644899"/>
                  </a:cubicBezTo>
                  <a:cubicBezTo>
                    <a:pt x="3352325" y="608637"/>
                    <a:pt x="3277289" y="555318"/>
                    <a:pt x="3184436" y="501381"/>
                  </a:cubicBezTo>
                  <a:cubicBezTo>
                    <a:pt x="3091570" y="447440"/>
                    <a:pt x="2929308" y="439009"/>
                    <a:pt x="2899741" y="437131"/>
                  </a:cubicBezTo>
                  <a:cubicBezTo>
                    <a:pt x="2870202" y="435253"/>
                    <a:pt x="2806416" y="371937"/>
                    <a:pt x="2761837" y="364908"/>
                  </a:cubicBezTo>
                  <a:cubicBezTo>
                    <a:pt x="2717295" y="357859"/>
                    <a:pt x="2651178" y="381790"/>
                    <a:pt x="2612705" y="381325"/>
                  </a:cubicBezTo>
                  <a:cubicBezTo>
                    <a:pt x="2574234" y="380854"/>
                    <a:pt x="2528133" y="401328"/>
                    <a:pt x="2513417" y="410400"/>
                  </a:cubicBezTo>
                  <a:cubicBezTo>
                    <a:pt x="2498715" y="419466"/>
                    <a:pt x="2469972" y="385068"/>
                    <a:pt x="2442463" y="353487"/>
                  </a:cubicBezTo>
                  <a:cubicBezTo>
                    <a:pt x="2414928" y="321902"/>
                    <a:pt x="2394286" y="320658"/>
                    <a:pt x="2377119" y="319408"/>
                  </a:cubicBezTo>
                  <a:cubicBezTo>
                    <a:pt x="2343964" y="315956"/>
                    <a:pt x="2286741" y="369126"/>
                    <a:pt x="2272671" y="380378"/>
                  </a:cubicBezTo>
                  <a:cubicBezTo>
                    <a:pt x="2258590" y="391641"/>
                    <a:pt x="2239830" y="381325"/>
                    <a:pt x="2224816" y="353181"/>
                  </a:cubicBezTo>
                  <a:cubicBezTo>
                    <a:pt x="2209811" y="325036"/>
                    <a:pt x="2215448" y="309090"/>
                    <a:pt x="2214513" y="278134"/>
                  </a:cubicBezTo>
                  <a:cubicBezTo>
                    <a:pt x="2213559" y="247182"/>
                    <a:pt x="2215449" y="255614"/>
                    <a:pt x="2198565" y="216225"/>
                  </a:cubicBezTo>
                  <a:cubicBezTo>
                    <a:pt x="2181696" y="176830"/>
                    <a:pt x="2139803" y="138368"/>
                    <a:pt x="2078487" y="95854"/>
                  </a:cubicBezTo>
                  <a:cubicBezTo>
                    <a:pt x="2017213" y="53316"/>
                    <a:pt x="1935917" y="34563"/>
                    <a:pt x="1849625" y="10798"/>
                  </a:cubicBezTo>
                  <a:cubicBezTo>
                    <a:pt x="1763332" y="-12970"/>
                    <a:pt x="1644519" y="8287"/>
                    <a:pt x="1561962" y="19556"/>
                  </a:cubicBezTo>
                  <a:cubicBezTo>
                    <a:pt x="1479406" y="30800"/>
                    <a:pt x="1391862" y="108360"/>
                    <a:pt x="1361840" y="150878"/>
                  </a:cubicBezTo>
                  <a:cubicBezTo>
                    <a:pt x="1331831" y="193404"/>
                    <a:pt x="1308058" y="259683"/>
                    <a:pt x="1304314" y="279704"/>
                  </a:cubicBezTo>
                  <a:cubicBezTo>
                    <a:pt x="1300554" y="299714"/>
                    <a:pt x="1271793" y="355996"/>
                    <a:pt x="1263036" y="414791"/>
                  </a:cubicBezTo>
                  <a:cubicBezTo>
                    <a:pt x="1254284" y="473558"/>
                    <a:pt x="1236774" y="524840"/>
                    <a:pt x="1254284" y="626149"/>
                  </a:cubicBezTo>
                  <a:cubicBezTo>
                    <a:pt x="1271806" y="727446"/>
                    <a:pt x="1317770" y="780928"/>
                    <a:pt x="1327128" y="794993"/>
                  </a:cubicBezTo>
                  <a:cubicBezTo>
                    <a:pt x="1336526" y="809057"/>
                    <a:pt x="1344330" y="827507"/>
                    <a:pt x="1382488" y="875037"/>
                  </a:cubicBezTo>
                  <a:cubicBezTo>
                    <a:pt x="1420629" y="922568"/>
                    <a:pt x="1507562" y="953829"/>
                    <a:pt x="1507562" y="953829"/>
                  </a:cubicBezTo>
                  <a:cubicBezTo>
                    <a:pt x="1507562" y="953829"/>
                    <a:pt x="1507562" y="953829"/>
                    <a:pt x="1521940" y="952573"/>
                  </a:cubicBezTo>
                  <a:cubicBezTo>
                    <a:pt x="1549444" y="970711"/>
                    <a:pt x="1598231" y="970397"/>
                    <a:pt x="1612301" y="971037"/>
                  </a:cubicBezTo>
                  <a:cubicBezTo>
                    <a:pt x="1626358" y="971653"/>
                    <a:pt x="1627940" y="973209"/>
                    <a:pt x="1627940" y="989784"/>
                  </a:cubicBezTo>
                  <a:cubicBezTo>
                    <a:pt x="1627940" y="1006358"/>
                    <a:pt x="1634494" y="1007294"/>
                    <a:pt x="1636390" y="996037"/>
                  </a:cubicBezTo>
                  <a:cubicBezTo>
                    <a:pt x="1638248" y="984780"/>
                    <a:pt x="1647628" y="985101"/>
                    <a:pt x="1653247" y="990103"/>
                  </a:cubicBezTo>
                  <a:cubicBezTo>
                    <a:pt x="1658891" y="995101"/>
                    <a:pt x="1665771" y="1015750"/>
                    <a:pt x="1679509" y="1042625"/>
                  </a:cubicBezTo>
                  <a:cubicBezTo>
                    <a:pt x="1693283" y="1069515"/>
                    <a:pt x="1718916" y="1080155"/>
                    <a:pt x="1728307" y="1072025"/>
                  </a:cubicBezTo>
                  <a:cubicBezTo>
                    <a:pt x="1737662" y="1063895"/>
                    <a:pt x="1760194" y="1048256"/>
                    <a:pt x="1773329" y="1053260"/>
                  </a:cubicBezTo>
                  <a:cubicBezTo>
                    <a:pt x="1790839" y="1075780"/>
                    <a:pt x="1816323" y="1082492"/>
                    <a:pt x="1828519" y="1073118"/>
                  </a:cubicBezTo>
                  <a:cubicBezTo>
                    <a:pt x="1840717" y="1063732"/>
                    <a:pt x="1853845" y="1060449"/>
                    <a:pt x="1869781" y="1058119"/>
                  </a:cubicBezTo>
                  <a:cubicBezTo>
                    <a:pt x="1885732" y="1055766"/>
                    <a:pt x="1910587" y="1070294"/>
                    <a:pt x="1918579" y="1080155"/>
                  </a:cubicBezTo>
                  <a:cubicBezTo>
                    <a:pt x="1926540" y="1090000"/>
                    <a:pt x="1935920" y="1096566"/>
                    <a:pt x="1949047" y="1094690"/>
                  </a:cubicBezTo>
                  <a:cubicBezTo>
                    <a:pt x="1962175" y="1092806"/>
                    <a:pt x="1987048" y="1093283"/>
                    <a:pt x="2001110" y="1100327"/>
                  </a:cubicBezTo>
                  <a:cubicBezTo>
                    <a:pt x="2011407" y="1109236"/>
                    <a:pt x="2013907" y="1104426"/>
                    <a:pt x="2025162" y="1116937"/>
                  </a:cubicBezTo>
                  <a:cubicBezTo>
                    <a:pt x="2036414" y="1129443"/>
                    <a:pt x="2050483" y="1126395"/>
                    <a:pt x="2058383" y="1123763"/>
                  </a:cubicBezTo>
                  <a:cubicBezTo>
                    <a:pt x="2066454" y="1121072"/>
                    <a:pt x="2071812" y="1117492"/>
                    <a:pt x="2074016" y="1111542"/>
                  </a:cubicBezTo>
                  <a:cubicBezTo>
                    <a:pt x="2076189" y="1105596"/>
                    <a:pt x="2081294" y="1093283"/>
                    <a:pt x="2089750" y="1099838"/>
                  </a:cubicBezTo>
                  <a:cubicBezTo>
                    <a:pt x="2098213" y="1106411"/>
                    <a:pt x="2109452" y="1132672"/>
                    <a:pt x="2116024" y="1149560"/>
                  </a:cubicBezTo>
                  <a:cubicBezTo>
                    <a:pt x="2122579" y="1166449"/>
                    <a:pt x="2114775" y="1173945"/>
                    <a:pt x="2121034" y="1217733"/>
                  </a:cubicBezTo>
                  <a:cubicBezTo>
                    <a:pt x="2127287" y="1261499"/>
                    <a:pt x="2118843" y="1304338"/>
                    <a:pt x="2119755" y="1309965"/>
                  </a:cubicBezTo>
                  <a:cubicBezTo>
                    <a:pt x="2120701" y="1315603"/>
                    <a:pt x="2124450" y="1321222"/>
                    <a:pt x="2110392" y="1347483"/>
                  </a:cubicBezTo>
                  <a:cubicBezTo>
                    <a:pt x="2096300" y="1373757"/>
                    <a:pt x="2091622" y="1415027"/>
                    <a:pt x="2077565" y="1445040"/>
                  </a:cubicBezTo>
                  <a:cubicBezTo>
                    <a:pt x="2063489" y="1475068"/>
                    <a:pt x="2009082" y="1549162"/>
                    <a:pt x="1990329" y="1597945"/>
                  </a:cubicBezTo>
                  <a:cubicBezTo>
                    <a:pt x="1971570" y="1646707"/>
                    <a:pt x="1958418" y="1725523"/>
                    <a:pt x="1944368" y="1786489"/>
                  </a:cubicBezTo>
                  <a:cubicBezTo>
                    <a:pt x="1930286" y="1847463"/>
                    <a:pt x="1899330" y="1952516"/>
                    <a:pt x="1886203" y="1979716"/>
                  </a:cubicBezTo>
                  <a:cubicBezTo>
                    <a:pt x="1873057" y="2006924"/>
                    <a:pt x="1847750" y="2077586"/>
                    <a:pt x="1842734" y="2094473"/>
                  </a:cubicBezTo>
                  <a:cubicBezTo>
                    <a:pt x="1837724" y="2111350"/>
                    <a:pt x="1830234" y="2125738"/>
                    <a:pt x="1805856" y="2156996"/>
                  </a:cubicBezTo>
                  <a:cubicBezTo>
                    <a:pt x="1781460" y="2188273"/>
                    <a:pt x="1751601" y="2260658"/>
                    <a:pt x="1741272" y="2276134"/>
                  </a:cubicBezTo>
                  <a:cubicBezTo>
                    <a:pt x="1735587" y="2284646"/>
                    <a:pt x="1719514" y="2296240"/>
                    <a:pt x="1702015" y="2310406"/>
                  </a:cubicBezTo>
                  <a:cubicBezTo>
                    <a:pt x="1702094" y="2309362"/>
                    <a:pt x="1702239" y="2308203"/>
                    <a:pt x="1702268" y="2307194"/>
                  </a:cubicBezTo>
                  <a:cubicBezTo>
                    <a:pt x="1703361" y="2282412"/>
                    <a:pt x="1708751" y="2245411"/>
                    <a:pt x="1714847" y="2219906"/>
                  </a:cubicBezTo>
                  <a:cubicBezTo>
                    <a:pt x="1720960" y="2194405"/>
                    <a:pt x="1725989" y="2167461"/>
                    <a:pt x="1726695" y="2153099"/>
                  </a:cubicBezTo>
                  <a:cubicBezTo>
                    <a:pt x="1724197" y="2106040"/>
                    <a:pt x="1676055" y="2078722"/>
                    <a:pt x="1663119" y="2074063"/>
                  </a:cubicBezTo>
                  <a:cubicBezTo>
                    <a:pt x="1627195" y="2063645"/>
                    <a:pt x="1575372" y="2081879"/>
                    <a:pt x="1562977" y="2085645"/>
                  </a:cubicBezTo>
                  <a:cubicBezTo>
                    <a:pt x="1550591" y="2089418"/>
                    <a:pt x="1527692" y="2068136"/>
                    <a:pt x="1512601" y="2058980"/>
                  </a:cubicBezTo>
                  <a:cubicBezTo>
                    <a:pt x="1487818" y="2041730"/>
                    <a:pt x="1458713" y="2040390"/>
                    <a:pt x="1454948" y="2040118"/>
                  </a:cubicBezTo>
                  <a:cubicBezTo>
                    <a:pt x="1437976" y="2041730"/>
                    <a:pt x="1417756" y="2056016"/>
                    <a:pt x="1404032" y="2069482"/>
                  </a:cubicBezTo>
                  <a:cubicBezTo>
                    <a:pt x="1390288" y="2082954"/>
                    <a:pt x="1364957" y="2102352"/>
                    <a:pt x="1351757" y="2111777"/>
                  </a:cubicBezTo>
                  <a:cubicBezTo>
                    <a:pt x="1338551" y="2121222"/>
                    <a:pt x="1333710" y="2114208"/>
                    <a:pt x="1328846" y="2110165"/>
                  </a:cubicBezTo>
                  <a:cubicBezTo>
                    <a:pt x="1318892" y="2099663"/>
                    <a:pt x="1326968" y="2039040"/>
                    <a:pt x="1321572" y="2020710"/>
                  </a:cubicBezTo>
                  <a:cubicBezTo>
                    <a:pt x="1316194" y="2002397"/>
                    <a:pt x="1275786" y="2006701"/>
                    <a:pt x="1265538" y="2009398"/>
                  </a:cubicBezTo>
                  <a:cubicBezTo>
                    <a:pt x="1255301" y="2012090"/>
                    <a:pt x="1245867" y="2007250"/>
                    <a:pt x="1241020" y="2004021"/>
                  </a:cubicBezTo>
                  <a:cubicBezTo>
                    <a:pt x="1237520" y="1995927"/>
                    <a:pt x="1220282" y="1989197"/>
                    <a:pt x="1213817" y="1987845"/>
                  </a:cubicBezTo>
                  <a:cubicBezTo>
                    <a:pt x="1182564" y="1980300"/>
                    <a:pt x="1170169" y="2004552"/>
                    <a:pt x="1160734" y="2012639"/>
                  </a:cubicBezTo>
                  <a:cubicBezTo>
                    <a:pt x="1151300" y="2020710"/>
                    <a:pt x="1142228" y="1993229"/>
                    <a:pt x="1142228" y="1970963"/>
                  </a:cubicBezTo>
                  <a:cubicBezTo>
                    <a:pt x="1136493" y="1921392"/>
                    <a:pt x="1110981" y="1908818"/>
                    <a:pt x="1093380" y="1898407"/>
                  </a:cubicBezTo>
                  <a:cubicBezTo>
                    <a:pt x="1053865" y="1884748"/>
                    <a:pt x="1033752" y="1908819"/>
                    <a:pt x="1003576" y="1943307"/>
                  </a:cubicBezTo>
                  <a:cubicBezTo>
                    <a:pt x="973403" y="1977795"/>
                    <a:pt x="947529" y="1998269"/>
                    <a:pt x="910535" y="2027729"/>
                  </a:cubicBezTo>
                  <a:cubicBezTo>
                    <a:pt x="873537" y="2057185"/>
                    <a:pt x="868493" y="2056461"/>
                    <a:pt x="837605" y="2061494"/>
                  </a:cubicBezTo>
                  <a:cubicBezTo>
                    <a:pt x="806721" y="2066534"/>
                    <a:pt x="784075" y="2064005"/>
                    <a:pt x="764688" y="2056461"/>
                  </a:cubicBezTo>
                  <a:cubicBezTo>
                    <a:pt x="745283" y="2048915"/>
                    <a:pt x="722105" y="2055211"/>
                    <a:pt x="682778" y="2084303"/>
                  </a:cubicBezTo>
                  <a:cubicBezTo>
                    <a:pt x="643442" y="2113395"/>
                    <a:pt x="608954" y="2126878"/>
                    <a:pt x="596019" y="2126329"/>
                  </a:cubicBezTo>
                  <a:cubicBezTo>
                    <a:pt x="537293" y="2072993"/>
                    <a:pt x="424662" y="2116635"/>
                    <a:pt x="462932" y="2096693"/>
                  </a:cubicBezTo>
                  <a:cubicBezTo>
                    <a:pt x="501174" y="2076763"/>
                    <a:pt x="481244" y="2077300"/>
                    <a:pt x="406873" y="2110165"/>
                  </a:cubicBezTo>
                  <a:cubicBezTo>
                    <a:pt x="332532" y="2143036"/>
                    <a:pt x="287270" y="2229251"/>
                    <a:pt x="296958" y="2215783"/>
                  </a:cubicBezTo>
                  <a:cubicBezTo>
                    <a:pt x="306662" y="2202312"/>
                    <a:pt x="334138" y="2195305"/>
                    <a:pt x="322832" y="2210930"/>
                  </a:cubicBezTo>
                  <a:cubicBezTo>
                    <a:pt x="311509" y="2226557"/>
                    <a:pt x="325525" y="2224939"/>
                    <a:pt x="307730" y="2241109"/>
                  </a:cubicBezTo>
                  <a:cubicBezTo>
                    <a:pt x="289961" y="2257273"/>
                    <a:pt x="279719" y="2279913"/>
                    <a:pt x="251696" y="2324096"/>
                  </a:cubicBezTo>
                  <a:cubicBezTo>
                    <a:pt x="223678" y="2368276"/>
                    <a:pt x="121300" y="2397371"/>
                    <a:pt x="173034" y="2388765"/>
                  </a:cubicBezTo>
                  <a:cubicBezTo>
                    <a:pt x="224760" y="2380133"/>
                    <a:pt x="222605" y="2370435"/>
                    <a:pt x="199976" y="2400619"/>
                  </a:cubicBezTo>
                  <a:cubicBezTo>
                    <a:pt x="177343" y="2430785"/>
                    <a:pt x="157938" y="2459878"/>
                    <a:pt x="126685" y="2521323"/>
                  </a:cubicBezTo>
                  <a:cubicBezTo>
                    <a:pt x="95425" y="2582761"/>
                    <a:pt x="603" y="2519150"/>
                    <a:pt x="15689" y="2540710"/>
                  </a:cubicBezTo>
                  <a:cubicBezTo>
                    <a:pt x="30772" y="2562269"/>
                    <a:pt x="86805" y="2578446"/>
                    <a:pt x="96517" y="2567659"/>
                  </a:cubicBezTo>
                  <a:cubicBezTo>
                    <a:pt x="77106" y="2610754"/>
                    <a:pt x="63097" y="2699136"/>
                    <a:pt x="81422" y="2686209"/>
                  </a:cubicBezTo>
                  <a:cubicBezTo>
                    <a:pt x="27545" y="2789648"/>
                    <a:pt x="13533" y="2924377"/>
                    <a:pt x="26460" y="2880180"/>
                  </a:cubicBezTo>
                  <a:cubicBezTo>
                    <a:pt x="39395" y="2836015"/>
                    <a:pt x="28621" y="2944841"/>
                    <a:pt x="11377" y="3027832"/>
                  </a:cubicBezTo>
                  <a:cubicBezTo>
                    <a:pt x="-5879" y="3110811"/>
                    <a:pt x="-1552" y="3274972"/>
                    <a:pt x="11377" y="3328881"/>
                  </a:cubicBezTo>
                  <a:cubicBezTo>
                    <a:pt x="24306" y="3382757"/>
                    <a:pt x="60956" y="3408636"/>
                    <a:pt x="50169" y="3443113"/>
                  </a:cubicBezTo>
                  <a:cubicBezTo>
                    <a:pt x="39395" y="3477613"/>
                    <a:pt x="43705" y="3606185"/>
                    <a:pt x="42981" y="3548727"/>
                  </a:cubicBezTo>
                  <a:cubicBezTo>
                    <a:pt x="42262" y="3491253"/>
                    <a:pt x="75314" y="3463236"/>
                    <a:pt x="70298" y="3515688"/>
                  </a:cubicBezTo>
                  <a:cubicBezTo>
                    <a:pt x="65258" y="3568101"/>
                    <a:pt x="108359" y="3637803"/>
                    <a:pt x="114840" y="3659361"/>
                  </a:cubicBezTo>
                  <a:cubicBezTo>
                    <a:pt x="139261" y="3749909"/>
                    <a:pt x="242715" y="3856222"/>
                    <a:pt x="214698" y="3815265"/>
                  </a:cubicBezTo>
                  <a:cubicBezTo>
                    <a:pt x="186674" y="3774333"/>
                    <a:pt x="173033" y="3708229"/>
                    <a:pt x="172310" y="3692439"/>
                  </a:cubicBezTo>
                  <a:cubicBezTo>
                    <a:pt x="171592" y="3676613"/>
                    <a:pt x="162972" y="3652906"/>
                    <a:pt x="192427" y="3706092"/>
                  </a:cubicBezTo>
                  <a:cubicBezTo>
                    <a:pt x="221881" y="3759233"/>
                    <a:pt x="275056" y="3800189"/>
                    <a:pt x="289422" y="3804499"/>
                  </a:cubicBezTo>
                  <a:cubicBezTo>
                    <a:pt x="228347" y="3711105"/>
                    <a:pt x="204638" y="3583929"/>
                    <a:pt x="205362" y="3572461"/>
                  </a:cubicBezTo>
                  <a:cubicBezTo>
                    <a:pt x="206080" y="3560944"/>
                    <a:pt x="229783" y="3629207"/>
                    <a:pt x="245597" y="3669453"/>
                  </a:cubicBezTo>
                  <a:cubicBezTo>
                    <a:pt x="261392" y="3709674"/>
                    <a:pt x="287273" y="3736256"/>
                    <a:pt x="310973" y="3839707"/>
                  </a:cubicBezTo>
                  <a:cubicBezTo>
                    <a:pt x="334682" y="3943159"/>
                    <a:pt x="377797" y="3964005"/>
                    <a:pt x="408680" y="4023642"/>
                  </a:cubicBezTo>
                  <a:cubicBezTo>
                    <a:pt x="439583" y="4083250"/>
                    <a:pt x="523644" y="4099076"/>
                    <a:pt x="492745" y="4081815"/>
                  </a:cubicBezTo>
                  <a:cubicBezTo>
                    <a:pt x="461854" y="4064553"/>
                    <a:pt x="451792" y="4036561"/>
                    <a:pt x="431677" y="3993474"/>
                  </a:cubicBezTo>
                  <a:cubicBezTo>
                    <a:pt x="411554" y="3950342"/>
                    <a:pt x="481972" y="4027938"/>
                    <a:pt x="497786" y="4067460"/>
                  </a:cubicBezTo>
                  <a:cubicBezTo>
                    <a:pt x="513582" y="4106946"/>
                    <a:pt x="523643" y="4071770"/>
                    <a:pt x="542316" y="4106270"/>
                  </a:cubicBezTo>
                  <a:cubicBezTo>
                    <a:pt x="561002" y="4140759"/>
                    <a:pt x="577522" y="4148666"/>
                    <a:pt x="571776" y="4130667"/>
                  </a:cubicBezTo>
                  <a:cubicBezTo>
                    <a:pt x="566030" y="4112729"/>
                    <a:pt x="594054" y="4120635"/>
                    <a:pt x="601237" y="4137885"/>
                  </a:cubicBezTo>
                  <a:cubicBezTo>
                    <a:pt x="608419" y="4155137"/>
                    <a:pt x="627100" y="4168740"/>
                    <a:pt x="622796" y="4156535"/>
                  </a:cubicBezTo>
                  <a:cubicBezTo>
                    <a:pt x="618481" y="4144344"/>
                    <a:pt x="629979" y="4130667"/>
                    <a:pt x="640747" y="4158685"/>
                  </a:cubicBezTo>
                  <a:cubicBezTo>
                    <a:pt x="651532" y="4186703"/>
                    <a:pt x="681704" y="4216180"/>
                    <a:pt x="670195" y="4196770"/>
                  </a:cubicBezTo>
                  <a:cubicBezTo>
                    <a:pt x="658702" y="4177395"/>
                    <a:pt x="680262" y="4156535"/>
                    <a:pt x="688163" y="4187427"/>
                  </a:cubicBezTo>
                  <a:cubicBezTo>
                    <a:pt x="696064" y="4218330"/>
                    <a:pt x="703977" y="4217594"/>
                    <a:pt x="698225" y="4198219"/>
                  </a:cubicBezTo>
                  <a:cubicBezTo>
                    <a:pt x="692478" y="4178820"/>
                    <a:pt x="703977" y="4182430"/>
                    <a:pt x="729846" y="4206849"/>
                  </a:cubicBezTo>
                  <a:cubicBezTo>
                    <a:pt x="755703" y="4231282"/>
                    <a:pt x="772941" y="4298812"/>
                    <a:pt x="767189" y="4265770"/>
                  </a:cubicBezTo>
                  <a:cubicBezTo>
                    <a:pt x="761448" y="4232705"/>
                    <a:pt x="788030" y="4309577"/>
                    <a:pt x="786593" y="4344066"/>
                  </a:cubicBezTo>
                  <a:cubicBezTo>
                    <a:pt x="785151" y="4378555"/>
                    <a:pt x="768637" y="4405861"/>
                    <a:pt x="778686" y="4396528"/>
                  </a:cubicBezTo>
                  <a:cubicBezTo>
                    <a:pt x="788754" y="4387161"/>
                    <a:pt x="796655" y="4382875"/>
                    <a:pt x="788029" y="4417362"/>
                  </a:cubicBezTo>
                  <a:cubicBezTo>
                    <a:pt x="779416" y="4451851"/>
                    <a:pt x="726966" y="4470503"/>
                    <a:pt x="754260" y="4465494"/>
                  </a:cubicBezTo>
                  <a:cubicBezTo>
                    <a:pt x="781566" y="4460448"/>
                    <a:pt x="808144" y="4427384"/>
                    <a:pt x="790902" y="4468379"/>
                  </a:cubicBezTo>
                  <a:cubicBezTo>
                    <a:pt x="773670" y="4509324"/>
                    <a:pt x="721944" y="4533731"/>
                    <a:pt x="747075" y="4527239"/>
                  </a:cubicBezTo>
                  <a:cubicBezTo>
                    <a:pt x="772226" y="4520793"/>
                    <a:pt x="805277" y="4509326"/>
                    <a:pt x="788028" y="4523690"/>
                  </a:cubicBezTo>
                  <a:cubicBezTo>
                    <a:pt x="770790" y="4538068"/>
                    <a:pt x="785879" y="4545262"/>
                    <a:pt x="811737" y="4517920"/>
                  </a:cubicBezTo>
                  <a:cubicBezTo>
                    <a:pt x="837605" y="4490627"/>
                    <a:pt x="857730" y="4466918"/>
                    <a:pt x="848379" y="4492787"/>
                  </a:cubicBezTo>
                  <a:cubicBezTo>
                    <a:pt x="842095" y="4510195"/>
                    <a:pt x="840376" y="4533708"/>
                    <a:pt x="839911" y="4542895"/>
                  </a:cubicBezTo>
                  <a:cubicBezTo>
                    <a:pt x="840762" y="4527854"/>
                    <a:pt x="865683" y="4486751"/>
                    <a:pt x="869939" y="4469091"/>
                  </a:cubicBezTo>
                  <a:cubicBezTo>
                    <a:pt x="874248" y="4451129"/>
                    <a:pt x="885028" y="4449669"/>
                    <a:pt x="870663" y="4494248"/>
                  </a:cubicBezTo>
                  <a:cubicBezTo>
                    <a:pt x="856292" y="4538766"/>
                    <a:pt x="863462" y="4533734"/>
                    <a:pt x="873530" y="4521518"/>
                  </a:cubicBezTo>
                  <a:cubicBezTo>
                    <a:pt x="883573" y="4509326"/>
                    <a:pt x="890056" y="4520793"/>
                    <a:pt x="879993" y="4535894"/>
                  </a:cubicBezTo>
                  <a:cubicBezTo>
                    <a:pt x="869939" y="4550984"/>
                    <a:pt x="885028" y="4548811"/>
                    <a:pt x="896520" y="4534471"/>
                  </a:cubicBezTo>
                  <a:cubicBezTo>
                    <a:pt x="908018" y="4520094"/>
                    <a:pt x="926693" y="4516508"/>
                    <a:pt x="926693" y="4541665"/>
                  </a:cubicBezTo>
                  <a:cubicBezTo>
                    <a:pt x="926693" y="4566786"/>
                    <a:pt x="956153" y="4522966"/>
                    <a:pt x="964065" y="4498533"/>
                  </a:cubicBezTo>
                  <a:cubicBezTo>
                    <a:pt x="971954" y="4474101"/>
                    <a:pt x="971954" y="4433165"/>
                    <a:pt x="981298" y="4420237"/>
                  </a:cubicBezTo>
                  <a:cubicBezTo>
                    <a:pt x="990635" y="4407309"/>
                    <a:pt x="994950" y="4431005"/>
                    <a:pt x="997812" y="4486342"/>
                  </a:cubicBezTo>
                  <a:cubicBezTo>
                    <a:pt x="1000691" y="4541665"/>
                    <a:pt x="1023687" y="4430282"/>
                    <a:pt x="1029445" y="4415180"/>
                  </a:cubicBezTo>
                  <a:cubicBezTo>
                    <a:pt x="1035190" y="4400114"/>
                    <a:pt x="1040213" y="4400114"/>
                    <a:pt x="1057457" y="4442474"/>
                  </a:cubicBezTo>
                  <a:cubicBezTo>
                    <a:pt x="1074694" y="4484882"/>
                    <a:pt x="1043798" y="4515773"/>
                    <a:pt x="1055302" y="4525827"/>
                  </a:cubicBezTo>
                  <a:cubicBezTo>
                    <a:pt x="1066805" y="4535894"/>
                    <a:pt x="1095542" y="4415903"/>
                    <a:pt x="1107032" y="4427384"/>
                  </a:cubicBezTo>
                  <a:cubicBezTo>
                    <a:pt x="1118524" y="4438935"/>
                    <a:pt x="1138642" y="4385736"/>
                    <a:pt x="1137929" y="4421650"/>
                  </a:cubicBezTo>
                  <a:cubicBezTo>
                    <a:pt x="1137199" y="4457586"/>
                    <a:pt x="1184622" y="4522967"/>
                    <a:pt x="1164504" y="4459011"/>
                  </a:cubicBezTo>
                  <a:cubicBezTo>
                    <a:pt x="1144394" y="4395082"/>
                    <a:pt x="1196120" y="4360593"/>
                    <a:pt x="1196120" y="4360593"/>
                  </a:cubicBezTo>
                  <a:cubicBezTo>
                    <a:pt x="1196120" y="4360593"/>
                    <a:pt x="1196120" y="4360593"/>
                    <a:pt x="1204745" y="4369237"/>
                  </a:cubicBezTo>
                  <a:cubicBezTo>
                    <a:pt x="1213370" y="4377832"/>
                    <a:pt x="1226293" y="4399391"/>
                    <a:pt x="1232051" y="4416642"/>
                  </a:cubicBezTo>
                  <a:cubicBezTo>
                    <a:pt x="1237796" y="4433868"/>
                    <a:pt x="1247846" y="4449670"/>
                    <a:pt x="1255035" y="4472668"/>
                  </a:cubicBezTo>
                  <a:cubicBezTo>
                    <a:pt x="1262223" y="4495676"/>
                    <a:pt x="1267964" y="4497113"/>
                    <a:pt x="1269412" y="4550265"/>
                  </a:cubicBezTo>
                  <a:cubicBezTo>
                    <a:pt x="1270849" y="4603450"/>
                    <a:pt x="1286650" y="4571837"/>
                    <a:pt x="1283771" y="4607771"/>
                  </a:cubicBezTo>
                  <a:cubicBezTo>
                    <a:pt x="1280892" y="4643672"/>
                    <a:pt x="1296706" y="4668091"/>
                    <a:pt x="1312513" y="4708328"/>
                  </a:cubicBezTo>
                  <a:cubicBezTo>
                    <a:pt x="1328321" y="4748575"/>
                    <a:pt x="1326885" y="4747114"/>
                    <a:pt x="1332624" y="4796002"/>
                  </a:cubicBezTo>
                  <a:cubicBezTo>
                    <a:pt x="1338371" y="4844854"/>
                    <a:pt x="1341243" y="4883640"/>
                    <a:pt x="1338371" y="4922463"/>
                  </a:cubicBezTo>
                  <a:cubicBezTo>
                    <a:pt x="1335503" y="4961224"/>
                    <a:pt x="1390112" y="5050322"/>
                    <a:pt x="1382925" y="5087697"/>
                  </a:cubicBezTo>
                  <a:cubicBezTo>
                    <a:pt x="1381989" y="5092527"/>
                    <a:pt x="1381573" y="5098997"/>
                    <a:pt x="1381525" y="5106492"/>
                  </a:cubicBezTo>
                  <a:cubicBezTo>
                    <a:pt x="1377770" y="5170048"/>
                    <a:pt x="1379852" y="5303126"/>
                    <a:pt x="1436726" y="5406505"/>
                  </a:cubicBezTo>
                  <a:cubicBezTo>
                    <a:pt x="1499956" y="5521485"/>
                    <a:pt x="1505696" y="5521485"/>
                    <a:pt x="1522945" y="5688142"/>
                  </a:cubicBezTo>
                  <a:cubicBezTo>
                    <a:pt x="1540189" y="5854823"/>
                    <a:pt x="1534437" y="5912334"/>
                    <a:pt x="1511447" y="6044518"/>
                  </a:cubicBezTo>
                  <a:cubicBezTo>
                    <a:pt x="1488451" y="6176726"/>
                    <a:pt x="1402239" y="6199695"/>
                    <a:pt x="1425232" y="6303150"/>
                  </a:cubicBezTo>
                  <a:cubicBezTo>
                    <a:pt x="1448216" y="6406614"/>
                    <a:pt x="1407988" y="6504346"/>
                    <a:pt x="1407988" y="6504346"/>
                  </a:cubicBezTo>
                  <a:cubicBezTo>
                    <a:pt x="1407988" y="6504346"/>
                    <a:pt x="2500065" y="6504346"/>
                    <a:pt x="2971344" y="6504346"/>
                  </a:cubicBezTo>
                  <a:cubicBezTo>
                    <a:pt x="2971344" y="6331883"/>
                    <a:pt x="2960190" y="6104878"/>
                    <a:pt x="2862506" y="5823261"/>
                  </a:cubicBezTo>
                  <a:cubicBezTo>
                    <a:pt x="2764787" y="5541587"/>
                    <a:pt x="2724277" y="5056767"/>
                    <a:pt x="2724277" y="5056767"/>
                  </a:cubicBezTo>
                  <a:cubicBezTo>
                    <a:pt x="2727886" y="5017269"/>
                    <a:pt x="2715827" y="4934278"/>
                    <a:pt x="2703985" y="4904643"/>
                  </a:cubicBezTo>
                  <a:cubicBezTo>
                    <a:pt x="2692130" y="4875008"/>
                    <a:pt x="2684055" y="4849706"/>
                    <a:pt x="2678128" y="4830282"/>
                  </a:cubicBezTo>
                  <a:cubicBezTo>
                    <a:pt x="2672177" y="4810896"/>
                    <a:pt x="2670559" y="4813068"/>
                    <a:pt x="2673275" y="4792052"/>
                  </a:cubicBezTo>
                  <a:cubicBezTo>
                    <a:pt x="2675954" y="4771011"/>
                    <a:pt x="2682956" y="4725756"/>
                    <a:pt x="2682956" y="4672413"/>
                  </a:cubicBezTo>
                  <a:cubicBezTo>
                    <a:pt x="2682956" y="4619081"/>
                    <a:pt x="2668965" y="4580803"/>
                    <a:pt x="2666273" y="4544708"/>
                  </a:cubicBezTo>
                  <a:cubicBezTo>
                    <a:pt x="2663557" y="4508590"/>
                    <a:pt x="2644182" y="4456335"/>
                    <a:pt x="2642009" y="4434232"/>
                  </a:cubicBezTo>
                  <a:cubicBezTo>
                    <a:pt x="2639873" y="4412129"/>
                    <a:pt x="2650267" y="4380019"/>
                    <a:pt x="2663195" y="4349802"/>
                  </a:cubicBezTo>
                  <a:cubicBezTo>
                    <a:pt x="2676136" y="4319647"/>
                    <a:pt x="2672550" y="4310317"/>
                    <a:pt x="2685853" y="4286596"/>
                  </a:cubicBezTo>
                  <a:cubicBezTo>
                    <a:pt x="2699156" y="4262912"/>
                    <a:pt x="2719605" y="4225179"/>
                    <a:pt x="2727163" y="4218707"/>
                  </a:cubicBezTo>
                  <a:cubicBezTo>
                    <a:pt x="2734696" y="4212250"/>
                    <a:pt x="2764163" y="4169470"/>
                    <a:pt x="2770994" y="4155477"/>
                  </a:cubicBezTo>
                  <a:cubicBezTo>
                    <a:pt x="2782462" y="4136079"/>
                    <a:pt x="2793966" y="4100154"/>
                    <a:pt x="2796501" y="4077856"/>
                  </a:cubicBezTo>
                  <a:cubicBezTo>
                    <a:pt x="2798650" y="4052748"/>
                    <a:pt x="2793966" y="4027964"/>
                    <a:pt x="2786446" y="3995276"/>
                  </a:cubicBezTo>
                  <a:cubicBezTo>
                    <a:pt x="2778864" y="3962550"/>
                    <a:pt x="2766757" y="3929618"/>
                    <a:pt x="2747890" y="3892694"/>
                  </a:cubicBezTo>
                  <a:cubicBezTo>
                    <a:pt x="2729034" y="3855792"/>
                    <a:pt x="2702900" y="3810524"/>
                    <a:pt x="2682956" y="3778185"/>
                  </a:cubicBezTo>
                  <a:cubicBezTo>
                    <a:pt x="2663039" y="3745871"/>
                    <a:pt x="2661059" y="3739485"/>
                    <a:pt x="2637337" y="3700324"/>
                  </a:cubicBezTo>
                  <a:cubicBezTo>
                    <a:pt x="2613628" y="3661212"/>
                    <a:pt x="2587058" y="3638907"/>
                    <a:pt x="2562976" y="3598308"/>
                  </a:cubicBezTo>
                  <a:cubicBezTo>
                    <a:pt x="2538917" y="3557699"/>
                    <a:pt x="2485754" y="3525009"/>
                    <a:pt x="2485754" y="3525009"/>
                  </a:cubicBezTo>
                  <a:cubicBezTo>
                    <a:pt x="2485754" y="3525009"/>
                    <a:pt x="2494892" y="3517681"/>
                    <a:pt x="2558472" y="3485293"/>
                  </a:cubicBezTo>
                  <a:cubicBezTo>
                    <a:pt x="2617141" y="3455477"/>
                    <a:pt x="2697087" y="3400188"/>
                    <a:pt x="2756964" y="3359617"/>
                  </a:cubicBezTo>
                  <a:cubicBezTo>
                    <a:pt x="2756529" y="3360934"/>
                    <a:pt x="2756337" y="3362213"/>
                    <a:pt x="2756662" y="3363335"/>
                  </a:cubicBezTo>
                  <a:cubicBezTo>
                    <a:pt x="2760900" y="3378341"/>
                    <a:pt x="2796076" y="3389603"/>
                    <a:pt x="2796076" y="3389603"/>
                  </a:cubicBezTo>
                  <a:cubicBezTo>
                    <a:pt x="2796076" y="3389603"/>
                    <a:pt x="2797947" y="3402230"/>
                    <a:pt x="2800289" y="3410680"/>
                  </a:cubicBezTo>
                  <a:cubicBezTo>
                    <a:pt x="2809668" y="3423355"/>
                    <a:pt x="2827039" y="3421967"/>
                    <a:pt x="2839678" y="3420554"/>
                  </a:cubicBezTo>
                  <a:cubicBezTo>
                    <a:pt x="2852342" y="3419130"/>
                    <a:pt x="2864557" y="3418659"/>
                    <a:pt x="2868275" y="3427109"/>
                  </a:cubicBezTo>
                  <a:cubicBezTo>
                    <a:pt x="2861709" y="3444444"/>
                    <a:pt x="2864557" y="3461356"/>
                    <a:pt x="2872525" y="3467900"/>
                  </a:cubicBezTo>
                  <a:cubicBezTo>
                    <a:pt x="2880516" y="3475867"/>
                    <a:pt x="2888917" y="3474020"/>
                    <a:pt x="2902063" y="3473066"/>
                  </a:cubicBezTo>
                  <a:cubicBezTo>
                    <a:pt x="2915184" y="3472161"/>
                    <a:pt x="2930214" y="3451507"/>
                    <a:pt x="2956000" y="3443069"/>
                  </a:cubicBezTo>
                  <a:cubicBezTo>
                    <a:pt x="2981785" y="3434619"/>
                    <a:pt x="3019787" y="3425685"/>
                    <a:pt x="3050256" y="3410246"/>
                  </a:cubicBezTo>
                  <a:cubicBezTo>
                    <a:pt x="3080749" y="3394734"/>
                    <a:pt x="3146902" y="3360065"/>
                    <a:pt x="3187688" y="3342695"/>
                  </a:cubicBezTo>
                  <a:cubicBezTo>
                    <a:pt x="3228515" y="3325311"/>
                    <a:pt x="3295559" y="3292042"/>
                    <a:pt x="3318108" y="3277025"/>
                  </a:cubicBezTo>
                  <a:cubicBezTo>
                    <a:pt x="3340586" y="3262020"/>
                    <a:pt x="3351848" y="3272811"/>
                    <a:pt x="3364500" y="3287346"/>
                  </a:cubicBezTo>
                  <a:cubicBezTo>
                    <a:pt x="3384213" y="3311260"/>
                    <a:pt x="3427840" y="3307989"/>
                    <a:pt x="3443772" y="3305176"/>
                  </a:cubicBezTo>
                  <a:cubicBezTo>
                    <a:pt x="3471439" y="3299068"/>
                    <a:pt x="3482702" y="3291560"/>
                    <a:pt x="3513665" y="3273282"/>
                  </a:cubicBezTo>
                  <a:cubicBezTo>
                    <a:pt x="3544604" y="3254994"/>
                    <a:pt x="3614039" y="3224947"/>
                    <a:pt x="3644048" y="3224947"/>
                  </a:cubicBezTo>
                  <a:cubicBezTo>
                    <a:pt x="3674057" y="3224947"/>
                    <a:pt x="3733617" y="3215121"/>
                    <a:pt x="3763183" y="3207612"/>
                  </a:cubicBezTo>
                  <a:cubicBezTo>
                    <a:pt x="3814307" y="3192608"/>
                    <a:pt x="3842890" y="3153195"/>
                    <a:pt x="3852764" y="3126479"/>
                  </a:cubicBezTo>
                  <a:cubicBezTo>
                    <a:pt x="3870581" y="3074428"/>
                    <a:pt x="3832110" y="3031719"/>
                    <a:pt x="3822730" y="3018137"/>
                  </a:cubicBezTo>
                  <a:cubicBezTo>
                    <a:pt x="3813362" y="3004532"/>
                    <a:pt x="3794120" y="2986221"/>
                    <a:pt x="3788965" y="2961834"/>
                  </a:cubicBezTo>
                  <a:cubicBezTo>
                    <a:pt x="3783800" y="2937461"/>
                    <a:pt x="3773503" y="2907888"/>
                    <a:pt x="3761745" y="2881156"/>
                  </a:cubicBezTo>
                  <a:cubicBezTo>
                    <a:pt x="3750035" y="2854423"/>
                    <a:pt x="3710161" y="2748919"/>
                    <a:pt x="3703149" y="2715141"/>
                  </a:cubicBezTo>
                  <a:cubicBezTo>
                    <a:pt x="3696098" y="2681359"/>
                    <a:pt x="3687685" y="2641048"/>
                    <a:pt x="3669830" y="2587587"/>
                  </a:cubicBezTo>
                  <a:cubicBezTo>
                    <a:pt x="3652013" y="2534117"/>
                    <a:pt x="3600661" y="2442638"/>
                    <a:pt x="3587298" y="2423650"/>
                  </a:cubicBezTo>
                  <a:cubicBezTo>
                    <a:pt x="3573935" y="2404649"/>
                    <a:pt x="3572752" y="2389964"/>
                    <a:pt x="3579005" y="2396205"/>
                  </a:cubicBezTo>
                  <a:cubicBezTo>
                    <a:pt x="3585258" y="2402465"/>
                    <a:pt x="3640292" y="2411838"/>
                    <a:pt x="3648740" y="2409961"/>
                  </a:cubicBezTo>
                  <a:cubicBezTo>
                    <a:pt x="3657166" y="2408095"/>
                    <a:pt x="3648740" y="2364621"/>
                    <a:pt x="3654969" y="2363394"/>
                  </a:cubicBezTo>
                  <a:cubicBezTo>
                    <a:pt x="3661210" y="2362133"/>
                    <a:pt x="3723134" y="2385262"/>
                    <a:pt x="3745045" y="2384000"/>
                  </a:cubicBezTo>
                  <a:cubicBezTo>
                    <a:pt x="3766908" y="2382756"/>
                    <a:pt x="3768175" y="2360864"/>
                    <a:pt x="3775695" y="2335237"/>
                  </a:cubicBezTo>
                  <a:cubicBezTo>
                    <a:pt x="3783191" y="2309592"/>
                    <a:pt x="3780053" y="2262698"/>
                    <a:pt x="3786306" y="2243937"/>
                  </a:cubicBezTo>
                  <a:cubicBezTo>
                    <a:pt x="3792547" y="2225172"/>
                    <a:pt x="3838215" y="2164511"/>
                    <a:pt x="3874789" y="2109176"/>
                  </a:cubicBezTo>
                  <a:cubicBezTo>
                    <a:pt x="3911378" y="2053824"/>
                    <a:pt x="3947483" y="1965182"/>
                    <a:pt x="3967183" y="1921094"/>
                  </a:cubicBezTo>
                  <a:cubicBezTo>
                    <a:pt x="3986885" y="1877012"/>
                    <a:pt x="4013612" y="1772885"/>
                    <a:pt x="4022990" y="1742876"/>
                  </a:cubicBezTo>
                  <a:cubicBezTo>
                    <a:pt x="4032394" y="1712854"/>
                    <a:pt x="4055378" y="1611550"/>
                    <a:pt x="4062874" y="1550580"/>
                  </a:cubicBezTo>
                  <a:cubicBezTo>
                    <a:pt x="4070361" y="1489598"/>
                    <a:pt x="4059109" y="1377504"/>
                    <a:pt x="4048330" y="1338120"/>
                  </a:cubicBezTo>
                  <a:close/>
                  <a:moveTo>
                    <a:pt x="2406014" y="2213637"/>
                  </a:moveTo>
                  <a:cubicBezTo>
                    <a:pt x="2407076" y="2227102"/>
                    <a:pt x="2415731" y="2236796"/>
                    <a:pt x="2409261" y="2244614"/>
                  </a:cubicBezTo>
                  <a:cubicBezTo>
                    <a:pt x="2402802" y="2252430"/>
                    <a:pt x="2399289" y="2264284"/>
                    <a:pt x="2398192" y="2276137"/>
                  </a:cubicBezTo>
                  <a:cubicBezTo>
                    <a:pt x="2397129" y="2287985"/>
                    <a:pt x="2391480" y="2293919"/>
                    <a:pt x="2388764" y="2304161"/>
                  </a:cubicBezTo>
                  <a:cubicBezTo>
                    <a:pt x="2386072" y="2314386"/>
                    <a:pt x="2372601" y="2321937"/>
                    <a:pt x="2359925" y="2330562"/>
                  </a:cubicBezTo>
                  <a:cubicBezTo>
                    <a:pt x="2347280" y="2339181"/>
                    <a:pt x="2353491" y="2361278"/>
                    <a:pt x="2349978" y="2369095"/>
                  </a:cubicBezTo>
                  <a:cubicBezTo>
                    <a:pt x="2346484" y="2376923"/>
                    <a:pt x="2335957" y="2372058"/>
                    <a:pt x="2324641" y="2376923"/>
                  </a:cubicBezTo>
                  <a:cubicBezTo>
                    <a:pt x="2313341" y="2381757"/>
                    <a:pt x="2304457" y="2390375"/>
                    <a:pt x="2302833" y="2401428"/>
                  </a:cubicBezTo>
                  <a:cubicBezTo>
                    <a:pt x="2301210" y="2412479"/>
                    <a:pt x="2296906" y="2414616"/>
                    <a:pt x="2286121" y="2419185"/>
                  </a:cubicBezTo>
                  <a:cubicBezTo>
                    <a:pt x="2275359" y="2423790"/>
                    <a:pt x="2267820" y="2430248"/>
                    <a:pt x="2257565" y="2440214"/>
                  </a:cubicBezTo>
                  <a:cubicBezTo>
                    <a:pt x="2247335" y="2450172"/>
                    <a:pt x="2255953" y="2450722"/>
                    <a:pt x="2244358" y="2453691"/>
                  </a:cubicBezTo>
                  <a:cubicBezTo>
                    <a:pt x="2232782" y="2456655"/>
                    <a:pt x="2204758" y="2486834"/>
                    <a:pt x="2180787" y="2499758"/>
                  </a:cubicBezTo>
                  <a:cubicBezTo>
                    <a:pt x="2156800" y="2512680"/>
                    <a:pt x="2124740" y="2536672"/>
                    <a:pt x="2095645" y="2554455"/>
                  </a:cubicBezTo>
                  <a:cubicBezTo>
                    <a:pt x="2066547" y="2572231"/>
                    <a:pt x="2020463" y="2596217"/>
                    <a:pt x="2013199" y="2599994"/>
                  </a:cubicBezTo>
                  <a:cubicBezTo>
                    <a:pt x="2005919" y="2603748"/>
                    <a:pt x="1995151" y="2614267"/>
                    <a:pt x="1978444" y="2621812"/>
                  </a:cubicBezTo>
                  <a:cubicBezTo>
                    <a:pt x="1961738" y="2629345"/>
                    <a:pt x="1947995" y="2636902"/>
                    <a:pt x="1932910" y="2645255"/>
                  </a:cubicBezTo>
                  <a:cubicBezTo>
                    <a:pt x="1917820" y="2653590"/>
                    <a:pt x="1897082" y="2663839"/>
                    <a:pt x="1877944" y="2672464"/>
                  </a:cubicBezTo>
                  <a:cubicBezTo>
                    <a:pt x="1858816" y="2681083"/>
                    <a:pt x="1842640" y="2684047"/>
                    <a:pt x="1820564" y="2695642"/>
                  </a:cubicBezTo>
                  <a:cubicBezTo>
                    <a:pt x="1798467" y="2707212"/>
                    <a:pt x="1795502" y="2693751"/>
                    <a:pt x="1792002" y="2682146"/>
                  </a:cubicBezTo>
                  <a:cubicBezTo>
                    <a:pt x="1788495" y="2670574"/>
                    <a:pt x="1778089" y="2643456"/>
                    <a:pt x="1766586" y="2604297"/>
                  </a:cubicBezTo>
                  <a:cubicBezTo>
                    <a:pt x="1755094" y="2565136"/>
                    <a:pt x="1732472" y="2523464"/>
                    <a:pt x="1722397" y="2508021"/>
                  </a:cubicBezTo>
                  <a:cubicBezTo>
                    <a:pt x="1718957" y="2502722"/>
                    <a:pt x="1715263" y="2496463"/>
                    <a:pt x="1711695" y="2488658"/>
                  </a:cubicBezTo>
                  <a:cubicBezTo>
                    <a:pt x="1715293" y="2480528"/>
                    <a:pt x="1719216" y="2472526"/>
                    <a:pt x="1722052" y="2463448"/>
                  </a:cubicBezTo>
                  <a:cubicBezTo>
                    <a:pt x="1728312" y="2443426"/>
                    <a:pt x="1761443" y="2413421"/>
                    <a:pt x="1761443" y="2413421"/>
                  </a:cubicBezTo>
                  <a:cubicBezTo>
                    <a:pt x="1761443" y="2413421"/>
                    <a:pt x="1760827" y="2426530"/>
                    <a:pt x="1761122" y="2432175"/>
                  </a:cubicBezTo>
                  <a:cubicBezTo>
                    <a:pt x="1755515" y="2465619"/>
                    <a:pt x="1760513" y="2505340"/>
                    <a:pt x="1762075" y="2518154"/>
                  </a:cubicBezTo>
                  <a:cubicBezTo>
                    <a:pt x="1765504" y="2543480"/>
                    <a:pt x="1785524" y="2554735"/>
                    <a:pt x="1791471" y="2555050"/>
                  </a:cubicBezTo>
                  <a:cubicBezTo>
                    <a:pt x="1803348" y="2552562"/>
                    <a:pt x="1816790" y="2540672"/>
                    <a:pt x="1817430" y="2526284"/>
                  </a:cubicBezTo>
                  <a:cubicBezTo>
                    <a:pt x="1818046" y="2511894"/>
                    <a:pt x="1815848" y="2472192"/>
                    <a:pt x="1819597" y="2448447"/>
                  </a:cubicBezTo>
                  <a:cubicBezTo>
                    <a:pt x="1823357" y="2424673"/>
                    <a:pt x="1848695" y="2404974"/>
                    <a:pt x="1876815" y="2388384"/>
                  </a:cubicBezTo>
                  <a:cubicBezTo>
                    <a:pt x="1904965" y="2371822"/>
                    <a:pt x="1950606" y="2326471"/>
                    <a:pt x="1960318" y="2324918"/>
                  </a:cubicBezTo>
                  <a:cubicBezTo>
                    <a:pt x="1969993" y="2323362"/>
                    <a:pt x="1989066" y="2323982"/>
                    <a:pt x="1988451" y="2316172"/>
                  </a:cubicBezTo>
                  <a:cubicBezTo>
                    <a:pt x="1987835" y="2308350"/>
                    <a:pt x="1995959" y="2287714"/>
                    <a:pt x="2013783" y="2261146"/>
                  </a:cubicBezTo>
                  <a:cubicBezTo>
                    <a:pt x="2029730" y="2236435"/>
                    <a:pt x="2039097" y="2189525"/>
                    <a:pt x="2042845" y="2177647"/>
                  </a:cubicBezTo>
                  <a:cubicBezTo>
                    <a:pt x="2079753" y="2158881"/>
                    <a:pt x="2118531" y="2099485"/>
                    <a:pt x="2137902" y="2066959"/>
                  </a:cubicBezTo>
                  <a:cubicBezTo>
                    <a:pt x="2157307" y="2034444"/>
                    <a:pt x="2192327" y="1970663"/>
                    <a:pt x="2218580" y="1930019"/>
                  </a:cubicBezTo>
                  <a:cubicBezTo>
                    <a:pt x="2244841" y="1889363"/>
                    <a:pt x="2316124" y="1739917"/>
                    <a:pt x="2332377" y="1696127"/>
                  </a:cubicBezTo>
                  <a:cubicBezTo>
                    <a:pt x="2344484" y="1663583"/>
                    <a:pt x="2365995" y="1622575"/>
                    <a:pt x="2382387" y="1588261"/>
                  </a:cubicBezTo>
                  <a:cubicBezTo>
                    <a:pt x="2386794" y="1617166"/>
                    <a:pt x="2390403" y="1645527"/>
                    <a:pt x="2392359" y="1655564"/>
                  </a:cubicBezTo>
                  <a:cubicBezTo>
                    <a:pt x="2397223" y="1680354"/>
                    <a:pt x="2395763" y="1719494"/>
                    <a:pt x="2399553" y="1748056"/>
                  </a:cubicBezTo>
                  <a:cubicBezTo>
                    <a:pt x="2381784" y="1776080"/>
                    <a:pt x="2389317" y="1795485"/>
                    <a:pt x="2389317" y="1795485"/>
                  </a:cubicBezTo>
                  <a:cubicBezTo>
                    <a:pt x="2389317" y="1795485"/>
                    <a:pt x="2386070" y="1822952"/>
                    <a:pt x="2408728" y="1843031"/>
                  </a:cubicBezTo>
                  <a:cubicBezTo>
                    <a:pt x="2409923" y="1858876"/>
                    <a:pt x="2410901" y="1873777"/>
                    <a:pt x="2411420" y="1885456"/>
                  </a:cubicBezTo>
                  <a:cubicBezTo>
                    <a:pt x="2413037" y="1923184"/>
                    <a:pt x="2412482" y="2019099"/>
                    <a:pt x="2408728" y="2064361"/>
                  </a:cubicBezTo>
                  <a:cubicBezTo>
                    <a:pt x="2404950" y="2109615"/>
                    <a:pt x="2404950" y="2200147"/>
                    <a:pt x="2406012" y="2213632"/>
                  </a:cubicBezTo>
                  <a:close/>
                  <a:moveTo>
                    <a:pt x="2908229" y="2228165"/>
                  </a:moveTo>
                  <a:cubicBezTo>
                    <a:pt x="2859752" y="2082684"/>
                    <a:pt x="2785005" y="1917441"/>
                    <a:pt x="2777834" y="1894087"/>
                  </a:cubicBezTo>
                  <a:cubicBezTo>
                    <a:pt x="2769468" y="1866764"/>
                    <a:pt x="2766897" y="1835239"/>
                    <a:pt x="2758036" y="1809506"/>
                  </a:cubicBezTo>
                  <a:cubicBezTo>
                    <a:pt x="2764930" y="1770153"/>
                    <a:pt x="2752339" y="1758301"/>
                    <a:pt x="2752339" y="1758301"/>
                  </a:cubicBezTo>
                  <a:cubicBezTo>
                    <a:pt x="2752339" y="1758301"/>
                    <a:pt x="2755936" y="1725248"/>
                    <a:pt x="2722244" y="1712644"/>
                  </a:cubicBezTo>
                  <a:cubicBezTo>
                    <a:pt x="2704874" y="1668699"/>
                    <a:pt x="2643843" y="1479102"/>
                    <a:pt x="2610219" y="1376984"/>
                  </a:cubicBezTo>
                  <a:cubicBezTo>
                    <a:pt x="2637634" y="1392545"/>
                    <a:pt x="2660315" y="1408938"/>
                    <a:pt x="2684255" y="1423702"/>
                  </a:cubicBezTo>
                  <a:cubicBezTo>
                    <a:pt x="2686753" y="1425253"/>
                    <a:pt x="2689494" y="1426641"/>
                    <a:pt x="2692077" y="1428138"/>
                  </a:cubicBezTo>
                  <a:cubicBezTo>
                    <a:pt x="2710849" y="1494043"/>
                    <a:pt x="2779609" y="1733915"/>
                    <a:pt x="2803716" y="1796015"/>
                  </a:cubicBezTo>
                  <a:cubicBezTo>
                    <a:pt x="2794830" y="1823936"/>
                    <a:pt x="2788989" y="1860318"/>
                    <a:pt x="2810536" y="1888344"/>
                  </a:cubicBezTo>
                  <a:cubicBezTo>
                    <a:pt x="2816620" y="1905654"/>
                    <a:pt x="2819396" y="1913759"/>
                    <a:pt x="2835704" y="1924823"/>
                  </a:cubicBezTo>
                  <a:cubicBezTo>
                    <a:pt x="2846135" y="1976236"/>
                    <a:pt x="2914797" y="2226916"/>
                    <a:pt x="2908231" y="2228160"/>
                  </a:cubicBezTo>
                  <a:close/>
                  <a:moveTo>
                    <a:pt x="3242861" y="1744853"/>
                  </a:moveTo>
                  <a:cubicBezTo>
                    <a:pt x="3252579" y="1706049"/>
                    <a:pt x="3225623" y="1682346"/>
                    <a:pt x="3227771" y="1678025"/>
                  </a:cubicBezTo>
                  <a:cubicBezTo>
                    <a:pt x="3226697" y="1642463"/>
                    <a:pt x="3173355" y="1640857"/>
                    <a:pt x="3173355" y="1640857"/>
                  </a:cubicBezTo>
                  <a:cubicBezTo>
                    <a:pt x="3173355" y="1640857"/>
                    <a:pt x="3173355" y="1640857"/>
                    <a:pt x="3157191" y="1617138"/>
                  </a:cubicBezTo>
                  <a:cubicBezTo>
                    <a:pt x="3153435" y="1611621"/>
                    <a:pt x="3147521" y="1602465"/>
                    <a:pt x="3140339" y="1591383"/>
                  </a:cubicBezTo>
                  <a:cubicBezTo>
                    <a:pt x="3192947" y="1615442"/>
                    <a:pt x="3238262" y="1639694"/>
                    <a:pt x="3248270" y="1650503"/>
                  </a:cubicBezTo>
                  <a:cubicBezTo>
                    <a:pt x="3253558" y="1661458"/>
                    <a:pt x="3254246" y="1709985"/>
                    <a:pt x="3255332" y="1772476"/>
                  </a:cubicBezTo>
                  <a:cubicBezTo>
                    <a:pt x="3247642" y="1757265"/>
                    <a:pt x="3242138" y="1746311"/>
                    <a:pt x="3242863" y="1744856"/>
                  </a:cubicBezTo>
                  <a:close/>
                  <a:moveTo>
                    <a:pt x="3519331" y="3007546"/>
                  </a:moveTo>
                  <a:cubicBezTo>
                    <a:pt x="3513707" y="3027562"/>
                    <a:pt x="3468053" y="3065695"/>
                    <a:pt x="3451780" y="3067553"/>
                  </a:cubicBezTo>
                  <a:cubicBezTo>
                    <a:pt x="3435531" y="3069448"/>
                    <a:pt x="3401127" y="3092576"/>
                    <a:pt x="3393005" y="3101341"/>
                  </a:cubicBezTo>
                  <a:cubicBezTo>
                    <a:pt x="3384894" y="3110081"/>
                    <a:pt x="3365482" y="3123226"/>
                    <a:pt x="3361112" y="3123854"/>
                  </a:cubicBezTo>
                  <a:cubicBezTo>
                    <a:pt x="3356742" y="3124494"/>
                    <a:pt x="3346108" y="3126341"/>
                    <a:pt x="3342970" y="3103840"/>
                  </a:cubicBezTo>
                  <a:cubicBezTo>
                    <a:pt x="3339855" y="3081340"/>
                    <a:pt x="3336704" y="3048179"/>
                    <a:pt x="3352976" y="3001267"/>
                  </a:cubicBezTo>
                  <a:cubicBezTo>
                    <a:pt x="3369248" y="2954383"/>
                    <a:pt x="3396758" y="2909345"/>
                    <a:pt x="3401758" y="2886844"/>
                  </a:cubicBezTo>
                  <a:cubicBezTo>
                    <a:pt x="3406768" y="2864336"/>
                    <a:pt x="3413625" y="2836809"/>
                    <a:pt x="3426131" y="2838671"/>
                  </a:cubicBezTo>
                  <a:cubicBezTo>
                    <a:pt x="3426131" y="2838671"/>
                    <a:pt x="3469925" y="2908739"/>
                    <a:pt x="3486186" y="2930000"/>
                  </a:cubicBezTo>
                  <a:cubicBezTo>
                    <a:pt x="3497461" y="2954385"/>
                    <a:pt x="3524960" y="2987531"/>
                    <a:pt x="3519334" y="3007548"/>
                  </a:cubicBezTo>
                  <a:close/>
                </a:path>
              </a:pathLst>
            </a:custGeom>
            <a:gradFill>
              <a:gsLst>
                <a:gs pos="0">
                  <a:srgbClr val="6B7135"/>
                </a:gs>
                <a:gs pos="41000">
                  <a:srgbClr val="B7AE68"/>
                </a:gs>
                <a:gs pos="99000">
                  <a:srgbClr val="6B7135"/>
                </a:gs>
              </a:gsLst>
              <a:lin ang="5400000" scaled="1"/>
            </a:gradFill>
            <a:ln w="40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心形 195">
              <a:extLst>
                <a:ext uri="{FF2B5EF4-FFF2-40B4-BE49-F238E27FC236}">
                  <a16:creationId xmlns:a16="http://schemas.microsoft.com/office/drawing/2014/main" id="{2F974C37-DFEC-2068-2EBA-547D697F32FF}"/>
                </a:ext>
              </a:extLst>
            </p:cNvPr>
            <p:cNvSpPr/>
            <p:nvPr/>
          </p:nvSpPr>
          <p:spPr>
            <a:xfrm rot="1983167">
              <a:off x="9375503" y="4822575"/>
              <a:ext cx="336434" cy="336434"/>
            </a:xfrm>
            <a:prstGeom prst="heart">
              <a:avLst/>
            </a:prstGeom>
            <a:gradFill>
              <a:gsLst>
                <a:gs pos="0">
                  <a:srgbClr val="B7AE68"/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心形 196">
              <a:extLst>
                <a:ext uri="{FF2B5EF4-FFF2-40B4-BE49-F238E27FC236}">
                  <a16:creationId xmlns:a16="http://schemas.microsoft.com/office/drawing/2014/main" id="{ADB866F8-A218-FC53-2576-7AA613214D89}"/>
                </a:ext>
              </a:extLst>
            </p:cNvPr>
            <p:cNvSpPr/>
            <p:nvPr/>
          </p:nvSpPr>
          <p:spPr>
            <a:xfrm rot="19101097">
              <a:off x="7543633" y="1914045"/>
              <a:ext cx="573777" cy="57377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心形 197">
              <a:extLst>
                <a:ext uri="{FF2B5EF4-FFF2-40B4-BE49-F238E27FC236}">
                  <a16:creationId xmlns:a16="http://schemas.microsoft.com/office/drawing/2014/main" id="{38F6D29B-8B72-DE6E-0EB7-B8E3A1358E78}"/>
                </a:ext>
              </a:extLst>
            </p:cNvPr>
            <p:cNvSpPr/>
            <p:nvPr/>
          </p:nvSpPr>
          <p:spPr>
            <a:xfrm rot="968810">
              <a:off x="7243235" y="849219"/>
              <a:ext cx="360652" cy="36065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心形 198">
              <a:extLst>
                <a:ext uri="{FF2B5EF4-FFF2-40B4-BE49-F238E27FC236}">
                  <a16:creationId xmlns:a16="http://schemas.microsoft.com/office/drawing/2014/main" id="{8AF0153D-3235-CBDC-E5BB-97D293822433}"/>
                </a:ext>
              </a:extLst>
            </p:cNvPr>
            <p:cNvSpPr/>
            <p:nvPr/>
          </p:nvSpPr>
          <p:spPr>
            <a:xfrm rot="992844">
              <a:off x="7862667" y="332908"/>
              <a:ext cx="416434" cy="416434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心形 199">
              <a:extLst>
                <a:ext uri="{FF2B5EF4-FFF2-40B4-BE49-F238E27FC236}">
                  <a16:creationId xmlns:a16="http://schemas.microsoft.com/office/drawing/2014/main" id="{B811FA7A-0238-9D2B-FF4D-E0B64F0FF707}"/>
                </a:ext>
              </a:extLst>
            </p:cNvPr>
            <p:cNvSpPr/>
            <p:nvPr/>
          </p:nvSpPr>
          <p:spPr>
            <a:xfrm rot="260912">
              <a:off x="9586636" y="4018543"/>
              <a:ext cx="925066" cy="925066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心形 202">
              <a:extLst>
                <a:ext uri="{FF2B5EF4-FFF2-40B4-BE49-F238E27FC236}">
                  <a16:creationId xmlns:a16="http://schemas.microsoft.com/office/drawing/2014/main" id="{1F7E6CD7-7F84-2E2F-907C-254144C4C1CE}"/>
                </a:ext>
              </a:extLst>
            </p:cNvPr>
            <p:cNvSpPr/>
            <p:nvPr/>
          </p:nvSpPr>
          <p:spPr>
            <a:xfrm rot="20084057">
              <a:off x="7396033" y="203004"/>
              <a:ext cx="213432" cy="213432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3617839" y="3001742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8E28311-6BE5-B190-C987-1033F40F9ECA}"/>
              </a:ext>
            </a:extLst>
          </p:cNvPr>
          <p:cNvSpPr txBox="1"/>
          <p:nvPr/>
        </p:nvSpPr>
        <p:spPr>
          <a:xfrm>
            <a:off x="3384743" y="3666548"/>
            <a:ext cx="54225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14510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3BC531-4109-7427-508A-247E09E00DEA}"/>
              </a:ext>
            </a:extLst>
          </p:cNvPr>
          <p:cNvGrpSpPr/>
          <p:nvPr/>
        </p:nvGrpSpPr>
        <p:grpSpPr>
          <a:xfrm>
            <a:off x="378189" y="84199"/>
            <a:ext cx="1362629" cy="1200329"/>
            <a:chOff x="436244" y="231855"/>
            <a:chExt cx="1986508" cy="1749898"/>
          </a:xfrm>
        </p:grpSpPr>
        <p:sp>
          <p:nvSpPr>
            <p:cNvPr id="82" name="心形 81">
              <a:extLst>
                <a:ext uri="{FF2B5EF4-FFF2-40B4-BE49-F238E27FC236}">
                  <a16:creationId xmlns:a16="http://schemas.microsoft.com/office/drawing/2014/main" id="{1D9C78EA-2FC9-503E-BFA2-E95064CB070B}"/>
                </a:ext>
              </a:extLst>
            </p:cNvPr>
            <p:cNvSpPr/>
            <p:nvPr/>
          </p:nvSpPr>
          <p:spPr>
            <a:xfrm rot="19250176">
              <a:off x="436244" y="494498"/>
              <a:ext cx="1424537" cy="1424537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3" name="心形 82">
              <a:extLst>
                <a:ext uri="{FF2B5EF4-FFF2-40B4-BE49-F238E27FC236}">
                  <a16:creationId xmlns:a16="http://schemas.microsoft.com/office/drawing/2014/main" id="{00A00B03-5FC1-B80F-D113-620BA8ACB002}"/>
                </a:ext>
              </a:extLst>
            </p:cNvPr>
            <p:cNvSpPr/>
            <p:nvPr/>
          </p:nvSpPr>
          <p:spPr>
            <a:xfrm rot="3285456">
              <a:off x="1839057" y="1321330"/>
              <a:ext cx="582308" cy="582308"/>
            </a:xfrm>
            <a:prstGeom prst="heart">
              <a:avLst/>
            </a:prstGeom>
            <a:gradFill>
              <a:gsLst>
                <a:gs pos="0">
                  <a:srgbClr val="B7AE68">
                    <a:alpha val="52000"/>
                  </a:srgbClr>
                </a:gs>
                <a:gs pos="100000">
                  <a:srgbClr val="6B713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7BDF8D-12DB-FEA3-64BA-10EBF980ABEC}"/>
                </a:ext>
              </a:extLst>
            </p:cNvPr>
            <p:cNvSpPr txBox="1"/>
            <p:nvPr/>
          </p:nvSpPr>
          <p:spPr>
            <a:xfrm>
              <a:off x="545723" y="231855"/>
              <a:ext cx="1877029" cy="174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7200" b="1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7C9BFC4F-BD4B-78D8-D9CE-C2FEFE61AC8D}"/>
              </a:ext>
            </a:extLst>
          </p:cNvPr>
          <p:cNvSpPr txBox="1"/>
          <p:nvPr/>
        </p:nvSpPr>
        <p:spPr>
          <a:xfrm>
            <a:off x="1818506" y="397396"/>
            <a:ext cx="4956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FD7BEED-362A-F14D-8344-02A4371C7EAB}"/>
              </a:ext>
            </a:extLst>
          </p:cNvPr>
          <p:cNvGrpSpPr/>
          <p:nvPr/>
        </p:nvGrpSpPr>
        <p:grpSpPr>
          <a:xfrm>
            <a:off x="3860062" y="1423557"/>
            <a:ext cx="4471876" cy="3871279"/>
            <a:chOff x="2503488" y="1163638"/>
            <a:chExt cx="4137025" cy="3581400"/>
          </a:xfrm>
        </p:grpSpPr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id="{B9873967-4E04-F05E-F3CD-6512248E2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2551113"/>
              <a:ext cx="2533650" cy="2193925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0">
              <a:extLst>
                <a:ext uri="{FF2B5EF4-FFF2-40B4-BE49-F238E27FC236}">
                  <a16:creationId xmlns:a16="http://schemas.microsoft.com/office/drawing/2014/main" id="{9C8C6370-8152-248A-6306-EBBE61665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1" y="1163638"/>
              <a:ext cx="2533650" cy="2193925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91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31">
              <a:extLst>
                <a:ext uri="{FF2B5EF4-FFF2-40B4-BE49-F238E27FC236}">
                  <a16:creationId xmlns:a16="http://schemas.microsoft.com/office/drawing/2014/main" id="{95A5A5A9-7A65-1719-5634-195539B1E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638" y="2495550"/>
              <a:ext cx="1489075" cy="862013"/>
            </a:xfrm>
            <a:custGeom>
              <a:avLst/>
              <a:gdLst/>
              <a:ahLst/>
              <a:cxnLst>
                <a:cxn ang="0">
                  <a:pos x="917" y="35"/>
                </a:cxn>
                <a:cxn ang="0">
                  <a:pos x="333" y="35"/>
                </a:cxn>
                <a:cxn ang="0">
                  <a:pos x="41" y="543"/>
                </a:cxn>
                <a:cxn ang="0">
                  <a:pos x="0" y="543"/>
                </a:cxn>
                <a:cxn ang="0">
                  <a:pos x="313" y="0"/>
                </a:cxn>
                <a:cxn ang="0">
                  <a:pos x="938" y="0"/>
                </a:cxn>
                <a:cxn ang="0">
                  <a:pos x="917" y="35"/>
                </a:cxn>
              </a:cxnLst>
              <a:rect l="0" t="0" r="r" b="b"/>
              <a:pathLst>
                <a:path w="938" h="543">
                  <a:moveTo>
                    <a:pt x="917" y="35"/>
                  </a:moveTo>
                  <a:lnTo>
                    <a:pt x="333" y="35"/>
                  </a:lnTo>
                  <a:lnTo>
                    <a:pt x="41" y="543"/>
                  </a:lnTo>
                  <a:lnTo>
                    <a:pt x="0" y="543"/>
                  </a:lnTo>
                  <a:lnTo>
                    <a:pt x="313" y="0"/>
                  </a:lnTo>
                  <a:lnTo>
                    <a:pt x="938" y="0"/>
                  </a:lnTo>
                  <a:lnTo>
                    <a:pt x="917" y="3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2">
              <a:extLst>
                <a:ext uri="{FF2B5EF4-FFF2-40B4-BE49-F238E27FC236}">
                  <a16:creationId xmlns:a16="http://schemas.microsoft.com/office/drawing/2014/main" id="{4519F92F-8A98-CAF7-20FD-771D2B1A8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551113"/>
              <a:ext cx="2533650" cy="2193925"/>
            </a:xfrm>
            <a:custGeom>
              <a:avLst/>
              <a:gdLst/>
              <a:ahLst/>
              <a:cxnLst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  <a:cxn ang="0">
                  <a:pos x="1596" y="691"/>
                </a:cxn>
              </a:cxnLst>
              <a:rect l="0" t="0" r="r" b="b"/>
              <a:pathLst>
                <a:path w="1596" h="1382">
                  <a:moveTo>
                    <a:pt x="1596" y="691"/>
                  </a:move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lnTo>
                    <a:pt x="1596" y="691"/>
                  </a:lnTo>
                  <a:close/>
                </a:path>
              </a:pathLst>
            </a:custGeom>
            <a:solidFill>
              <a:srgbClr val="B7AE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CE14678-1B4D-5B36-BB8D-42EF74090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413" y="3357563"/>
              <a:ext cx="1101725" cy="1096963"/>
            </a:xfrm>
            <a:custGeom>
              <a:avLst/>
              <a:gdLst/>
              <a:ahLst/>
              <a:cxnLst>
                <a:cxn ang="0">
                  <a:pos x="694" y="183"/>
                </a:cxn>
                <a:cxn ang="0">
                  <a:pos x="402" y="691"/>
                </a:cxn>
                <a:cxn ang="0">
                  <a:pos x="0" y="0"/>
                </a:cxn>
                <a:cxn ang="0">
                  <a:pos x="588" y="0"/>
                </a:cxn>
                <a:cxn ang="0">
                  <a:pos x="694" y="183"/>
                </a:cxn>
              </a:cxnLst>
              <a:rect l="0" t="0" r="r" b="b"/>
              <a:pathLst>
                <a:path w="694" h="691">
                  <a:moveTo>
                    <a:pt x="694" y="183"/>
                  </a:moveTo>
                  <a:lnTo>
                    <a:pt x="402" y="691"/>
                  </a:lnTo>
                  <a:lnTo>
                    <a:pt x="0" y="0"/>
                  </a:lnTo>
                  <a:lnTo>
                    <a:pt x="588" y="0"/>
                  </a:lnTo>
                  <a:lnTo>
                    <a:pt x="694" y="183"/>
                  </a:lnTo>
                  <a:close/>
                </a:path>
              </a:pathLst>
            </a:custGeom>
            <a:solidFill>
              <a:srgbClr val="6B71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246AE405-E358-086B-4CF4-14E849B70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663" y="2551113"/>
              <a:ext cx="1511300" cy="871538"/>
            </a:xfrm>
            <a:custGeom>
              <a:avLst/>
              <a:gdLst/>
              <a:ahLst/>
              <a:cxnLst>
                <a:cxn ang="0">
                  <a:pos x="952" y="549"/>
                </a:cxn>
                <a:cxn ang="0">
                  <a:pos x="317" y="549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340" y="508"/>
                </a:cxn>
                <a:cxn ang="0">
                  <a:pos x="928" y="508"/>
                </a:cxn>
                <a:cxn ang="0">
                  <a:pos x="952" y="549"/>
                </a:cxn>
              </a:cxnLst>
              <a:rect l="0" t="0" r="r" b="b"/>
              <a:pathLst>
                <a:path w="952" h="549">
                  <a:moveTo>
                    <a:pt x="952" y="549"/>
                  </a:moveTo>
                  <a:lnTo>
                    <a:pt x="317" y="549"/>
                  </a:lnTo>
                  <a:lnTo>
                    <a:pt x="0" y="0"/>
                  </a:lnTo>
                  <a:lnTo>
                    <a:pt x="47" y="0"/>
                  </a:lnTo>
                  <a:lnTo>
                    <a:pt x="340" y="508"/>
                  </a:lnTo>
                  <a:lnTo>
                    <a:pt x="928" y="508"/>
                  </a:lnTo>
                  <a:lnTo>
                    <a:pt x="952" y="54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33EA65D1-F051-EFC3-45F3-50EFCCE0F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2792413"/>
              <a:ext cx="523875" cy="17129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30" y="539"/>
                </a:cxn>
                <a:cxn ang="0">
                  <a:pos x="18" y="1079"/>
                </a:cxn>
                <a:cxn ang="0">
                  <a:pos x="0" y="1047"/>
                </a:cxn>
                <a:cxn ang="0">
                  <a:pos x="292" y="539"/>
                </a:cxn>
                <a:cxn ang="0">
                  <a:pos x="0" y="33"/>
                </a:cxn>
                <a:cxn ang="0">
                  <a:pos x="18" y="0"/>
                </a:cxn>
              </a:cxnLst>
              <a:rect l="0" t="0" r="r" b="b"/>
              <a:pathLst>
                <a:path w="330" h="1079">
                  <a:moveTo>
                    <a:pt x="18" y="0"/>
                  </a:moveTo>
                  <a:lnTo>
                    <a:pt x="330" y="539"/>
                  </a:lnTo>
                  <a:lnTo>
                    <a:pt x="18" y="1079"/>
                  </a:lnTo>
                  <a:lnTo>
                    <a:pt x="0" y="1047"/>
                  </a:lnTo>
                  <a:lnTo>
                    <a:pt x="292" y="539"/>
                  </a:lnTo>
                  <a:lnTo>
                    <a:pt x="0" y="3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" name="Group 52">
              <a:extLst>
                <a:ext uri="{FF2B5EF4-FFF2-40B4-BE49-F238E27FC236}">
                  <a16:creationId xmlns:a16="http://schemas.microsoft.com/office/drawing/2014/main" id="{0FF0B88C-6460-B4DA-8F3C-45D540E136FF}"/>
                </a:ext>
              </a:extLst>
            </p:cNvPr>
            <p:cNvGrpSpPr/>
            <p:nvPr/>
          </p:nvGrpSpPr>
          <p:grpSpPr>
            <a:xfrm>
              <a:off x="3949701" y="2646363"/>
              <a:ext cx="1239838" cy="1076325"/>
              <a:chOff x="3949701" y="2646363"/>
              <a:chExt cx="1239838" cy="1076325"/>
            </a:xfrm>
          </p:grpSpPr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D7B5D901-8AC3-34C1-67B3-1BA675688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1" y="2646363"/>
                <a:ext cx="1239838" cy="1076325"/>
              </a:xfrm>
              <a:custGeom>
                <a:avLst/>
                <a:gdLst/>
                <a:ahLst/>
                <a:cxnLst>
                  <a:cxn ang="0">
                    <a:pos x="585" y="678"/>
                  </a:cxn>
                  <a:cxn ang="0">
                    <a:pos x="194" y="678"/>
                  </a:cxn>
                  <a:cxn ang="0">
                    <a:pos x="0" y="339"/>
                  </a:cxn>
                  <a:cxn ang="0">
                    <a:pos x="194" y="0"/>
                  </a:cxn>
                  <a:cxn ang="0">
                    <a:pos x="585" y="0"/>
                  </a:cxn>
                  <a:cxn ang="0">
                    <a:pos x="781" y="339"/>
                  </a:cxn>
                  <a:cxn ang="0">
                    <a:pos x="585" y="678"/>
                  </a:cxn>
                </a:cxnLst>
                <a:rect l="0" t="0" r="r" b="b"/>
                <a:pathLst>
                  <a:path w="781" h="678">
                    <a:moveTo>
                      <a:pt x="585" y="678"/>
                    </a:moveTo>
                    <a:lnTo>
                      <a:pt x="194" y="678"/>
                    </a:lnTo>
                    <a:lnTo>
                      <a:pt x="0" y="339"/>
                    </a:lnTo>
                    <a:lnTo>
                      <a:pt x="194" y="0"/>
                    </a:lnTo>
                    <a:lnTo>
                      <a:pt x="585" y="0"/>
                    </a:lnTo>
                    <a:lnTo>
                      <a:pt x="781" y="339"/>
                    </a:lnTo>
                    <a:lnTo>
                      <a:pt x="585" y="67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  <a:alpha val="3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007BE1B3-EBBA-05C2-A63E-159A29E9F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2752725"/>
                <a:ext cx="998539" cy="865189"/>
              </a:xfrm>
              <a:custGeom>
                <a:avLst/>
                <a:gdLst/>
                <a:ahLst/>
                <a:cxnLst>
                  <a:cxn ang="0">
                    <a:pos x="472" y="545"/>
                  </a:cxn>
                  <a:cxn ang="0">
                    <a:pos x="158" y="545"/>
                  </a:cxn>
                  <a:cxn ang="0">
                    <a:pos x="0" y="272"/>
                  </a:cxn>
                  <a:cxn ang="0">
                    <a:pos x="158" y="0"/>
                  </a:cxn>
                  <a:cxn ang="0">
                    <a:pos x="472" y="0"/>
                  </a:cxn>
                  <a:cxn ang="0">
                    <a:pos x="629" y="272"/>
                  </a:cxn>
                  <a:cxn ang="0">
                    <a:pos x="472" y="545"/>
                  </a:cxn>
                </a:cxnLst>
                <a:rect l="0" t="0" r="r" b="b"/>
                <a:pathLst>
                  <a:path w="629" h="545">
                    <a:moveTo>
                      <a:pt x="472" y="545"/>
                    </a:moveTo>
                    <a:lnTo>
                      <a:pt x="158" y="545"/>
                    </a:lnTo>
                    <a:lnTo>
                      <a:pt x="0" y="272"/>
                    </a:lnTo>
                    <a:lnTo>
                      <a:pt x="158" y="0"/>
                    </a:lnTo>
                    <a:lnTo>
                      <a:pt x="472" y="0"/>
                    </a:lnTo>
                    <a:lnTo>
                      <a:pt x="629" y="272"/>
                    </a:lnTo>
                    <a:lnTo>
                      <a:pt x="472" y="54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B22A594-B6A8-E5E9-B1F7-90ECB0456ECC}"/>
              </a:ext>
            </a:extLst>
          </p:cNvPr>
          <p:cNvSpPr txBox="1"/>
          <p:nvPr/>
        </p:nvSpPr>
        <p:spPr>
          <a:xfrm>
            <a:off x="5619471" y="2096407"/>
            <a:ext cx="956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方正雅珠体简体 ExtraBold" panose="02000000000000000000" pitchFamily="50" charset="-122"/>
              <a:ea typeface="方正雅珠体简体 ExtraBold" panose="02000000000000000000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EC1F05-E370-6E22-5F62-9C75C9B90740}"/>
              </a:ext>
            </a:extLst>
          </p:cNvPr>
          <p:cNvSpPr txBox="1"/>
          <p:nvPr/>
        </p:nvSpPr>
        <p:spPr>
          <a:xfrm>
            <a:off x="4727562" y="4011297"/>
            <a:ext cx="956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方正雅珠体简体 ExtraBold" panose="02000000000000000000" pitchFamily="50" charset="-122"/>
              <a:ea typeface="方正雅珠体简体 ExtraBold" panose="02000000000000000000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C9A5D83-C3A3-53BE-5C89-EF45CC8DBC80}"/>
              </a:ext>
            </a:extLst>
          </p:cNvPr>
          <p:cNvSpPr txBox="1"/>
          <p:nvPr/>
        </p:nvSpPr>
        <p:spPr>
          <a:xfrm>
            <a:off x="6650912" y="4009140"/>
            <a:ext cx="956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方正雅珠体简体 ExtraBold" panose="02000000000000000000" pitchFamily="50" charset="-122"/>
              <a:ea typeface="方正雅珠体简体 ExtraBold" panose="02000000000000000000" pitchFamily="50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828F774-0BD2-04A7-90D2-80C87D66E648}"/>
              </a:ext>
            </a:extLst>
          </p:cNvPr>
          <p:cNvGrpSpPr/>
          <p:nvPr/>
        </p:nvGrpSpPr>
        <p:grpSpPr>
          <a:xfrm>
            <a:off x="7456262" y="1539248"/>
            <a:ext cx="3617183" cy="767123"/>
            <a:chOff x="6882188" y="1522231"/>
            <a:chExt cx="3617183" cy="76712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64001A1-FBD7-3A47-AE33-86154885A8DE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709F8A-9C59-3872-F784-2782410FB287}"/>
                </a:ext>
              </a:extLst>
            </p:cNvPr>
            <p:cNvSpPr txBox="1"/>
            <p:nvPr/>
          </p:nvSpPr>
          <p:spPr>
            <a:xfrm>
              <a:off x="6891204" y="1827689"/>
              <a:ext cx="360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BD83846-8EC7-1F94-33F3-2A647B4A646B}"/>
              </a:ext>
            </a:extLst>
          </p:cNvPr>
          <p:cNvGrpSpPr/>
          <p:nvPr/>
        </p:nvGrpSpPr>
        <p:grpSpPr>
          <a:xfrm>
            <a:off x="8373121" y="2853271"/>
            <a:ext cx="2521879" cy="951789"/>
            <a:chOff x="6882188" y="1522231"/>
            <a:chExt cx="2521879" cy="9517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F0010E-7E47-32EB-DE9B-A2D7902E7B47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4F3A482-1E21-5F91-33DE-B31416EB1CE0}"/>
                </a:ext>
              </a:extLst>
            </p:cNvPr>
            <p:cNvSpPr txBox="1"/>
            <p:nvPr/>
          </p:nvSpPr>
          <p:spPr>
            <a:xfrm>
              <a:off x="6891205" y="1827689"/>
              <a:ext cx="25128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BF9F64-21FE-63B1-D982-42F1AD3125B5}"/>
              </a:ext>
            </a:extLst>
          </p:cNvPr>
          <p:cNvGrpSpPr/>
          <p:nvPr/>
        </p:nvGrpSpPr>
        <p:grpSpPr>
          <a:xfrm>
            <a:off x="1287984" y="3157296"/>
            <a:ext cx="2665214" cy="951789"/>
            <a:chOff x="6882188" y="1522231"/>
            <a:chExt cx="2665214" cy="95178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75F4D3-F501-76EF-5794-2ADB51F1AE2A}"/>
                </a:ext>
              </a:extLst>
            </p:cNvPr>
            <p:cNvSpPr txBox="1"/>
            <p:nvPr/>
          </p:nvSpPr>
          <p:spPr>
            <a:xfrm>
              <a:off x="6882188" y="1522231"/>
              <a:ext cx="2273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6B7135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58D8BC5-86AA-B4F7-2C8B-9B8607BF5F9F}"/>
                </a:ext>
              </a:extLst>
            </p:cNvPr>
            <p:cNvSpPr txBox="1"/>
            <p:nvPr/>
          </p:nvSpPr>
          <p:spPr>
            <a:xfrm>
              <a:off x="6891204" y="1827689"/>
              <a:ext cx="26561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B713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6B7135"/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rgbClr val="6B713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606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无&quot;,&quot;HeaderHeight&quot;:0.0,&quot;TopMargin&quot;:0.0,&quot;FooterHeight&quot;:0.0,&quot;BottomMargin&quot;:0.0,&quot;SideMargin&quot;:0.0,&quot;IntervalMargin&quot;:0.0,&quot;Id&quot;:&quot;GuidesStyle_None&quot;}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母亲节">
      <a:dk1>
        <a:srgbClr val="6B7135"/>
      </a:dk1>
      <a:lt1>
        <a:srgbClr val="FFFFFF"/>
      </a:lt1>
      <a:dk2>
        <a:srgbClr val="768395"/>
      </a:dk2>
      <a:lt2>
        <a:srgbClr val="F0F0F0"/>
      </a:lt2>
      <a:accent1>
        <a:srgbClr val="B7AE68"/>
      </a:accent1>
      <a:accent2>
        <a:srgbClr val="D2E8E6"/>
      </a:accent2>
      <a:accent3>
        <a:srgbClr val="9D9D9D"/>
      </a:accent3>
      <a:accent4>
        <a:srgbClr val="D6B268"/>
      </a:accent4>
      <a:accent5>
        <a:srgbClr val="A68564"/>
      </a:accent5>
      <a:accent6>
        <a:srgbClr val="5D5D5D"/>
      </a:accent6>
      <a:hlink>
        <a:srgbClr val="BE1832"/>
      </a:hlink>
      <a:folHlink>
        <a:srgbClr val="BFBFBF"/>
      </a:folHlink>
    </a:clrScheme>
    <a:fontScheme name="1efqva0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1927</Words>
  <Application>Microsoft Office PowerPoint</Application>
  <PresentationFormat>宽屏</PresentationFormat>
  <Paragraphs>267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阿里巴巴普惠体 2.0 55 Regular</vt:lpstr>
      <vt:lpstr>等线</vt:lpstr>
      <vt:lpstr>方正雅珠体简体 ExtraBold</vt:lpstr>
      <vt:lpstr>苏新诗柳楷简</vt:lpstr>
      <vt:lpstr>微软雅黑</vt:lpstr>
      <vt:lpstr>演示秋鸿楷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感恩母亲——伟大母爱母亲节ppt模板</dc:title>
  <dc:creator>51PPT模板网</dc:creator>
  <cp:keywords>www.51pptmoban.com·</cp:keywords>
  <dc:description>www.51pptmoban.com</dc:description>
  <cp:lastModifiedBy>Win user</cp:lastModifiedBy>
  <cp:revision>127</cp:revision>
  <dcterms:created xsi:type="dcterms:W3CDTF">2018-05-08T14:02:18Z</dcterms:created>
  <dcterms:modified xsi:type="dcterms:W3CDTF">2022-05-04T05:09:49Z</dcterms:modified>
</cp:coreProperties>
</file>